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4" r:id="rId2"/>
    <p:sldId id="271" r:id="rId3"/>
    <p:sldId id="263" r:id="rId4"/>
    <p:sldId id="268" r:id="rId5"/>
    <p:sldId id="267" r:id="rId6"/>
    <p:sldId id="269" r:id="rId7"/>
    <p:sldId id="272" r:id="rId8"/>
    <p:sldId id="262" r:id="rId9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456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256" userDrawn="1">
          <p15:clr>
            <a:srgbClr val="A4A3A4"/>
          </p15:clr>
        </p15:guide>
        <p15:guide id="6" pos="74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4C3C"/>
    <a:srgbClr val="C0392B"/>
    <a:srgbClr val="D7890B"/>
    <a:srgbClr val="F1C40F"/>
    <a:srgbClr val="27AE60"/>
    <a:srgbClr val="2ECC71"/>
    <a:srgbClr val="F39C12"/>
    <a:srgbClr val="F2F2F2"/>
    <a:srgbClr val="D9D9D9"/>
    <a:srgbClr val="8D29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08" autoAdjust="0"/>
    <p:restoredTop sz="98370" autoAdjust="0"/>
  </p:normalViewPr>
  <p:slideViewPr>
    <p:cSldViewPr showGuides="1">
      <p:cViewPr varScale="1">
        <p:scale>
          <a:sx n="105" d="100"/>
          <a:sy n="105" d="100"/>
        </p:scale>
        <p:origin x="882" y="96"/>
      </p:cViewPr>
      <p:guideLst>
        <p:guide orient="horz" pos="2160"/>
        <p:guide orient="horz" pos="3456"/>
        <p:guide pos="3840"/>
        <p:guide pos="256"/>
        <p:guide pos="74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AAF0E-A907-4533-B82B-60710A241A10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9B866-FBFD-41FE-9130-92945F90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5102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3B2C5-8A54-4F64-9712-7B04B9149682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88946-91C5-42E1-9363-BFED7E206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3514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C88946-91C5-42E1-9363-BFED7E2068E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512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C88946-91C5-42E1-9363-BFED7E2068E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61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5C88946-91C5-42E1-9363-BFED7E2068E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248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948118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5544" y="762000"/>
            <a:ext cx="5689600" cy="3048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EXAMPLE TEXT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5544" y="274638"/>
            <a:ext cx="8728456" cy="48736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www.domainname.com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548667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5544" y="762000"/>
            <a:ext cx="5689600" cy="3048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EXAMPLE TEXT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5544" y="274638"/>
            <a:ext cx="11370056" cy="48736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5"/>
          </p:nvPr>
        </p:nvSpPr>
        <p:spPr>
          <a:xfrm>
            <a:off x="9144000" y="6483842"/>
            <a:ext cx="2844800" cy="38319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203200" y="6484937"/>
            <a:ext cx="1778000" cy="3810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14" name="Slide Number Placeholder 9"/>
          <p:cNvSpPr>
            <a:spLocks noGrp="1"/>
          </p:cNvSpPr>
          <p:nvPr>
            <p:ph type="sldNum" sz="quarter" idx="17"/>
          </p:nvPr>
        </p:nvSpPr>
        <p:spPr>
          <a:xfrm>
            <a:off x="5791200" y="6492876"/>
            <a:ext cx="609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40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544" y="274638"/>
            <a:ext cx="8728456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91200" y="6492876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7F8C8D"/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200" y="6484937"/>
            <a:ext cx="177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Logo Company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>
          <a:xfrm>
            <a:off x="9144000" y="6483842"/>
            <a:ext cx="2844800" cy="383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621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lang="en-US" sz="2800" kern="1200" dirty="0">
          <a:solidFill>
            <a:srgbClr val="595959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7.xml"/></Relationships>
</file>

<file path=ppt/slides/slide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Rectangle 48"/>
          <p:cNvSpPr/>
          <p:nvPr>
            <p:custDataLst>
              <p:tags r:id="rId3"/>
            </p:custDataLst>
          </p:nvPr>
        </p:nvSpPr>
        <p:spPr>
          <a:xfrm>
            <a:off x="406400" y="5648236"/>
            <a:ext cx="1137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143000" y="1689240"/>
            <a:ext cx="9906000" cy="3602542"/>
            <a:chOff x="2019300" y="1689240"/>
            <a:chExt cx="8153400" cy="3602542"/>
          </a:xfrm>
        </p:grpSpPr>
        <p:sp>
          <p:nvSpPr>
            <p:cNvPr id="50" name="Rectangle 49"/>
            <p:cNvSpPr/>
            <p:nvPr/>
          </p:nvSpPr>
          <p:spPr>
            <a:xfrm>
              <a:off x="2019300" y="1689240"/>
              <a:ext cx="609600" cy="2286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100" kern="0" dirty="0">
                  <a:solidFill>
                    <a:schemeClr val="bg1"/>
                  </a:solidFill>
                </a:rPr>
                <a:t>JAN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2705100" y="1689240"/>
              <a:ext cx="609600" cy="2286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100" kern="0" dirty="0">
                  <a:solidFill>
                    <a:schemeClr val="bg1"/>
                  </a:solidFill>
                </a:rPr>
                <a:t>FEB</a:t>
              </a: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3390900" y="1689240"/>
              <a:ext cx="609600" cy="2286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100" kern="0" dirty="0">
                  <a:solidFill>
                    <a:schemeClr val="bg1"/>
                  </a:solidFill>
                </a:rPr>
                <a:t>MAR</a:t>
              </a: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076700" y="1689240"/>
              <a:ext cx="609600" cy="22860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100" kern="0" dirty="0">
                  <a:solidFill>
                    <a:schemeClr val="bg1"/>
                  </a:solidFill>
                </a:rPr>
                <a:t>APR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762500" y="1689240"/>
              <a:ext cx="609600" cy="228600"/>
            </a:xfrm>
            <a:prstGeom prst="rect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100" kern="0" dirty="0">
                  <a:solidFill>
                    <a:schemeClr val="bg1"/>
                  </a:solidFill>
                </a:rPr>
                <a:t>MAY</a:t>
              </a: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5448300" y="1689240"/>
              <a:ext cx="609600" cy="22860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100" kern="0" dirty="0">
                  <a:solidFill>
                    <a:schemeClr val="bg1"/>
                  </a:solidFill>
                </a:rPr>
                <a:t>JUN</a:t>
              </a: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6134100" y="1689240"/>
              <a:ext cx="609600" cy="228600"/>
            </a:xfrm>
            <a:prstGeom prst="rect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100" kern="0" dirty="0">
                  <a:solidFill>
                    <a:schemeClr val="bg1"/>
                  </a:solidFill>
                </a:rPr>
                <a:t>JUL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819900" y="1689240"/>
              <a:ext cx="609600" cy="228600"/>
            </a:xfrm>
            <a:prstGeom prst="rect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100" kern="0" dirty="0">
                  <a:solidFill>
                    <a:schemeClr val="bg1"/>
                  </a:solidFill>
                </a:rPr>
                <a:t>AUG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7505700" y="1689240"/>
              <a:ext cx="609600" cy="228600"/>
            </a:xfrm>
            <a:prstGeom prst="rect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100" kern="0" dirty="0">
                  <a:solidFill>
                    <a:schemeClr val="bg1"/>
                  </a:solidFill>
                </a:rPr>
                <a:t>SEP</a:t>
              </a: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8191500" y="1689240"/>
              <a:ext cx="609600" cy="2286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100" kern="0" dirty="0">
                  <a:solidFill>
                    <a:schemeClr val="bg1"/>
                  </a:solidFill>
                </a:rPr>
                <a:t>OCT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8877300" y="1689240"/>
              <a:ext cx="609600" cy="2286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100" kern="0" dirty="0">
                  <a:solidFill>
                    <a:schemeClr val="bg1"/>
                  </a:solidFill>
                </a:rPr>
                <a:t>NOV</a:t>
              </a: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9563100" y="1689240"/>
              <a:ext cx="609600" cy="2286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100" kern="0" dirty="0">
                  <a:solidFill>
                    <a:schemeClr val="bg1"/>
                  </a:solidFill>
                </a:rPr>
                <a:t>DEC</a:t>
              </a: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47625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51054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54483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57912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61341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64770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68199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71628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75057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78486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81915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85344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88773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92202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>
            <a:xfrm>
              <a:off x="95631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9906000" y="2000881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20193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23622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27051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30480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33909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37338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61341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64770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68199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71628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75057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78486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81915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85344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88773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92202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95631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9" name="Rectangle 108"/>
            <p:cNvSpPr/>
            <p:nvPr/>
          </p:nvSpPr>
          <p:spPr>
            <a:xfrm>
              <a:off x="9906000" y="2673969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20193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" name="Rectangle 110"/>
            <p:cNvSpPr/>
            <p:nvPr/>
          </p:nvSpPr>
          <p:spPr>
            <a:xfrm>
              <a:off x="23622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27051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30480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3909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37338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40767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44196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47625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51054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75057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78486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81915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85344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0" name="Rectangle 129"/>
            <p:cNvSpPr/>
            <p:nvPr/>
          </p:nvSpPr>
          <p:spPr>
            <a:xfrm>
              <a:off x="88773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92202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95631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3" name="Rectangle 132"/>
            <p:cNvSpPr/>
            <p:nvPr/>
          </p:nvSpPr>
          <p:spPr>
            <a:xfrm>
              <a:off x="9906000" y="3347057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4" name="Rectangle 133"/>
            <p:cNvSpPr/>
            <p:nvPr/>
          </p:nvSpPr>
          <p:spPr>
            <a:xfrm>
              <a:off x="20193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5" name="Rectangle 134"/>
            <p:cNvSpPr/>
            <p:nvPr/>
          </p:nvSpPr>
          <p:spPr>
            <a:xfrm>
              <a:off x="23622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6" name="Rectangle 135"/>
            <p:cNvSpPr/>
            <p:nvPr/>
          </p:nvSpPr>
          <p:spPr>
            <a:xfrm>
              <a:off x="27051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30480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8" name="Rectangle 137"/>
            <p:cNvSpPr/>
            <p:nvPr/>
          </p:nvSpPr>
          <p:spPr>
            <a:xfrm>
              <a:off x="33909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9" name="Rectangle 138"/>
            <p:cNvSpPr/>
            <p:nvPr/>
          </p:nvSpPr>
          <p:spPr>
            <a:xfrm>
              <a:off x="37338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40767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1" name="Rectangle 140"/>
            <p:cNvSpPr/>
            <p:nvPr/>
          </p:nvSpPr>
          <p:spPr>
            <a:xfrm>
              <a:off x="44196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7625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51054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54483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57912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61341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7" name="Rectangle 146"/>
            <p:cNvSpPr/>
            <p:nvPr/>
          </p:nvSpPr>
          <p:spPr>
            <a:xfrm>
              <a:off x="64770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4" name="Rectangle 153"/>
            <p:cNvSpPr/>
            <p:nvPr/>
          </p:nvSpPr>
          <p:spPr>
            <a:xfrm>
              <a:off x="88773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5" name="Rectangle 154"/>
            <p:cNvSpPr/>
            <p:nvPr/>
          </p:nvSpPr>
          <p:spPr>
            <a:xfrm>
              <a:off x="92202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6" name="Rectangle 155"/>
            <p:cNvSpPr/>
            <p:nvPr/>
          </p:nvSpPr>
          <p:spPr>
            <a:xfrm>
              <a:off x="95631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7" name="Rectangle 156"/>
            <p:cNvSpPr/>
            <p:nvPr/>
          </p:nvSpPr>
          <p:spPr>
            <a:xfrm>
              <a:off x="9906000" y="4020145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8" name="Rectangle 157"/>
            <p:cNvSpPr/>
            <p:nvPr/>
          </p:nvSpPr>
          <p:spPr>
            <a:xfrm>
              <a:off x="20193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9" name="Rectangle 158"/>
            <p:cNvSpPr/>
            <p:nvPr/>
          </p:nvSpPr>
          <p:spPr>
            <a:xfrm>
              <a:off x="23622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0" name="Rectangle 159"/>
            <p:cNvSpPr/>
            <p:nvPr/>
          </p:nvSpPr>
          <p:spPr>
            <a:xfrm>
              <a:off x="27051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1" name="Rectangle 160"/>
            <p:cNvSpPr/>
            <p:nvPr/>
          </p:nvSpPr>
          <p:spPr>
            <a:xfrm>
              <a:off x="30480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2" name="Rectangle 161"/>
            <p:cNvSpPr/>
            <p:nvPr/>
          </p:nvSpPr>
          <p:spPr>
            <a:xfrm>
              <a:off x="33909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3" name="Rectangle 162"/>
            <p:cNvSpPr/>
            <p:nvPr/>
          </p:nvSpPr>
          <p:spPr>
            <a:xfrm>
              <a:off x="37338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4" name="Rectangle 163"/>
            <p:cNvSpPr/>
            <p:nvPr/>
          </p:nvSpPr>
          <p:spPr>
            <a:xfrm>
              <a:off x="40767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5" name="Rectangle 164"/>
            <p:cNvSpPr/>
            <p:nvPr/>
          </p:nvSpPr>
          <p:spPr>
            <a:xfrm>
              <a:off x="44196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6" name="Rectangle 165"/>
            <p:cNvSpPr/>
            <p:nvPr/>
          </p:nvSpPr>
          <p:spPr>
            <a:xfrm>
              <a:off x="47625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7" name="Rectangle 166"/>
            <p:cNvSpPr/>
            <p:nvPr/>
          </p:nvSpPr>
          <p:spPr>
            <a:xfrm>
              <a:off x="51054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8" name="Rectangle 167"/>
            <p:cNvSpPr/>
            <p:nvPr/>
          </p:nvSpPr>
          <p:spPr>
            <a:xfrm>
              <a:off x="54483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9" name="Rectangle 168"/>
            <p:cNvSpPr/>
            <p:nvPr/>
          </p:nvSpPr>
          <p:spPr>
            <a:xfrm>
              <a:off x="57912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0" name="Rectangle 169"/>
            <p:cNvSpPr/>
            <p:nvPr/>
          </p:nvSpPr>
          <p:spPr>
            <a:xfrm>
              <a:off x="61341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1" name="Rectangle 170"/>
            <p:cNvSpPr/>
            <p:nvPr/>
          </p:nvSpPr>
          <p:spPr>
            <a:xfrm>
              <a:off x="64770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2" name="Rectangle 171"/>
            <p:cNvSpPr/>
            <p:nvPr/>
          </p:nvSpPr>
          <p:spPr>
            <a:xfrm>
              <a:off x="68199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3" name="Rectangle 172"/>
            <p:cNvSpPr/>
            <p:nvPr/>
          </p:nvSpPr>
          <p:spPr>
            <a:xfrm>
              <a:off x="71628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4" name="Rectangle 173"/>
            <p:cNvSpPr/>
            <p:nvPr/>
          </p:nvSpPr>
          <p:spPr>
            <a:xfrm>
              <a:off x="75057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5" name="Rectangle 174"/>
            <p:cNvSpPr/>
            <p:nvPr/>
          </p:nvSpPr>
          <p:spPr>
            <a:xfrm>
              <a:off x="7848600" y="4697422"/>
              <a:ext cx="266700" cy="594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7" name="Rectangle 186"/>
            <p:cNvSpPr/>
            <p:nvPr/>
          </p:nvSpPr>
          <p:spPr>
            <a:xfrm>
              <a:off x="2019300" y="2000881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8" name="Rectangle 187"/>
            <p:cNvSpPr/>
            <p:nvPr/>
          </p:nvSpPr>
          <p:spPr>
            <a:xfrm>
              <a:off x="2362200" y="2000881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9" name="Rectangle 188"/>
            <p:cNvSpPr/>
            <p:nvPr/>
          </p:nvSpPr>
          <p:spPr>
            <a:xfrm>
              <a:off x="2705100" y="2000881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0" name="Rectangle 189"/>
            <p:cNvSpPr/>
            <p:nvPr/>
          </p:nvSpPr>
          <p:spPr>
            <a:xfrm>
              <a:off x="3048000" y="2000881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1" name="Rectangle 190"/>
            <p:cNvSpPr/>
            <p:nvPr/>
          </p:nvSpPr>
          <p:spPr>
            <a:xfrm>
              <a:off x="3390900" y="2000881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2" name="Rectangle 191"/>
            <p:cNvSpPr/>
            <p:nvPr/>
          </p:nvSpPr>
          <p:spPr>
            <a:xfrm>
              <a:off x="3733800" y="2000881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3" name="Rectangle 192"/>
            <p:cNvSpPr/>
            <p:nvPr/>
          </p:nvSpPr>
          <p:spPr>
            <a:xfrm>
              <a:off x="4076700" y="2000881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4" name="Rectangle 193"/>
            <p:cNvSpPr/>
            <p:nvPr/>
          </p:nvSpPr>
          <p:spPr>
            <a:xfrm>
              <a:off x="4419600" y="2000881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5" name="Rectangle 194"/>
            <p:cNvSpPr/>
            <p:nvPr/>
          </p:nvSpPr>
          <p:spPr>
            <a:xfrm>
              <a:off x="4076700" y="2673969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6" name="Rectangle 195"/>
            <p:cNvSpPr/>
            <p:nvPr/>
          </p:nvSpPr>
          <p:spPr>
            <a:xfrm>
              <a:off x="4419600" y="2673969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7" name="Rectangle 196"/>
            <p:cNvSpPr/>
            <p:nvPr/>
          </p:nvSpPr>
          <p:spPr>
            <a:xfrm>
              <a:off x="4762500" y="2673969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8" name="Rectangle 197"/>
            <p:cNvSpPr/>
            <p:nvPr/>
          </p:nvSpPr>
          <p:spPr>
            <a:xfrm>
              <a:off x="5105400" y="2673969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9" name="Rectangle 198"/>
            <p:cNvSpPr/>
            <p:nvPr/>
          </p:nvSpPr>
          <p:spPr>
            <a:xfrm>
              <a:off x="5448300" y="2673969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0" name="Rectangle 199"/>
            <p:cNvSpPr/>
            <p:nvPr/>
          </p:nvSpPr>
          <p:spPr>
            <a:xfrm>
              <a:off x="5791200" y="2673969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1" name="Rectangle 200"/>
            <p:cNvSpPr/>
            <p:nvPr/>
          </p:nvSpPr>
          <p:spPr>
            <a:xfrm>
              <a:off x="5448300" y="3347057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2" name="Rectangle 201"/>
            <p:cNvSpPr/>
            <p:nvPr/>
          </p:nvSpPr>
          <p:spPr>
            <a:xfrm>
              <a:off x="5791200" y="3347057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3" name="Rectangle 202"/>
            <p:cNvSpPr/>
            <p:nvPr/>
          </p:nvSpPr>
          <p:spPr>
            <a:xfrm>
              <a:off x="6134100" y="3347057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4" name="Rectangle 203"/>
            <p:cNvSpPr/>
            <p:nvPr/>
          </p:nvSpPr>
          <p:spPr>
            <a:xfrm>
              <a:off x="6477000" y="3347057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5" name="Rectangle 204"/>
            <p:cNvSpPr/>
            <p:nvPr/>
          </p:nvSpPr>
          <p:spPr>
            <a:xfrm>
              <a:off x="6819900" y="3347057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6" name="Rectangle 205"/>
            <p:cNvSpPr/>
            <p:nvPr/>
          </p:nvSpPr>
          <p:spPr>
            <a:xfrm>
              <a:off x="7162800" y="3347057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7" name="Rectangle 206"/>
            <p:cNvSpPr/>
            <p:nvPr/>
          </p:nvSpPr>
          <p:spPr>
            <a:xfrm>
              <a:off x="6819900" y="4020145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8" name="Rectangle 207"/>
            <p:cNvSpPr/>
            <p:nvPr/>
          </p:nvSpPr>
          <p:spPr>
            <a:xfrm>
              <a:off x="7162800" y="4020145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9" name="Rectangle 208"/>
            <p:cNvSpPr/>
            <p:nvPr/>
          </p:nvSpPr>
          <p:spPr>
            <a:xfrm>
              <a:off x="7505700" y="4020145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0" name="Rectangle 209"/>
            <p:cNvSpPr/>
            <p:nvPr/>
          </p:nvSpPr>
          <p:spPr>
            <a:xfrm>
              <a:off x="7848600" y="4020145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1" name="Rectangle 210"/>
            <p:cNvSpPr/>
            <p:nvPr/>
          </p:nvSpPr>
          <p:spPr>
            <a:xfrm>
              <a:off x="8191500" y="4020145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2" name="Rectangle 211"/>
            <p:cNvSpPr/>
            <p:nvPr/>
          </p:nvSpPr>
          <p:spPr>
            <a:xfrm>
              <a:off x="8534400" y="4020145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3" name="Rectangle 212"/>
            <p:cNvSpPr/>
            <p:nvPr/>
          </p:nvSpPr>
          <p:spPr>
            <a:xfrm>
              <a:off x="8191500" y="4697422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4" name="Rectangle 213"/>
            <p:cNvSpPr/>
            <p:nvPr/>
          </p:nvSpPr>
          <p:spPr>
            <a:xfrm>
              <a:off x="8534400" y="4697422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5" name="Rectangle 214"/>
            <p:cNvSpPr/>
            <p:nvPr/>
          </p:nvSpPr>
          <p:spPr>
            <a:xfrm>
              <a:off x="8877300" y="4697422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6" name="Rectangle 215"/>
            <p:cNvSpPr/>
            <p:nvPr/>
          </p:nvSpPr>
          <p:spPr>
            <a:xfrm>
              <a:off x="9220200" y="4697422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7" name="Rectangle 216"/>
            <p:cNvSpPr/>
            <p:nvPr/>
          </p:nvSpPr>
          <p:spPr>
            <a:xfrm>
              <a:off x="9563100" y="4697422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9906000" y="4697422"/>
              <a:ext cx="266700" cy="594360"/>
            </a:xfrm>
            <a:prstGeom prst="rect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9" name="Rounded Rectangle 218"/>
            <p:cNvSpPr/>
            <p:nvPr/>
          </p:nvSpPr>
          <p:spPr>
            <a:xfrm>
              <a:off x="2131871" y="2106186"/>
              <a:ext cx="2438400" cy="408415"/>
            </a:xfrm>
            <a:prstGeom prst="roundRect">
              <a:avLst/>
            </a:prstGeom>
            <a:pattFill prst="ltUpDiag">
              <a:fgClr>
                <a:schemeClr val="bg1"/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</a:t>
              </a:r>
            </a:p>
          </p:txBody>
        </p:sp>
        <p:sp>
          <p:nvSpPr>
            <p:cNvPr id="220" name="Rounded Rectangle 219"/>
            <p:cNvSpPr/>
            <p:nvPr/>
          </p:nvSpPr>
          <p:spPr>
            <a:xfrm>
              <a:off x="4133850" y="2766942"/>
              <a:ext cx="1866900" cy="408415"/>
            </a:xfrm>
            <a:prstGeom prst="roundRect">
              <a:avLst/>
            </a:prstGeom>
            <a:pattFill prst="ltUpDiag">
              <a:fgClr>
                <a:schemeClr val="bg1"/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</a:t>
              </a:r>
            </a:p>
          </p:txBody>
        </p:sp>
        <p:sp>
          <p:nvSpPr>
            <p:cNvPr id="221" name="Rounded Rectangle 220"/>
            <p:cNvSpPr/>
            <p:nvPr/>
          </p:nvSpPr>
          <p:spPr>
            <a:xfrm>
              <a:off x="5505450" y="3440030"/>
              <a:ext cx="1866900" cy="408415"/>
            </a:xfrm>
            <a:prstGeom prst="roundRect">
              <a:avLst/>
            </a:prstGeom>
            <a:pattFill prst="ltUpDiag">
              <a:fgClr>
                <a:schemeClr val="bg1"/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</a:t>
              </a:r>
            </a:p>
          </p:txBody>
        </p:sp>
        <p:sp>
          <p:nvSpPr>
            <p:cNvPr id="222" name="Rounded Rectangle 221"/>
            <p:cNvSpPr/>
            <p:nvPr/>
          </p:nvSpPr>
          <p:spPr>
            <a:xfrm>
              <a:off x="6877050" y="4111516"/>
              <a:ext cx="1866900" cy="408415"/>
            </a:xfrm>
            <a:prstGeom prst="roundRect">
              <a:avLst/>
            </a:prstGeom>
            <a:pattFill prst="ltUpDiag">
              <a:fgClr>
                <a:schemeClr val="bg1"/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</a:t>
              </a:r>
            </a:p>
          </p:txBody>
        </p:sp>
        <p:sp>
          <p:nvSpPr>
            <p:cNvPr id="223" name="Rounded Rectangle 222"/>
            <p:cNvSpPr/>
            <p:nvPr/>
          </p:nvSpPr>
          <p:spPr>
            <a:xfrm>
              <a:off x="8248650" y="4790395"/>
              <a:ext cx="1866900" cy="408415"/>
            </a:xfrm>
            <a:prstGeom prst="roundRect">
              <a:avLst/>
            </a:prstGeom>
            <a:pattFill prst="ltUpDiag">
              <a:fgClr>
                <a:schemeClr val="bg1"/>
              </a:fgClr>
              <a:bgClr>
                <a:schemeClr val="accent1">
                  <a:lumMod val="60000"/>
                  <a:lumOff val="40000"/>
                </a:schemeClr>
              </a:bgClr>
            </a:patt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</a:t>
              </a:r>
            </a:p>
          </p:txBody>
        </p:sp>
      </p:grp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Replace This Text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TIMELINE PROJECT PLANNING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1</a:t>
            </a:fld>
            <a:endParaRPr lang="en-US"/>
          </a:p>
        </p:txBody>
      </p:sp>
      <p:cxnSp>
        <p:nvCxnSpPr>
          <p:cNvPr id="150" name="Straight Connector 149"/>
          <p:cNvCxnSpPr/>
          <p:nvPr/>
        </p:nvCxnSpPr>
        <p:spPr>
          <a:xfrm flipH="1">
            <a:off x="0" y="5496580"/>
            <a:ext cx="12192000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3301017294"/>
      </p:ext>
    </p:extLst>
  </p:cSld>
  <p:clrMapOvr>
    <a:masterClrMapping/>
  </p:clrMapOvr>
</p:sld>
</file>

<file path=ppt/slides/slide2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Rectangle 68"/>
          <p:cNvSpPr/>
          <p:nvPr/>
        </p:nvSpPr>
        <p:spPr>
          <a:xfrm>
            <a:off x="2209800" y="5472280"/>
            <a:ext cx="7772400" cy="4572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kern="0">
                <a:solidFill>
                  <a:schemeClr val="bg1"/>
                </a:solidFill>
              </a:rPr>
              <a:t>2029</a:t>
            </a:r>
            <a:endParaRPr lang="en-US" kern="0" dirty="0">
              <a:solidFill>
                <a:schemeClr val="bg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2216659" y="4950814"/>
            <a:ext cx="1856527" cy="4593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1</a:t>
            </a:r>
            <a:r>
              <a:rPr lang="en-US" sz="1400" kern="0" baseline="30000" dirty="0">
                <a:solidFill>
                  <a:schemeClr val="bg1"/>
                </a:solidFill>
              </a:rPr>
              <a:t>st</a:t>
            </a:r>
            <a:r>
              <a:rPr lang="en-US" sz="1400" kern="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1" name="Rectangle 70"/>
          <p:cNvSpPr/>
          <p:nvPr/>
        </p:nvSpPr>
        <p:spPr>
          <a:xfrm>
            <a:off x="4186331" y="4945063"/>
            <a:ext cx="1856527" cy="459386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2</a:t>
            </a:r>
            <a:r>
              <a:rPr lang="en-US" sz="1400" kern="0" baseline="30000" dirty="0">
                <a:solidFill>
                  <a:schemeClr val="bg1"/>
                </a:solidFill>
              </a:rPr>
              <a:t>nd</a:t>
            </a:r>
            <a:r>
              <a:rPr lang="en-US" sz="1400" kern="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2" name="Rectangle 71"/>
          <p:cNvSpPr/>
          <p:nvPr/>
        </p:nvSpPr>
        <p:spPr>
          <a:xfrm>
            <a:off x="6156002" y="4931562"/>
            <a:ext cx="1856527" cy="45938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3</a:t>
            </a:r>
            <a:r>
              <a:rPr lang="en-US" sz="1400" kern="0" baseline="30000" dirty="0">
                <a:solidFill>
                  <a:schemeClr val="bg1"/>
                </a:solidFill>
              </a:rPr>
              <a:t>rd</a:t>
            </a:r>
            <a:r>
              <a:rPr lang="en-US" sz="1400" kern="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3" name="Rectangle 72"/>
          <p:cNvSpPr/>
          <p:nvPr/>
        </p:nvSpPr>
        <p:spPr>
          <a:xfrm>
            <a:off x="8125674" y="4945063"/>
            <a:ext cx="1856527" cy="45938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4</a:t>
            </a:r>
            <a:r>
              <a:rPr lang="en-US" sz="1400" kern="0" baseline="30000" dirty="0">
                <a:solidFill>
                  <a:schemeClr val="bg1"/>
                </a:solidFill>
              </a:rPr>
              <a:t>th</a:t>
            </a:r>
            <a:r>
              <a:rPr lang="en-US" sz="1400" kern="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4" name="Rectangle 73"/>
          <p:cNvSpPr/>
          <p:nvPr>
            <p:custDataLst>
              <p:tags r:id="rId2"/>
            </p:custDataLst>
          </p:nvPr>
        </p:nvSpPr>
        <p:spPr>
          <a:xfrm>
            <a:off x="2209801" y="2388019"/>
            <a:ext cx="186338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75" name="Rectangle 74"/>
          <p:cNvSpPr/>
          <p:nvPr>
            <p:custDataLst>
              <p:tags r:id="rId3"/>
            </p:custDataLst>
          </p:nvPr>
        </p:nvSpPr>
        <p:spPr>
          <a:xfrm>
            <a:off x="4179473" y="2388019"/>
            <a:ext cx="186338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76" name="Rectangle 75"/>
          <p:cNvSpPr/>
          <p:nvPr>
            <p:custDataLst>
              <p:tags r:id="rId4"/>
            </p:custDataLst>
          </p:nvPr>
        </p:nvSpPr>
        <p:spPr>
          <a:xfrm>
            <a:off x="6149144" y="2388019"/>
            <a:ext cx="186338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77" name="Rectangle 76"/>
          <p:cNvSpPr/>
          <p:nvPr>
            <p:custDataLst>
              <p:tags r:id="rId5"/>
            </p:custDataLst>
          </p:nvPr>
        </p:nvSpPr>
        <p:spPr>
          <a:xfrm>
            <a:off x="8118815" y="2388019"/>
            <a:ext cx="186338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2909632" y="1673118"/>
            <a:ext cx="463721" cy="666140"/>
            <a:chOff x="10501313" y="2228850"/>
            <a:chExt cx="200025" cy="287338"/>
          </a:xfrm>
          <a:solidFill>
            <a:schemeClr val="bg1">
              <a:lumMod val="50000"/>
            </a:schemeClr>
          </a:solidFill>
        </p:grpSpPr>
        <p:sp>
          <p:nvSpPr>
            <p:cNvPr id="79" name="Freeform 203"/>
            <p:cNvSpPr>
              <a:spLocks noEditPoints="1"/>
            </p:cNvSpPr>
            <p:nvPr/>
          </p:nvSpPr>
          <p:spPr bwMode="auto">
            <a:xfrm>
              <a:off x="10501313" y="2228850"/>
              <a:ext cx="200025" cy="201613"/>
            </a:xfrm>
            <a:custGeom>
              <a:avLst/>
              <a:gdLst>
                <a:gd name="T0" fmla="*/ 373 w 632"/>
                <a:gd name="T1" fmla="*/ 511 h 631"/>
                <a:gd name="T2" fmla="*/ 447 w 632"/>
                <a:gd name="T3" fmla="*/ 447 h 631"/>
                <a:gd name="T4" fmla="*/ 450 w 632"/>
                <a:gd name="T5" fmla="*/ 431 h 631"/>
                <a:gd name="T6" fmla="*/ 436 w 632"/>
                <a:gd name="T7" fmla="*/ 421 h 631"/>
                <a:gd name="T8" fmla="*/ 327 w 632"/>
                <a:gd name="T9" fmla="*/ 426 h 631"/>
                <a:gd name="T10" fmla="*/ 310 w 632"/>
                <a:gd name="T11" fmla="*/ 422 h 631"/>
                <a:gd name="T12" fmla="*/ 202 w 632"/>
                <a:gd name="T13" fmla="*/ 422 h 631"/>
                <a:gd name="T14" fmla="*/ 184 w 632"/>
                <a:gd name="T15" fmla="*/ 426 h 631"/>
                <a:gd name="T16" fmla="*/ 181 w 632"/>
                <a:gd name="T17" fmla="*/ 442 h 631"/>
                <a:gd name="T18" fmla="*/ 253 w 632"/>
                <a:gd name="T19" fmla="*/ 511 h 631"/>
                <a:gd name="T20" fmla="*/ 301 w 632"/>
                <a:gd name="T21" fmla="*/ 473 h 631"/>
                <a:gd name="T22" fmla="*/ 233 w 632"/>
                <a:gd name="T23" fmla="*/ 589 h 631"/>
                <a:gd name="T24" fmla="*/ 160 w 632"/>
                <a:gd name="T25" fmla="*/ 555 h 631"/>
                <a:gd name="T26" fmla="*/ 100 w 632"/>
                <a:gd name="T27" fmla="*/ 503 h 631"/>
                <a:gd name="T28" fmla="*/ 57 w 632"/>
                <a:gd name="T29" fmla="*/ 436 h 631"/>
                <a:gd name="T30" fmla="*/ 33 w 632"/>
                <a:gd name="T31" fmla="*/ 358 h 631"/>
                <a:gd name="T32" fmla="*/ 33 w 632"/>
                <a:gd name="T33" fmla="*/ 272 h 631"/>
                <a:gd name="T34" fmla="*/ 58 w 632"/>
                <a:gd name="T35" fmla="*/ 192 h 631"/>
                <a:gd name="T36" fmla="*/ 104 w 632"/>
                <a:gd name="T37" fmla="*/ 123 h 631"/>
                <a:gd name="T38" fmla="*/ 167 w 632"/>
                <a:gd name="T39" fmla="*/ 72 h 631"/>
                <a:gd name="T40" fmla="*/ 244 w 632"/>
                <a:gd name="T41" fmla="*/ 38 h 631"/>
                <a:gd name="T42" fmla="*/ 330 w 632"/>
                <a:gd name="T43" fmla="*/ 30 h 631"/>
                <a:gd name="T44" fmla="*/ 414 w 632"/>
                <a:gd name="T45" fmla="*/ 47 h 631"/>
                <a:gd name="T46" fmla="*/ 487 w 632"/>
                <a:gd name="T47" fmla="*/ 87 h 631"/>
                <a:gd name="T48" fmla="*/ 545 w 632"/>
                <a:gd name="T49" fmla="*/ 145 h 631"/>
                <a:gd name="T50" fmla="*/ 584 w 632"/>
                <a:gd name="T51" fmla="*/ 218 h 631"/>
                <a:gd name="T52" fmla="*/ 602 w 632"/>
                <a:gd name="T53" fmla="*/ 301 h 631"/>
                <a:gd name="T54" fmla="*/ 593 w 632"/>
                <a:gd name="T55" fmla="*/ 385 h 631"/>
                <a:gd name="T56" fmla="*/ 563 w 632"/>
                <a:gd name="T57" fmla="*/ 460 h 631"/>
                <a:gd name="T58" fmla="*/ 514 w 632"/>
                <a:gd name="T59" fmla="*/ 522 h 631"/>
                <a:gd name="T60" fmla="*/ 449 w 632"/>
                <a:gd name="T61" fmla="*/ 568 h 631"/>
                <a:gd name="T62" fmla="*/ 372 w 632"/>
                <a:gd name="T63" fmla="*/ 596 h 631"/>
                <a:gd name="T64" fmla="*/ 283 w 632"/>
                <a:gd name="T65" fmla="*/ 1 h 631"/>
                <a:gd name="T66" fmla="*/ 193 w 632"/>
                <a:gd name="T67" fmla="*/ 25 h 631"/>
                <a:gd name="T68" fmla="*/ 115 w 632"/>
                <a:gd name="T69" fmla="*/ 72 h 631"/>
                <a:gd name="T70" fmla="*/ 54 w 632"/>
                <a:gd name="T71" fmla="*/ 139 h 631"/>
                <a:gd name="T72" fmla="*/ 14 w 632"/>
                <a:gd name="T73" fmla="*/ 222 h 631"/>
                <a:gd name="T74" fmla="*/ 0 w 632"/>
                <a:gd name="T75" fmla="*/ 316 h 631"/>
                <a:gd name="T76" fmla="*/ 14 w 632"/>
                <a:gd name="T77" fmla="*/ 410 h 631"/>
                <a:gd name="T78" fmla="*/ 54 w 632"/>
                <a:gd name="T79" fmla="*/ 492 h 631"/>
                <a:gd name="T80" fmla="*/ 115 w 632"/>
                <a:gd name="T81" fmla="*/ 560 h 631"/>
                <a:gd name="T82" fmla="*/ 193 w 632"/>
                <a:gd name="T83" fmla="*/ 607 h 631"/>
                <a:gd name="T84" fmla="*/ 283 w 632"/>
                <a:gd name="T85" fmla="*/ 630 h 631"/>
                <a:gd name="T86" fmla="*/ 380 w 632"/>
                <a:gd name="T87" fmla="*/ 625 h 631"/>
                <a:gd name="T88" fmla="*/ 466 w 632"/>
                <a:gd name="T89" fmla="*/ 594 h 631"/>
                <a:gd name="T90" fmla="*/ 539 w 632"/>
                <a:gd name="T91" fmla="*/ 539 h 631"/>
                <a:gd name="T92" fmla="*/ 594 w 632"/>
                <a:gd name="T93" fmla="*/ 466 h 631"/>
                <a:gd name="T94" fmla="*/ 625 w 632"/>
                <a:gd name="T95" fmla="*/ 379 h 631"/>
                <a:gd name="T96" fmla="*/ 631 w 632"/>
                <a:gd name="T97" fmla="*/ 284 h 631"/>
                <a:gd name="T98" fmla="*/ 607 w 632"/>
                <a:gd name="T99" fmla="*/ 193 h 631"/>
                <a:gd name="T100" fmla="*/ 560 w 632"/>
                <a:gd name="T101" fmla="*/ 115 h 631"/>
                <a:gd name="T102" fmla="*/ 492 w 632"/>
                <a:gd name="T103" fmla="*/ 53 h 631"/>
                <a:gd name="T104" fmla="*/ 410 w 632"/>
                <a:gd name="T105" fmla="*/ 14 h 631"/>
                <a:gd name="T106" fmla="*/ 316 w 632"/>
                <a:gd name="T107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2" h="631">
                  <a:moveTo>
                    <a:pt x="331" y="601"/>
                  </a:moveTo>
                  <a:lnTo>
                    <a:pt x="331" y="473"/>
                  </a:lnTo>
                  <a:lnTo>
                    <a:pt x="366" y="507"/>
                  </a:lnTo>
                  <a:lnTo>
                    <a:pt x="368" y="509"/>
                  </a:lnTo>
                  <a:lnTo>
                    <a:pt x="370" y="510"/>
                  </a:lnTo>
                  <a:lnTo>
                    <a:pt x="373" y="511"/>
                  </a:lnTo>
                  <a:lnTo>
                    <a:pt x="376" y="511"/>
                  </a:lnTo>
                  <a:lnTo>
                    <a:pt x="379" y="511"/>
                  </a:lnTo>
                  <a:lnTo>
                    <a:pt x="382" y="510"/>
                  </a:lnTo>
                  <a:lnTo>
                    <a:pt x="384" y="509"/>
                  </a:lnTo>
                  <a:lnTo>
                    <a:pt x="387" y="507"/>
                  </a:lnTo>
                  <a:lnTo>
                    <a:pt x="447" y="447"/>
                  </a:lnTo>
                  <a:lnTo>
                    <a:pt x="449" y="445"/>
                  </a:lnTo>
                  <a:lnTo>
                    <a:pt x="450" y="442"/>
                  </a:lnTo>
                  <a:lnTo>
                    <a:pt x="451" y="440"/>
                  </a:lnTo>
                  <a:lnTo>
                    <a:pt x="451" y="436"/>
                  </a:lnTo>
                  <a:lnTo>
                    <a:pt x="451" y="433"/>
                  </a:lnTo>
                  <a:lnTo>
                    <a:pt x="450" y="431"/>
                  </a:lnTo>
                  <a:lnTo>
                    <a:pt x="449" y="428"/>
                  </a:lnTo>
                  <a:lnTo>
                    <a:pt x="447" y="426"/>
                  </a:lnTo>
                  <a:lnTo>
                    <a:pt x="445" y="423"/>
                  </a:lnTo>
                  <a:lnTo>
                    <a:pt x="442" y="422"/>
                  </a:lnTo>
                  <a:lnTo>
                    <a:pt x="440" y="421"/>
                  </a:lnTo>
                  <a:lnTo>
                    <a:pt x="436" y="421"/>
                  </a:lnTo>
                  <a:lnTo>
                    <a:pt x="433" y="421"/>
                  </a:lnTo>
                  <a:lnTo>
                    <a:pt x="431" y="422"/>
                  </a:lnTo>
                  <a:lnTo>
                    <a:pt x="428" y="423"/>
                  </a:lnTo>
                  <a:lnTo>
                    <a:pt x="426" y="426"/>
                  </a:lnTo>
                  <a:lnTo>
                    <a:pt x="376" y="475"/>
                  </a:lnTo>
                  <a:lnTo>
                    <a:pt x="327" y="426"/>
                  </a:lnTo>
                  <a:lnTo>
                    <a:pt x="324" y="423"/>
                  </a:lnTo>
                  <a:lnTo>
                    <a:pt x="322" y="422"/>
                  </a:lnTo>
                  <a:lnTo>
                    <a:pt x="318" y="421"/>
                  </a:lnTo>
                  <a:lnTo>
                    <a:pt x="316" y="421"/>
                  </a:lnTo>
                  <a:lnTo>
                    <a:pt x="313" y="421"/>
                  </a:lnTo>
                  <a:lnTo>
                    <a:pt x="310" y="422"/>
                  </a:lnTo>
                  <a:lnTo>
                    <a:pt x="308" y="423"/>
                  </a:lnTo>
                  <a:lnTo>
                    <a:pt x="306" y="426"/>
                  </a:lnTo>
                  <a:lnTo>
                    <a:pt x="255" y="475"/>
                  </a:lnTo>
                  <a:lnTo>
                    <a:pt x="206" y="426"/>
                  </a:lnTo>
                  <a:lnTo>
                    <a:pt x="204" y="423"/>
                  </a:lnTo>
                  <a:lnTo>
                    <a:pt x="202" y="422"/>
                  </a:lnTo>
                  <a:lnTo>
                    <a:pt x="198" y="421"/>
                  </a:lnTo>
                  <a:lnTo>
                    <a:pt x="195" y="421"/>
                  </a:lnTo>
                  <a:lnTo>
                    <a:pt x="193" y="421"/>
                  </a:lnTo>
                  <a:lnTo>
                    <a:pt x="190" y="422"/>
                  </a:lnTo>
                  <a:lnTo>
                    <a:pt x="188" y="423"/>
                  </a:lnTo>
                  <a:lnTo>
                    <a:pt x="184" y="426"/>
                  </a:lnTo>
                  <a:lnTo>
                    <a:pt x="183" y="428"/>
                  </a:lnTo>
                  <a:lnTo>
                    <a:pt x="181" y="431"/>
                  </a:lnTo>
                  <a:lnTo>
                    <a:pt x="180" y="433"/>
                  </a:lnTo>
                  <a:lnTo>
                    <a:pt x="180" y="436"/>
                  </a:lnTo>
                  <a:lnTo>
                    <a:pt x="180" y="440"/>
                  </a:lnTo>
                  <a:lnTo>
                    <a:pt x="181" y="442"/>
                  </a:lnTo>
                  <a:lnTo>
                    <a:pt x="183" y="445"/>
                  </a:lnTo>
                  <a:lnTo>
                    <a:pt x="184" y="447"/>
                  </a:lnTo>
                  <a:lnTo>
                    <a:pt x="244" y="507"/>
                  </a:lnTo>
                  <a:lnTo>
                    <a:pt x="248" y="509"/>
                  </a:lnTo>
                  <a:lnTo>
                    <a:pt x="250" y="510"/>
                  </a:lnTo>
                  <a:lnTo>
                    <a:pt x="253" y="511"/>
                  </a:lnTo>
                  <a:lnTo>
                    <a:pt x="255" y="511"/>
                  </a:lnTo>
                  <a:lnTo>
                    <a:pt x="258" y="511"/>
                  </a:lnTo>
                  <a:lnTo>
                    <a:pt x="262" y="510"/>
                  </a:lnTo>
                  <a:lnTo>
                    <a:pt x="264" y="509"/>
                  </a:lnTo>
                  <a:lnTo>
                    <a:pt x="266" y="507"/>
                  </a:lnTo>
                  <a:lnTo>
                    <a:pt x="301" y="473"/>
                  </a:lnTo>
                  <a:lnTo>
                    <a:pt x="301" y="601"/>
                  </a:lnTo>
                  <a:lnTo>
                    <a:pt x="286" y="600"/>
                  </a:lnTo>
                  <a:lnTo>
                    <a:pt x="273" y="598"/>
                  </a:lnTo>
                  <a:lnTo>
                    <a:pt x="259" y="596"/>
                  </a:lnTo>
                  <a:lnTo>
                    <a:pt x="246" y="593"/>
                  </a:lnTo>
                  <a:lnTo>
                    <a:pt x="233" y="589"/>
                  </a:lnTo>
                  <a:lnTo>
                    <a:pt x="220" y="584"/>
                  </a:lnTo>
                  <a:lnTo>
                    <a:pt x="207" y="580"/>
                  </a:lnTo>
                  <a:lnTo>
                    <a:pt x="195" y="575"/>
                  </a:lnTo>
                  <a:lnTo>
                    <a:pt x="183" y="568"/>
                  </a:lnTo>
                  <a:lnTo>
                    <a:pt x="172" y="562"/>
                  </a:lnTo>
                  <a:lnTo>
                    <a:pt x="160" y="555"/>
                  </a:lnTo>
                  <a:lnTo>
                    <a:pt x="149" y="548"/>
                  </a:lnTo>
                  <a:lnTo>
                    <a:pt x="138" y="539"/>
                  </a:lnTo>
                  <a:lnTo>
                    <a:pt x="128" y="531"/>
                  </a:lnTo>
                  <a:lnTo>
                    <a:pt x="118" y="522"/>
                  </a:lnTo>
                  <a:lnTo>
                    <a:pt x="109" y="512"/>
                  </a:lnTo>
                  <a:lnTo>
                    <a:pt x="100" y="503"/>
                  </a:lnTo>
                  <a:lnTo>
                    <a:pt x="91" y="492"/>
                  </a:lnTo>
                  <a:lnTo>
                    <a:pt x="84" y="482"/>
                  </a:lnTo>
                  <a:lnTo>
                    <a:pt x="76" y="471"/>
                  </a:lnTo>
                  <a:lnTo>
                    <a:pt x="69" y="460"/>
                  </a:lnTo>
                  <a:lnTo>
                    <a:pt x="62" y="448"/>
                  </a:lnTo>
                  <a:lnTo>
                    <a:pt x="57" y="436"/>
                  </a:lnTo>
                  <a:lnTo>
                    <a:pt x="51" y="423"/>
                  </a:lnTo>
                  <a:lnTo>
                    <a:pt x="46" y="411"/>
                  </a:lnTo>
                  <a:lnTo>
                    <a:pt x="42" y="398"/>
                  </a:lnTo>
                  <a:lnTo>
                    <a:pt x="39" y="385"/>
                  </a:lnTo>
                  <a:lnTo>
                    <a:pt x="35" y="372"/>
                  </a:lnTo>
                  <a:lnTo>
                    <a:pt x="33" y="358"/>
                  </a:lnTo>
                  <a:lnTo>
                    <a:pt x="31" y="344"/>
                  </a:lnTo>
                  <a:lnTo>
                    <a:pt x="30" y="330"/>
                  </a:lnTo>
                  <a:lnTo>
                    <a:pt x="30" y="316"/>
                  </a:lnTo>
                  <a:lnTo>
                    <a:pt x="30" y="301"/>
                  </a:lnTo>
                  <a:lnTo>
                    <a:pt x="31" y="286"/>
                  </a:lnTo>
                  <a:lnTo>
                    <a:pt x="33" y="272"/>
                  </a:lnTo>
                  <a:lnTo>
                    <a:pt x="35" y="258"/>
                  </a:lnTo>
                  <a:lnTo>
                    <a:pt x="39" y="244"/>
                  </a:lnTo>
                  <a:lnTo>
                    <a:pt x="43" y="230"/>
                  </a:lnTo>
                  <a:lnTo>
                    <a:pt x="47" y="218"/>
                  </a:lnTo>
                  <a:lnTo>
                    <a:pt x="52" y="205"/>
                  </a:lnTo>
                  <a:lnTo>
                    <a:pt x="58" y="192"/>
                  </a:lnTo>
                  <a:lnTo>
                    <a:pt x="64" y="180"/>
                  </a:lnTo>
                  <a:lnTo>
                    <a:pt x="72" y="167"/>
                  </a:lnTo>
                  <a:lnTo>
                    <a:pt x="78" y="156"/>
                  </a:lnTo>
                  <a:lnTo>
                    <a:pt x="87" y="145"/>
                  </a:lnTo>
                  <a:lnTo>
                    <a:pt x="95" y="134"/>
                  </a:lnTo>
                  <a:lnTo>
                    <a:pt x="104" y="123"/>
                  </a:lnTo>
                  <a:lnTo>
                    <a:pt x="114" y="114"/>
                  </a:lnTo>
                  <a:lnTo>
                    <a:pt x="123" y="104"/>
                  </a:lnTo>
                  <a:lnTo>
                    <a:pt x="134" y="95"/>
                  </a:lnTo>
                  <a:lnTo>
                    <a:pt x="145" y="87"/>
                  </a:lnTo>
                  <a:lnTo>
                    <a:pt x="157" y="79"/>
                  </a:lnTo>
                  <a:lnTo>
                    <a:pt x="167" y="72"/>
                  </a:lnTo>
                  <a:lnTo>
                    <a:pt x="180" y="64"/>
                  </a:lnTo>
                  <a:lnTo>
                    <a:pt x="192" y="58"/>
                  </a:lnTo>
                  <a:lnTo>
                    <a:pt x="205" y="52"/>
                  </a:lnTo>
                  <a:lnTo>
                    <a:pt x="218" y="47"/>
                  </a:lnTo>
                  <a:lnTo>
                    <a:pt x="231" y="43"/>
                  </a:lnTo>
                  <a:lnTo>
                    <a:pt x="244" y="38"/>
                  </a:lnTo>
                  <a:lnTo>
                    <a:pt x="258" y="35"/>
                  </a:lnTo>
                  <a:lnTo>
                    <a:pt x="272" y="33"/>
                  </a:lnTo>
                  <a:lnTo>
                    <a:pt x="286" y="31"/>
                  </a:lnTo>
                  <a:lnTo>
                    <a:pt x="301" y="30"/>
                  </a:lnTo>
                  <a:lnTo>
                    <a:pt x="316" y="30"/>
                  </a:lnTo>
                  <a:lnTo>
                    <a:pt x="330" y="30"/>
                  </a:lnTo>
                  <a:lnTo>
                    <a:pt x="345" y="31"/>
                  </a:lnTo>
                  <a:lnTo>
                    <a:pt x="359" y="33"/>
                  </a:lnTo>
                  <a:lnTo>
                    <a:pt x="373" y="35"/>
                  </a:lnTo>
                  <a:lnTo>
                    <a:pt x="387" y="38"/>
                  </a:lnTo>
                  <a:lnTo>
                    <a:pt x="401" y="43"/>
                  </a:lnTo>
                  <a:lnTo>
                    <a:pt x="414" y="47"/>
                  </a:lnTo>
                  <a:lnTo>
                    <a:pt x="427" y="52"/>
                  </a:lnTo>
                  <a:lnTo>
                    <a:pt x="440" y="58"/>
                  </a:lnTo>
                  <a:lnTo>
                    <a:pt x="453" y="64"/>
                  </a:lnTo>
                  <a:lnTo>
                    <a:pt x="464" y="72"/>
                  </a:lnTo>
                  <a:lnTo>
                    <a:pt x="476" y="79"/>
                  </a:lnTo>
                  <a:lnTo>
                    <a:pt x="487" y="87"/>
                  </a:lnTo>
                  <a:lnTo>
                    <a:pt x="498" y="95"/>
                  </a:lnTo>
                  <a:lnTo>
                    <a:pt x="508" y="104"/>
                  </a:lnTo>
                  <a:lnTo>
                    <a:pt x="518" y="114"/>
                  </a:lnTo>
                  <a:lnTo>
                    <a:pt x="528" y="123"/>
                  </a:lnTo>
                  <a:lnTo>
                    <a:pt x="536" y="134"/>
                  </a:lnTo>
                  <a:lnTo>
                    <a:pt x="545" y="145"/>
                  </a:lnTo>
                  <a:lnTo>
                    <a:pt x="553" y="156"/>
                  </a:lnTo>
                  <a:lnTo>
                    <a:pt x="561" y="167"/>
                  </a:lnTo>
                  <a:lnTo>
                    <a:pt x="567" y="180"/>
                  </a:lnTo>
                  <a:lnTo>
                    <a:pt x="574" y="192"/>
                  </a:lnTo>
                  <a:lnTo>
                    <a:pt x="579" y="205"/>
                  </a:lnTo>
                  <a:lnTo>
                    <a:pt x="584" y="218"/>
                  </a:lnTo>
                  <a:lnTo>
                    <a:pt x="589" y="230"/>
                  </a:lnTo>
                  <a:lnTo>
                    <a:pt x="593" y="244"/>
                  </a:lnTo>
                  <a:lnTo>
                    <a:pt x="596" y="258"/>
                  </a:lnTo>
                  <a:lnTo>
                    <a:pt x="598" y="272"/>
                  </a:lnTo>
                  <a:lnTo>
                    <a:pt x="601" y="286"/>
                  </a:lnTo>
                  <a:lnTo>
                    <a:pt x="602" y="301"/>
                  </a:lnTo>
                  <a:lnTo>
                    <a:pt x="602" y="316"/>
                  </a:lnTo>
                  <a:lnTo>
                    <a:pt x="602" y="330"/>
                  </a:lnTo>
                  <a:lnTo>
                    <a:pt x="601" y="344"/>
                  </a:lnTo>
                  <a:lnTo>
                    <a:pt x="598" y="358"/>
                  </a:lnTo>
                  <a:lnTo>
                    <a:pt x="596" y="372"/>
                  </a:lnTo>
                  <a:lnTo>
                    <a:pt x="593" y="385"/>
                  </a:lnTo>
                  <a:lnTo>
                    <a:pt x="590" y="398"/>
                  </a:lnTo>
                  <a:lnTo>
                    <a:pt x="586" y="411"/>
                  </a:lnTo>
                  <a:lnTo>
                    <a:pt x="581" y="423"/>
                  </a:lnTo>
                  <a:lnTo>
                    <a:pt x="575" y="436"/>
                  </a:lnTo>
                  <a:lnTo>
                    <a:pt x="569" y="448"/>
                  </a:lnTo>
                  <a:lnTo>
                    <a:pt x="563" y="460"/>
                  </a:lnTo>
                  <a:lnTo>
                    <a:pt x="555" y="471"/>
                  </a:lnTo>
                  <a:lnTo>
                    <a:pt x="548" y="482"/>
                  </a:lnTo>
                  <a:lnTo>
                    <a:pt x="540" y="492"/>
                  </a:lnTo>
                  <a:lnTo>
                    <a:pt x="532" y="503"/>
                  </a:lnTo>
                  <a:lnTo>
                    <a:pt x="523" y="512"/>
                  </a:lnTo>
                  <a:lnTo>
                    <a:pt x="514" y="522"/>
                  </a:lnTo>
                  <a:lnTo>
                    <a:pt x="504" y="531"/>
                  </a:lnTo>
                  <a:lnTo>
                    <a:pt x="493" y="539"/>
                  </a:lnTo>
                  <a:lnTo>
                    <a:pt x="483" y="548"/>
                  </a:lnTo>
                  <a:lnTo>
                    <a:pt x="472" y="555"/>
                  </a:lnTo>
                  <a:lnTo>
                    <a:pt x="460" y="562"/>
                  </a:lnTo>
                  <a:lnTo>
                    <a:pt x="449" y="568"/>
                  </a:lnTo>
                  <a:lnTo>
                    <a:pt x="436" y="575"/>
                  </a:lnTo>
                  <a:lnTo>
                    <a:pt x="425" y="580"/>
                  </a:lnTo>
                  <a:lnTo>
                    <a:pt x="412" y="584"/>
                  </a:lnTo>
                  <a:lnTo>
                    <a:pt x="399" y="589"/>
                  </a:lnTo>
                  <a:lnTo>
                    <a:pt x="386" y="593"/>
                  </a:lnTo>
                  <a:lnTo>
                    <a:pt x="372" y="596"/>
                  </a:lnTo>
                  <a:lnTo>
                    <a:pt x="359" y="598"/>
                  </a:lnTo>
                  <a:lnTo>
                    <a:pt x="345" y="600"/>
                  </a:lnTo>
                  <a:lnTo>
                    <a:pt x="331" y="601"/>
                  </a:lnTo>
                  <a:close/>
                  <a:moveTo>
                    <a:pt x="316" y="0"/>
                  </a:moveTo>
                  <a:lnTo>
                    <a:pt x="299" y="0"/>
                  </a:lnTo>
                  <a:lnTo>
                    <a:pt x="283" y="1"/>
                  </a:lnTo>
                  <a:lnTo>
                    <a:pt x="268" y="3"/>
                  </a:lnTo>
                  <a:lnTo>
                    <a:pt x="252" y="6"/>
                  </a:lnTo>
                  <a:lnTo>
                    <a:pt x="237" y="10"/>
                  </a:lnTo>
                  <a:lnTo>
                    <a:pt x="222" y="14"/>
                  </a:lnTo>
                  <a:lnTo>
                    <a:pt x="207" y="19"/>
                  </a:lnTo>
                  <a:lnTo>
                    <a:pt x="193" y="25"/>
                  </a:lnTo>
                  <a:lnTo>
                    <a:pt x="179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9" y="53"/>
                  </a:lnTo>
                  <a:lnTo>
                    <a:pt x="126" y="63"/>
                  </a:lnTo>
                  <a:lnTo>
                    <a:pt x="115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1" y="104"/>
                  </a:lnTo>
                  <a:lnTo>
                    <a:pt x="72" y="115"/>
                  </a:lnTo>
                  <a:lnTo>
                    <a:pt x="62" y="126"/>
                  </a:lnTo>
                  <a:lnTo>
                    <a:pt x="54" y="139"/>
                  </a:lnTo>
                  <a:lnTo>
                    <a:pt x="46" y="152"/>
                  </a:lnTo>
                  <a:lnTo>
                    <a:pt x="37" y="165"/>
                  </a:lnTo>
                  <a:lnTo>
                    <a:pt x="31" y="179"/>
                  </a:lnTo>
                  <a:lnTo>
                    <a:pt x="25" y="193"/>
                  </a:lnTo>
                  <a:lnTo>
                    <a:pt x="19" y="207"/>
                  </a:lnTo>
                  <a:lnTo>
                    <a:pt x="14" y="222"/>
                  </a:lnTo>
                  <a:lnTo>
                    <a:pt x="10" y="237"/>
                  </a:lnTo>
                  <a:lnTo>
                    <a:pt x="6" y="252"/>
                  </a:lnTo>
                  <a:lnTo>
                    <a:pt x="3" y="268"/>
                  </a:lnTo>
                  <a:lnTo>
                    <a:pt x="1" y="284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32"/>
                  </a:lnTo>
                  <a:lnTo>
                    <a:pt x="1" y="348"/>
                  </a:lnTo>
                  <a:lnTo>
                    <a:pt x="3" y="363"/>
                  </a:lnTo>
                  <a:lnTo>
                    <a:pt x="6" y="379"/>
                  </a:lnTo>
                  <a:lnTo>
                    <a:pt x="10" y="394"/>
                  </a:lnTo>
                  <a:lnTo>
                    <a:pt x="14" y="410"/>
                  </a:lnTo>
                  <a:lnTo>
                    <a:pt x="19" y="425"/>
                  </a:lnTo>
                  <a:lnTo>
                    <a:pt x="25" y="438"/>
                  </a:lnTo>
                  <a:lnTo>
                    <a:pt x="31" y="452"/>
                  </a:lnTo>
                  <a:lnTo>
                    <a:pt x="37" y="466"/>
                  </a:lnTo>
                  <a:lnTo>
                    <a:pt x="46" y="479"/>
                  </a:lnTo>
                  <a:lnTo>
                    <a:pt x="54" y="492"/>
                  </a:lnTo>
                  <a:lnTo>
                    <a:pt x="62" y="505"/>
                  </a:lnTo>
                  <a:lnTo>
                    <a:pt x="72" y="517"/>
                  </a:lnTo>
                  <a:lnTo>
                    <a:pt x="81" y="529"/>
                  </a:lnTo>
                  <a:lnTo>
                    <a:pt x="92" y="539"/>
                  </a:lnTo>
                  <a:lnTo>
                    <a:pt x="103" y="550"/>
                  </a:lnTo>
                  <a:lnTo>
                    <a:pt x="115" y="560"/>
                  </a:lnTo>
                  <a:lnTo>
                    <a:pt x="126" y="569"/>
                  </a:lnTo>
                  <a:lnTo>
                    <a:pt x="139" y="578"/>
                  </a:lnTo>
                  <a:lnTo>
                    <a:pt x="152" y="586"/>
                  </a:lnTo>
                  <a:lnTo>
                    <a:pt x="165" y="594"/>
                  </a:lnTo>
                  <a:lnTo>
                    <a:pt x="179" y="600"/>
                  </a:lnTo>
                  <a:lnTo>
                    <a:pt x="193" y="607"/>
                  </a:lnTo>
                  <a:lnTo>
                    <a:pt x="207" y="612"/>
                  </a:lnTo>
                  <a:lnTo>
                    <a:pt x="222" y="618"/>
                  </a:lnTo>
                  <a:lnTo>
                    <a:pt x="237" y="622"/>
                  </a:lnTo>
                  <a:lnTo>
                    <a:pt x="252" y="625"/>
                  </a:lnTo>
                  <a:lnTo>
                    <a:pt x="268" y="628"/>
                  </a:lnTo>
                  <a:lnTo>
                    <a:pt x="283" y="630"/>
                  </a:lnTo>
                  <a:lnTo>
                    <a:pt x="299" y="631"/>
                  </a:lnTo>
                  <a:lnTo>
                    <a:pt x="316" y="631"/>
                  </a:lnTo>
                  <a:lnTo>
                    <a:pt x="332" y="631"/>
                  </a:lnTo>
                  <a:lnTo>
                    <a:pt x="348" y="630"/>
                  </a:lnTo>
                  <a:lnTo>
                    <a:pt x="364" y="628"/>
                  </a:lnTo>
                  <a:lnTo>
                    <a:pt x="380" y="625"/>
                  </a:lnTo>
                  <a:lnTo>
                    <a:pt x="395" y="622"/>
                  </a:lnTo>
                  <a:lnTo>
                    <a:pt x="410" y="618"/>
                  </a:lnTo>
                  <a:lnTo>
                    <a:pt x="425" y="612"/>
                  </a:lnTo>
                  <a:lnTo>
                    <a:pt x="439" y="607"/>
                  </a:lnTo>
                  <a:lnTo>
                    <a:pt x="453" y="600"/>
                  </a:lnTo>
                  <a:lnTo>
                    <a:pt x="466" y="594"/>
                  </a:lnTo>
                  <a:lnTo>
                    <a:pt x="479" y="586"/>
                  </a:lnTo>
                  <a:lnTo>
                    <a:pt x="492" y="578"/>
                  </a:lnTo>
                  <a:lnTo>
                    <a:pt x="505" y="569"/>
                  </a:lnTo>
                  <a:lnTo>
                    <a:pt x="517" y="560"/>
                  </a:lnTo>
                  <a:lnTo>
                    <a:pt x="529" y="550"/>
                  </a:lnTo>
                  <a:lnTo>
                    <a:pt x="539" y="539"/>
                  </a:lnTo>
                  <a:lnTo>
                    <a:pt x="550" y="529"/>
                  </a:lnTo>
                  <a:lnTo>
                    <a:pt x="560" y="517"/>
                  </a:lnTo>
                  <a:lnTo>
                    <a:pt x="569" y="505"/>
                  </a:lnTo>
                  <a:lnTo>
                    <a:pt x="578" y="492"/>
                  </a:lnTo>
                  <a:lnTo>
                    <a:pt x="587" y="479"/>
                  </a:lnTo>
                  <a:lnTo>
                    <a:pt x="594" y="466"/>
                  </a:lnTo>
                  <a:lnTo>
                    <a:pt x="601" y="452"/>
                  </a:lnTo>
                  <a:lnTo>
                    <a:pt x="607" y="438"/>
                  </a:lnTo>
                  <a:lnTo>
                    <a:pt x="612" y="425"/>
                  </a:lnTo>
                  <a:lnTo>
                    <a:pt x="618" y="410"/>
                  </a:lnTo>
                  <a:lnTo>
                    <a:pt x="622" y="394"/>
                  </a:lnTo>
                  <a:lnTo>
                    <a:pt x="625" y="379"/>
                  </a:lnTo>
                  <a:lnTo>
                    <a:pt x="628" y="363"/>
                  </a:lnTo>
                  <a:lnTo>
                    <a:pt x="631" y="348"/>
                  </a:lnTo>
                  <a:lnTo>
                    <a:pt x="632" y="332"/>
                  </a:lnTo>
                  <a:lnTo>
                    <a:pt x="632" y="316"/>
                  </a:lnTo>
                  <a:lnTo>
                    <a:pt x="632" y="299"/>
                  </a:lnTo>
                  <a:lnTo>
                    <a:pt x="631" y="284"/>
                  </a:lnTo>
                  <a:lnTo>
                    <a:pt x="628" y="268"/>
                  </a:lnTo>
                  <a:lnTo>
                    <a:pt x="625" y="252"/>
                  </a:lnTo>
                  <a:lnTo>
                    <a:pt x="622" y="237"/>
                  </a:lnTo>
                  <a:lnTo>
                    <a:pt x="618" y="222"/>
                  </a:lnTo>
                  <a:lnTo>
                    <a:pt x="612" y="207"/>
                  </a:lnTo>
                  <a:lnTo>
                    <a:pt x="607" y="193"/>
                  </a:lnTo>
                  <a:lnTo>
                    <a:pt x="601" y="179"/>
                  </a:lnTo>
                  <a:lnTo>
                    <a:pt x="594" y="165"/>
                  </a:lnTo>
                  <a:lnTo>
                    <a:pt x="587" y="152"/>
                  </a:lnTo>
                  <a:lnTo>
                    <a:pt x="578" y="139"/>
                  </a:lnTo>
                  <a:lnTo>
                    <a:pt x="569" y="126"/>
                  </a:lnTo>
                  <a:lnTo>
                    <a:pt x="560" y="115"/>
                  </a:lnTo>
                  <a:lnTo>
                    <a:pt x="550" y="104"/>
                  </a:lnTo>
                  <a:lnTo>
                    <a:pt x="539" y="92"/>
                  </a:lnTo>
                  <a:lnTo>
                    <a:pt x="529" y="82"/>
                  </a:lnTo>
                  <a:lnTo>
                    <a:pt x="517" y="72"/>
                  </a:lnTo>
                  <a:lnTo>
                    <a:pt x="505" y="63"/>
                  </a:lnTo>
                  <a:lnTo>
                    <a:pt x="492" y="53"/>
                  </a:lnTo>
                  <a:lnTo>
                    <a:pt x="479" y="46"/>
                  </a:lnTo>
                  <a:lnTo>
                    <a:pt x="466" y="38"/>
                  </a:lnTo>
                  <a:lnTo>
                    <a:pt x="453" y="31"/>
                  </a:lnTo>
                  <a:lnTo>
                    <a:pt x="439" y="25"/>
                  </a:lnTo>
                  <a:lnTo>
                    <a:pt x="425" y="19"/>
                  </a:lnTo>
                  <a:lnTo>
                    <a:pt x="410" y="14"/>
                  </a:lnTo>
                  <a:lnTo>
                    <a:pt x="395" y="10"/>
                  </a:lnTo>
                  <a:lnTo>
                    <a:pt x="380" y="6"/>
                  </a:lnTo>
                  <a:lnTo>
                    <a:pt x="364" y="3"/>
                  </a:lnTo>
                  <a:lnTo>
                    <a:pt x="348" y="1"/>
                  </a:lnTo>
                  <a:lnTo>
                    <a:pt x="332" y="0"/>
                  </a:lnTo>
                  <a:lnTo>
                    <a:pt x="3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0" name="Freeform 204"/>
            <p:cNvSpPr>
              <a:spLocks/>
            </p:cNvSpPr>
            <p:nvPr/>
          </p:nvSpPr>
          <p:spPr bwMode="auto">
            <a:xfrm>
              <a:off x="10567988" y="2449513"/>
              <a:ext cx="66675" cy="9525"/>
            </a:xfrm>
            <a:custGeom>
              <a:avLst/>
              <a:gdLst>
                <a:gd name="T0" fmla="*/ 196 w 211"/>
                <a:gd name="T1" fmla="*/ 0 h 31"/>
                <a:gd name="T2" fmla="*/ 15 w 211"/>
                <a:gd name="T3" fmla="*/ 0 h 31"/>
                <a:gd name="T4" fmla="*/ 13 w 211"/>
                <a:gd name="T5" fmla="*/ 1 h 31"/>
                <a:gd name="T6" fmla="*/ 10 w 211"/>
                <a:gd name="T7" fmla="*/ 2 h 31"/>
                <a:gd name="T8" fmla="*/ 8 w 211"/>
                <a:gd name="T9" fmla="*/ 3 h 31"/>
                <a:gd name="T10" fmla="*/ 4 w 211"/>
                <a:gd name="T11" fmla="*/ 5 h 31"/>
                <a:gd name="T12" fmla="*/ 3 w 211"/>
                <a:gd name="T13" fmla="*/ 7 h 31"/>
                <a:gd name="T14" fmla="*/ 1 w 211"/>
                <a:gd name="T15" fmla="*/ 9 h 31"/>
                <a:gd name="T16" fmla="*/ 1 w 211"/>
                <a:gd name="T17" fmla="*/ 12 h 31"/>
                <a:gd name="T18" fmla="*/ 0 w 211"/>
                <a:gd name="T19" fmla="*/ 16 h 31"/>
                <a:gd name="T20" fmla="*/ 1 w 211"/>
                <a:gd name="T21" fmla="*/ 18 h 31"/>
                <a:gd name="T22" fmla="*/ 1 w 211"/>
                <a:gd name="T23" fmla="*/ 21 h 31"/>
                <a:gd name="T24" fmla="*/ 3 w 211"/>
                <a:gd name="T25" fmla="*/ 23 h 31"/>
                <a:gd name="T26" fmla="*/ 4 w 211"/>
                <a:gd name="T27" fmla="*/ 25 h 31"/>
                <a:gd name="T28" fmla="*/ 8 w 211"/>
                <a:gd name="T29" fmla="*/ 27 h 31"/>
                <a:gd name="T30" fmla="*/ 10 w 211"/>
                <a:gd name="T31" fmla="*/ 28 h 31"/>
                <a:gd name="T32" fmla="*/ 13 w 211"/>
                <a:gd name="T33" fmla="*/ 30 h 31"/>
                <a:gd name="T34" fmla="*/ 15 w 211"/>
                <a:gd name="T35" fmla="*/ 31 h 31"/>
                <a:gd name="T36" fmla="*/ 196 w 211"/>
                <a:gd name="T37" fmla="*/ 31 h 31"/>
                <a:gd name="T38" fmla="*/ 200 w 211"/>
                <a:gd name="T39" fmla="*/ 30 h 31"/>
                <a:gd name="T40" fmla="*/ 202 w 211"/>
                <a:gd name="T41" fmla="*/ 28 h 31"/>
                <a:gd name="T42" fmla="*/ 205 w 211"/>
                <a:gd name="T43" fmla="*/ 27 h 31"/>
                <a:gd name="T44" fmla="*/ 207 w 211"/>
                <a:gd name="T45" fmla="*/ 25 h 31"/>
                <a:gd name="T46" fmla="*/ 208 w 211"/>
                <a:gd name="T47" fmla="*/ 23 h 31"/>
                <a:gd name="T48" fmla="*/ 210 w 211"/>
                <a:gd name="T49" fmla="*/ 21 h 31"/>
                <a:gd name="T50" fmla="*/ 211 w 211"/>
                <a:gd name="T51" fmla="*/ 18 h 31"/>
                <a:gd name="T52" fmla="*/ 211 w 211"/>
                <a:gd name="T53" fmla="*/ 16 h 31"/>
                <a:gd name="T54" fmla="*/ 211 w 211"/>
                <a:gd name="T55" fmla="*/ 12 h 31"/>
                <a:gd name="T56" fmla="*/ 210 w 211"/>
                <a:gd name="T57" fmla="*/ 9 h 31"/>
                <a:gd name="T58" fmla="*/ 208 w 211"/>
                <a:gd name="T59" fmla="*/ 7 h 31"/>
                <a:gd name="T60" fmla="*/ 207 w 211"/>
                <a:gd name="T61" fmla="*/ 5 h 31"/>
                <a:gd name="T62" fmla="*/ 205 w 211"/>
                <a:gd name="T63" fmla="*/ 3 h 31"/>
                <a:gd name="T64" fmla="*/ 202 w 211"/>
                <a:gd name="T65" fmla="*/ 2 h 31"/>
                <a:gd name="T66" fmla="*/ 200 w 211"/>
                <a:gd name="T67" fmla="*/ 1 h 31"/>
                <a:gd name="T68" fmla="*/ 196 w 211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31">
                  <a:moveTo>
                    <a:pt x="196" y="0"/>
                  </a:moveTo>
                  <a:lnTo>
                    <a:pt x="15" y="0"/>
                  </a:lnTo>
                  <a:lnTo>
                    <a:pt x="13" y="1"/>
                  </a:lnTo>
                  <a:lnTo>
                    <a:pt x="10" y="2"/>
                  </a:lnTo>
                  <a:lnTo>
                    <a:pt x="8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6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8" y="27"/>
                  </a:lnTo>
                  <a:lnTo>
                    <a:pt x="10" y="28"/>
                  </a:lnTo>
                  <a:lnTo>
                    <a:pt x="13" y="30"/>
                  </a:lnTo>
                  <a:lnTo>
                    <a:pt x="15" y="31"/>
                  </a:lnTo>
                  <a:lnTo>
                    <a:pt x="196" y="31"/>
                  </a:lnTo>
                  <a:lnTo>
                    <a:pt x="200" y="30"/>
                  </a:lnTo>
                  <a:lnTo>
                    <a:pt x="202" y="28"/>
                  </a:lnTo>
                  <a:lnTo>
                    <a:pt x="205" y="27"/>
                  </a:lnTo>
                  <a:lnTo>
                    <a:pt x="207" y="25"/>
                  </a:lnTo>
                  <a:lnTo>
                    <a:pt x="208" y="23"/>
                  </a:lnTo>
                  <a:lnTo>
                    <a:pt x="210" y="21"/>
                  </a:lnTo>
                  <a:lnTo>
                    <a:pt x="211" y="18"/>
                  </a:lnTo>
                  <a:lnTo>
                    <a:pt x="211" y="16"/>
                  </a:lnTo>
                  <a:lnTo>
                    <a:pt x="211" y="12"/>
                  </a:lnTo>
                  <a:lnTo>
                    <a:pt x="210" y="9"/>
                  </a:lnTo>
                  <a:lnTo>
                    <a:pt x="208" y="7"/>
                  </a:lnTo>
                  <a:lnTo>
                    <a:pt x="207" y="5"/>
                  </a:lnTo>
                  <a:lnTo>
                    <a:pt x="205" y="3"/>
                  </a:lnTo>
                  <a:lnTo>
                    <a:pt x="202" y="2"/>
                  </a:lnTo>
                  <a:lnTo>
                    <a:pt x="200" y="1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1" name="Freeform 205"/>
            <p:cNvSpPr>
              <a:spLocks/>
            </p:cNvSpPr>
            <p:nvPr/>
          </p:nvSpPr>
          <p:spPr bwMode="auto">
            <a:xfrm>
              <a:off x="10567988" y="2468563"/>
              <a:ext cx="66675" cy="9525"/>
            </a:xfrm>
            <a:custGeom>
              <a:avLst/>
              <a:gdLst>
                <a:gd name="T0" fmla="*/ 196 w 211"/>
                <a:gd name="T1" fmla="*/ 0 h 30"/>
                <a:gd name="T2" fmla="*/ 15 w 211"/>
                <a:gd name="T3" fmla="*/ 0 h 30"/>
                <a:gd name="T4" fmla="*/ 13 w 211"/>
                <a:gd name="T5" fmla="*/ 0 h 30"/>
                <a:gd name="T6" fmla="*/ 10 w 211"/>
                <a:gd name="T7" fmla="*/ 1 h 30"/>
                <a:gd name="T8" fmla="*/ 8 w 211"/>
                <a:gd name="T9" fmla="*/ 2 h 30"/>
                <a:gd name="T10" fmla="*/ 4 w 211"/>
                <a:gd name="T11" fmla="*/ 4 h 30"/>
                <a:gd name="T12" fmla="*/ 3 w 211"/>
                <a:gd name="T13" fmla="*/ 6 h 30"/>
                <a:gd name="T14" fmla="*/ 1 w 211"/>
                <a:gd name="T15" fmla="*/ 8 h 30"/>
                <a:gd name="T16" fmla="*/ 1 w 211"/>
                <a:gd name="T17" fmla="*/ 11 h 30"/>
                <a:gd name="T18" fmla="*/ 0 w 211"/>
                <a:gd name="T19" fmla="*/ 15 h 30"/>
                <a:gd name="T20" fmla="*/ 1 w 211"/>
                <a:gd name="T21" fmla="*/ 17 h 30"/>
                <a:gd name="T22" fmla="*/ 1 w 211"/>
                <a:gd name="T23" fmla="*/ 20 h 30"/>
                <a:gd name="T24" fmla="*/ 3 w 211"/>
                <a:gd name="T25" fmla="*/ 22 h 30"/>
                <a:gd name="T26" fmla="*/ 4 w 211"/>
                <a:gd name="T27" fmla="*/ 25 h 30"/>
                <a:gd name="T28" fmla="*/ 8 w 211"/>
                <a:gd name="T29" fmla="*/ 26 h 30"/>
                <a:gd name="T30" fmla="*/ 10 w 211"/>
                <a:gd name="T31" fmla="*/ 29 h 30"/>
                <a:gd name="T32" fmla="*/ 13 w 211"/>
                <a:gd name="T33" fmla="*/ 29 h 30"/>
                <a:gd name="T34" fmla="*/ 15 w 211"/>
                <a:gd name="T35" fmla="*/ 30 h 30"/>
                <a:gd name="T36" fmla="*/ 196 w 211"/>
                <a:gd name="T37" fmla="*/ 30 h 30"/>
                <a:gd name="T38" fmla="*/ 200 w 211"/>
                <a:gd name="T39" fmla="*/ 29 h 30"/>
                <a:gd name="T40" fmla="*/ 202 w 211"/>
                <a:gd name="T41" fmla="*/ 29 h 30"/>
                <a:gd name="T42" fmla="*/ 205 w 211"/>
                <a:gd name="T43" fmla="*/ 26 h 30"/>
                <a:gd name="T44" fmla="*/ 207 w 211"/>
                <a:gd name="T45" fmla="*/ 25 h 30"/>
                <a:gd name="T46" fmla="*/ 208 w 211"/>
                <a:gd name="T47" fmla="*/ 22 h 30"/>
                <a:gd name="T48" fmla="*/ 210 w 211"/>
                <a:gd name="T49" fmla="*/ 20 h 30"/>
                <a:gd name="T50" fmla="*/ 211 w 211"/>
                <a:gd name="T51" fmla="*/ 17 h 30"/>
                <a:gd name="T52" fmla="*/ 211 w 211"/>
                <a:gd name="T53" fmla="*/ 15 h 30"/>
                <a:gd name="T54" fmla="*/ 211 w 211"/>
                <a:gd name="T55" fmla="*/ 11 h 30"/>
                <a:gd name="T56" fmla="*/ 210 w 211"/>
                <a:gd name="T57" fmla="*/ 8 h 30"/>
                <a:gd name="T58" fmla="*/ 208 w 211"/>
                <a:gd name="T59" fmla="*/ 6 h 30"/>
                <a:gd name="T60" fmla="*/ 207 w 211"/>
                <a:gd name="T61" fmla="*/ 4 h 30"/>
                <a:gd name="T62" fmla="*/ 205 w 211"/>
                <a:gd name="T63" fmla="*/ 2 h 30"/>
                <a:gd name="T64" fmla="*/ 202 w 211"/>
                <a:gd name="T65" fmla="*/ 1 h 30"/>
                <a:gd name="T66" fmla="*/ 200 w 211"/>
                <a:gd name="T67" fmla="*/ 0 h 30"/>
                <a:gd name="T68" fmla="*/ 196 w 21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30">
                  <a:moveTo>
                    <a:pt x="19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8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96" y="30"/>
                  </a:lnTo>
                  <a:lnTo>
                    <a:pt x="200" y="29"/>
                  </a:lnTo>
                  <a:lnTo>
                    <a:pt x="202" y="29"/>
                  </a:lnTo>
                  <a:lnTo>
                    <a:pt x="205" y="26"/>
                  </a:lnTo>
                  <a:lnTo>
                    <a:pt x="207" y="25"/>
                  </a:lnTo>
                  <a:lnTo>
                    <a:pt x="208" y="22"/>
                  </a:lnTo>
                  <a:lnTo>
                    <a:pt x="210" y="20"/>
                  </a:lnTo>
                  <a:lnTo>
                    <a:pt x="211" y="17"/>
                  </a:lnTo>
                  <a:lnTo>
                    <a:pt x="211" y="15"/>
                  </a:lnTo>
                  <a:lnTo>
                    <a:pt x="211" y="11"/>
                  </a:lnTo>
                  <a:lnTo>
                    <a:pt x="210" y="8"/>
                  </a:lnTo>
                  <a:lnTo>
                    <a:pt x="208" y="6"/>
                  </a:lnTo>
                  <a:lnTo>
                    <a:pt x="207" y="4"/>
                  </a:lnTo>
                  <a:lnTo>
                    <a:pt x="205" y="2"/>
                  </a:lnTo>
                  <a:lnTo>
                    <a:pt x="202" y="1"/>
                  </a:lnTo>
                  <a:lnTo>
                    <a:pt x="200" y="0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2" name="Freeform 206"/>
            <p:cNvSpPr>
              <a:spLocks/>
            </p:cNvSpPr>
            <p:nvPr/>
          </p:nvSpPr>
          <p:spPr bwMode="auto">
            <a:xfrm>
              <a:off x="10567988" y="2487613"/>
              <a:ext cx="66675" cy="28575"/>
            </a:xfrm>
            <a:custGeom>
              <a:avLst/>
              <a:gdLst>
                <a:gd name="T0" fmla="*/ 196 w 211"/>
                <a:gd name="T1" fmla="*/ 0 h 90"/>
                <a:gd name="T2" fmla="*/ 15 w 211"/>
                <a:gd name="T3" fmla="*/ 0 h 90"/>
                <a:gd name="T4" fmla="*/ 13 w 211"/>
                <a:gd name="T5" fmla="*/ 0 h 90"/>
                <a:gd name="T6" fmla="*/ 10 w 211"/>
                <a:gd name="T7" fmla="*/ 1 h 90"/>
                <a:gd name="T8" fmla="*/ 8 w 211"/>
                <a:gd name="T9" fmla="*/ 2 h 90"/>
                <a:gd name="T10" fmla="*/ 4 w 211"/>
                <a:gd name="T11" fmla="*/ 4 h 90"/>
                <a:gd name="T12" fmla="*/ 3 w 211"/>
                <a:gd name="T13" fmla="*/ 6 h 90"/>
                <a:gd name="T14" fmla="*/ 1 w 211"/>
                <a:gd name="T15" fmla="*/ 8 h 90"/>
                <a:gd name="T16" fmla="*/ 1 w 211"/>
                <a:gd name="T17" fmla="*/ 11 h 90"/>
                <a:gd name="T18" fmla="*/ 0 w 211"/>
                <a:gd name="T19" fmla="*/ 15 h 90"/>
                <a:gd name="T20" fmla="*/ 1 w 211"/>
                <a:gd name="T21" fmla="*/ 18 h 90"/>
                <a:gd name="T22" fmla="*/ 1 w 211"/>
                <a:gd name="T23" fmla="*/ 20 h 90"/>
                <a:gd name="T24" fmla="*/ 3 w 211"/>
                <a:gd name="T25" fmla="*/ 23 h 90"/>
                <a:gd name="T26" fmla="*/ 4 w 211"/>
                <a:gd name="T27" fmla="*/ 25 h 90"/>
                <a:gd name="T28" fmla="*/ 8 w 211"/>
                <a:gd name="T29" fmla="*/ 27 h 90"/>
                <a:gd name="T30" fmla="*/ 10 w 211"/>
                <a:gd name="T31" fmla="*/ 29 h 90"/>
                <a:gd name="T32" fmla="*/ 13 w 211"/>
                <a:gd name="T33" fmla="*/ 30 h 90"/>
                <a:gd name="T34" fmla="*/ 15 w 211"/>
                <a:gd name="T35" fmla="*/ 30 h 90"/>
                <a:gd name="T36" fmla="*/ 91 w 211"/>
                <a:gd name="T37" fmla="*/ 30 h 90"/>
                <a:gd name="T38" fmla="*/ 91 w 211"/>
                <a:gd name="T39" fmla="*/ 75 h 90"/>
                <a:gd name="T40" fmla="*/ 91 w 211"/>
                <a:gd name="T41" fmla="*/ 78 h 90"/>
                <a:gd name="T42" fmla="*/ 92 w 211"/>
                <a:gd name="T43" fmla="*/ 80 h 90"/>
                <a:gd name="T44" fmla="*/ 93 w 211"/>
                <a:gd name="T45" fmla="*/ 83 h 90"/>
                <a:gd name="T46" fmla="*/ 96 w 211"/>
                <a:gd name="T47" fmla="*/ 85 h 90"/>
                <a:gd name="T48" fmla="*/ 98 w 211"/>
                <a:gd name="T49" fmla="*/ 88 h 90"/>
                <a:gd name="T50" fmla="*/ 100 w 211"/>
                <a:gd name="T51" fmla="*/ 89 h 90"/>
                <a:gd name="T52" fmla="*/ 103 w 211"/>
                <a:gd name="T53" fmla="*/ 90 h 90"/>
                <a:gd name="T54" fmla="*/ 106 w 211"/>
                <a:gd name="T55" fmla="*/ 90 h 90"/>
                <a:gd name="T56" fmla="*/ 108 w 211"/>
                <a:gd name="T57" fmla="*/ 90 h 90"/>
                <a:gd name="T58" fmla="*/ 112 w 211"/>
                <a:gd name="T59" fmla="*/ 89 h 90"/>
                <a:gd name="T60" fmla="*/ 114 w 211"/>
                <a:gd name="T61" fmla="*/ 88 h 90"/>
                <a:gd name="T62" fmla="*/ 116 w 211"/>
                <a:gd name="T63" fmla="*/ 85 h 90"/>
                <a:gd name="T64" fmla="*/ 118 w 211"/>
                <a:gd name="T65" fmla="*/ 83 h 90"/>
                <a:gd name="T66" fmla="*/ 119 w 211"/>
                <a:gd name="T67" fmla="*/ 80 h 90"/>
                <a:gd name="T68" fmla="*/ 120 w 211"/>
                <a:gd name="T69" fmla="*/ 78 h 90"/>
                <a:gd name="T70" fmla="*/ 121 w 211"/>
                <a:gd name="T71" fmla="*/ 75 h 90"/>
                <a:gd name="T72" fmla="*/ 121 w 211"/>
                <a:gd name="T73" fmla="*/ 30 h 90"/>
                <a:gd name="T74" fmla="*/ 196 w 211"/>
                <a:gd name="T75" fmla="*/ 30 h 90"/>
                <a:gd name="T76" fmla="*/ 200 w 211"/>
                <a:gd name="T77" fmla="*/ 30 h 90"/>
                <a:gd name="T78" fmla="*/ 202 w 211"/>
                <a:gd name="T79" fmla="*/ 29 h 90"/>
                <a:gd name="T80" fmla="*/ 205 w 211"/>
                <a:gd name="T81" fmla="*/ 27 h 90"/>
                <a:gd name="T82" fmla="*/ 207 w 211"/>
                <a:gd name="T83" fmla="*/ 25 h 90"/>
                <a:gd name="T84" fmla="*/ 208 w 211"/>
                <a:gd name="T85" fmla="*/ 23 h 90"/>
                <a:gd name="T86" fmla="*/ 210 w 211"/>
                <a:gd name="T87" fmla="*/ 20 h 90"/>
                <a:gd name="T88" fmla="*/ 211 w 211"/>
                <a:gd name="T89" fmla="*/ 18 h 90"/>
                <a:gd name="T90" fmla="*/ 211 w 211"/>
                <a:gd name="T91" fmla="*/ 15 h 90"/>
                <a:gd name="T92" fmla="*/ 211 w 211"/>
                <a:gd name="T93" fmla="*/ 11 h 90"/>
                <a:gd name="T94" fmla="*/ 210 w 211"/>
                <a:gd name="T95" fmla="*/ 8 h 90"/>
                <a:gd name="T96" fmla="*/ 208 w 211"/>
                <a:gd name="T97" fmla="*/ 6 h 90"/>
                <a:gd name="T98" fmla="*/ 207 w 211"/>
                <a:gd name="T99" fmla="*/ 4 h 90"/>
                <a:gd name="T100" fmla="*/ 205 w 211"/>
                <a:gd name="T101" fmla="*/ 2 h 90"/>
                <a:gd name="T102" fmla="*/ 202 w 211"/>
                <a:gd name="T103" fmla="*/ 1 h 90"/>
                <a:gd name="T104" fmla="*/ 200 w 211"/>
                <a:gd name="T105" fmla="*/ 0 h 90"/>
                <a:gd name="T106" fmla="*/ 196 w 211"/>
                <a:gd name="T10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1" h="90">
                  <a:moveTo>
                    <a:pt x="19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0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8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91" y="30"/>
                  </a:lnTo>
                  <a:lnTo>
                    <a:pt x="91" y="75"/>
                  </a:lnTo>
                  <a:lnTo>
                    <a:pt x="91" y="78"/>
                  </a:lnTo>
                  <a:lnTo>
                    <a:pt x="92" y="80"/>
                  </a:lnTo>
                  <a:lnTo>
                    <a:pt x="93" y="83"/>
                  </a:lnTo>
                  <a:lnTo>
                    <a:pt x="96" y="85"/>
                  </a:lnTo>
                  <a:lnTo>
                    <a:pt x="98" y="88"/>
                  </a:lnTo>
                  <a:lnTo>
                    <a:pt x="100" y="89"/>
                  </a:lnTo>
                  <a:lnTo>
                    <a:pt x="103" y="90"/>
                  </a:lnTo>
                  <a:lnTo>
                    <a:pt x="106" y="90"/>
                  </a:lnTo>
                  <a:lnTo>
                    <a:pt x="108" y="90"/>
                  </a:lnTo>
                  <a:lnTo>
                    <a:pt x="112" y="89"/>
                  </a:lnTo>
                  <a:lnTo>
                    <a:pt x="114" y="88"/>
                  </a:lnTo>
                  <a:lnTo>
                    <a:pt x="116" y="85"/>
                  </a:lnTo>
                  <a:lnTo>
                    <a:pt x="118" y="83"/>
                  </a:lnTo>
                  <a:lnTo>
                    <a:pt x="119" y="80"/>
                  </a:lnTo>
                  <a:lnTo>
                    <a:pt x="120" y="78"/>
                  </a:lnTo>
                  <a:lnTo>
                    <a:pt x="121" y="75"/>
                  </a:lnTo>
                  <a:lnTo>
                    <a:pt x="121" y="30"/>
                  </a:lnTo>
                  <a:lnTo>
                    <a:pt x="196" y="30"/>
                  </a:lnTo>
                  <a:lnTo>
                    <a:pt x="200" y="30"/>
                  </a:lnTo>
                  <a:lnTo>
                    <a:pt x="202" y="29"/>
                  </a:lnTo>
                  <a:lnTo>
                    <a:pt x="205" y="27"/>
                  </a:lnTo>
                  <a:lnTo>
                    <a:pt x="207" y="25"/>
                  </a:lnTo>
                  <a:lnTo>
                    <a:pt x="208" y="23"/>
                  </a:lnTo>
                  <a:lnTo>
                    <a:pt x="210" y="20"/>
                  </a:lnTo>
                  <a:lnTo>
                    <a:pt x="211" y="18"/>
                  </a:lnTo>
                  <a:lnTo>
                    <a:pt x="211" y="15"/>
                  </a:lnTo>
                  <a:lnTo>
                    <a:pt x="211" y="11"/>
                  </a:lnTo>
                  <a:lnTo>
                    <a:pt x="210" y="8"/>
                  </a:lnTo>
                  <a:lnTo>
                    <a:pt x="208" y="6"/>
                  </a:lnTo>
                  <a:lnTo>
                    <a:pt x="207" y="4"/>
                  </a:lnTo>
                  <a:lnTo>
                    <a:pt x="205" y="2"/>
                  </a:lnTo>
                  <a:lnTo>
                    <a:pt x="202" y="1"/>
                  </a:lnTo>
                  <a:lnTo>
                    <a:pt x="200" y="0"/>
                  </a:lnTo>
                  <a:lnTo>
                    <a:pt x="19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83" name="Group 82"/>
          <p:cNvGrpSpPr>
            <a:grpSpLocks noChangeAspect="1"/>
          </p:cNvGrpSpPr>
          <p:nvPr/>
        </p:nvGrpSpPr>
        <p:grpSpPr>
          <a:xfrm>
            <a:off x="4864075" y="1668406"/>
            <a:ext cx="489509" cy="667512"/>
            <a:chOff x="1504950" y="2497138"/>
            <a:chExt cx="209550" cy="285750"/>
          </a:xfrm>
          <a:solidFill>
            <a:schemeClr val="bg1">
              <a:lumMod val="50000"/>
            </a:schemeClr>
          </a:solidFill>
        </p:grpSpPr>
        <p:sp>
          <p:nvSpPr>
            <p:cNvPr id="84" name="Freeform 80"/>
            <p:cNvSpPr>
              <a:spLocks noEditPoints="1"/>
            </p:cNvSpPr>
            <p:nvPr/>
          </p:nvSpPr>
          <p:spPr bwMode="auto">
            <a:xfrm>
              <a:off x="1504950" y="2497138"/>
              <a:ext cx="209550" cy="285750"/>
            </a:xfrm>
            <a:custGeom>
              <a:avLst/>
              <a:gdLst>
                <a:gd name="T0" fmla="*/ 387 w 659"/>
                <a:gd name="T1" fmla="*/ 627 h 898"/>
                <a:gd name="T2" fmla="*/ 272 w 659"/>
                <a:gd name="T3" fmla="*/ 627 h 898"/>
                <a:gd name="T4" fmla="*/ 249 w 659"/>
                <a:gd name="T5" fmla="*/ 618 h 898"/>
                <a:gd name="T6" fmla="*/ 189 w 659"/>
                <a:gd name="T7" fmla="*/ 594 h 898"/>
                <a:gd name="T8" fmla="*/ 111 w 659"/>
                <a:gd name="T9" fmla="*/ 534 h 898"/>
                <a:gd name="T10" fmla="*/ 57 w 659"/>
                <a:gd name="T11" fmla="*/ 452 h 898"/>
                <a:gd name="T12" fmla="*/ 32 w 659"/>
                <a:gd name="T13" fmla="*/ 367 h 898"/>
                <a:gd name="T14" fmla="*/ 30 w 659"/>
                <a:gd name="T15" fmla="*/ 314 h 898"/>
                <a:gd name="T16" fmla="*/ 39 w 659"/>
                <a:gd name="T17" fmla="*/ 254 h 898"/>
                <a:gd name="T18" fmla="*/ 60 w 659"/>
                <a:gd name="T19" fmla="*/ 200 h 898"/>
                <a:gd name="T20" fmla="*/ 90 w 659"/>
                <a:gd name="T21" fmla="*/ 149 h 898"/>
                <a:gd name="T22" fmla="*/ 128 w 659"/>
                <a:gd name="T23" fmla="*/ 108 h 898"/>
                <a:gd name="T24" fmla="*/ 174 w 659"/>
                <a:gd name="T25" fmla="*/ 73 h 898"/>
                <a:gd name="T26" fmla="*/ 227 w 659"/>
                <a:gd name="T27" fmla="*/ 48 h 898"/>
                <a:gd name="T28" fmla="*/ 283 w 659"/>
                <a:gd name="T29" fmla="*/ 33 h 898"/>
                <a:gd name="T30" fmla="*/ 344 w 659"/>
                <a:gd name="T31" fmla="*/ 29 h 898"/>
                <a:gd name="T32" fmla="*/ 404 w 659"/>
                <a:gd name="T33" fmla="*/ 39 h 898"/>
                <a:gd name="T34" fmla="*/ 459 w 659"/>
                <a:gd name="T35" fmla="*/ 59 h 898"/>
                <a:gd name="T36" fmla="*/ 509 w 659"/>
                <a:gd name="T37" fmla="*/ 89 h 898"/>
                <a:gd name="T38" fmla="*/ 551 w 659"/>
                <a:gd name="T39" fmla="*/ 128 h 898"/>
                <a:gd name="T40" fmla="*/ 586 w 659"/>
                <a:gd name="T41" fmla="*/ 174 h 898"/>
                <a:gd name="T42" fmla="*/ 611 w 659"/>
                <a:gd name="T43" fmla="*/ 226 h 898"/>
                <a:gd name="T44" fmla="*/ 626 w 659"/>
                <a:gd name="T45" fmla="*/ 283 h 898"/>
                <a:gd name="T46" fmla="*/ 629 w 659"/>
                <a:gd name="T47" fmla="*/ 342 h 898"/>
                <a:gd name="T48" fmla="*/ 619 w 659"/>
                <a:gd name="T49" fmla="*/ 405 h 898"/>
                <a:gd name="T50" fmla="*/ 579 w 659"/>
                <a:gd name="T51" fmla="*/ 496 h 898"/>
                <a:gd name="T52" fmla="*/ 511 w 659"/>
                <a:gd name="T53" fmla="*/ 567 h 898"/>
                <a:gd name="T54" fmla="*/ 434 w 659"/>
                <a:gd name="T55" fmla="*/ 609 h 898"/>
                <a:gd name="T56" fmla="*/ 329 w 659"/>
                <a:gd name="T57" fmla="*/ 0 h 898"/>
                <a:gd name="T58" fmla="*/ 263 w 659"/>
                <a:gd name="T59" fmla="*/ 6 h 898"/>
                <a:gd name="T60" fmla="*/ 201 w 659"/>
                <a:gd name="T61" fmla="*/ 25 h 898"/>
                <a:gd name="T62" fmla="*/ 145 w 659"/>
                <a:gd name="T63" fmla="*/ 56 h 898"/>
                <a:gd name="T64" fmla="*/ 96 w 659"/>
                <a:gd name="T65" fmla="*/ 96 h 898"/>
                <a:gd name="T66" fmla="*/ 57 w 659"/>
                <a:gd name="T67" fmla="*/ 145 h 898"/>
                <a:gd name="T68" fmla="*/ 25 w 659"/>
                <a:gd name="T69" fmla="*/ 201 h 898"/>
                <a:gd name="T70" fmla="*/ 6 w 659"/>
                <a:gd name="T71" fmla="*/ 263 h 898"/>
                <a:gd name="T72" fmla="*/ 0 w 659"/>
                <a:gd name="T73" fmla="*/ 329 h 898"/>
                <a:gd name="T74" fmla="*/ 4 w 659"/>
                <a:gd name="T75" fmla="*/ 385 h 898"/>
                <a:gd name="T76" fmla="*/ 18 w 659"/>
                <a:gd name="T77" fmla="*/ 437 h 898"/>
                <a:gd name="T78" fmla="*/ 39 w 659"/>
                <a:gd name="T79" fmla="*/ 486 h 898"/>
                <a:gd name="T80" fmla="*/ 68 w 659"/>
                <a:gd name="T81" fmla="*/ 531 h 898"/>
                <a:gd name="T82" fmla="*/ 105 w 659"/>
                <a:gd name="T83" fmla="*/ 570 h 898"/>
                <a:gd name="T84" fmla="*/ 146 w 659"/>
                <a:gd name="T85" fmla="*/ 603 h 898"/>
                <a:gd name="T86" fmla="*/ 195 w 659"/>
                <a:gd name="T87" fmla="*/ 630 h 898"/>
                <a:gd name="T88" fmla="*/ 247 w 659"/>
                <a:gd name="T89" fmla="*/ 648 h 898"/>
                <a:gd name="T90" fmla="*/ 325 w 659"/>
                <a:gd name="T91" fmla="*/ 897 h 898"/>
                <a:gd name="T92" fmla="*/ 342 w 659"/>
                <a:gd name="T93" fmla="*/ 892 h 898"/>
                <a:gd name="T94" fmla="*/ 440 w 659"/>
                <a:gd name="T95" fmla="*/ 639 h 898"/>
                <a:gd name="T96" fmla="*/ 489 w 659"/>
                <a:gd name="T97" fmla="*/ 617 h 898"/>
                <a:gd name="T98" fmla="*/ 534 w 659"/>
                <a:gd name="T99" fmla="*/ 588 h 898"/>
                <a:gd name="T100" fmla="*/ 573 w 659"/>
                <a:gd name="T101" fmla="*/ 551 h 898"/>
                <a:gd name="T102" fmla="*/ 605 w 659"/>
                <a:gd name="T103" fmla="*/ 509 h 898"/>
                <a:gd name="T104" fmla="*/ 631 w 659"/>
                <a:gd name="T105" fmla="*/ 463 h 898"/>
                <a:gd name="T106" fmla="*/ 648 w 659"/>
                <a:gd name="T107" fmla="*/ 411 h 898"/>
                <a:gd name="T108" fmla="*/ 658 w 659"/>
                <a:gd name="T109" fmla="*/ 357 h 898"/>
                <a:gd name="T110" fmla="*/ 657 w 659"/>
                <a:gd name="T111" fmla="*/ 295 h 898"/>
                <a:gd name="T112" fmla="*/ 644 w 659"/>
                <a:gd name="T113" fmla="*/ 231 h 898"/>
                <a:gd name="T114" fmla="*/ 619 w 659"/>
                <a:gd name="T115" fmla="*/ 172 h 898"/>
                <a:gd name="T116" fmla="*/ 584 w 659"/>
                <a:gd name="T117" fmla="*/ 119 h 898"/>
                <a:gd name="T118" fmla="*/ 539 w 659"/>
                <a:gd name="T119" fmla="*/ 74 h 898"/>
                <a:gd name="T120" fmla="*/ 487 w 659"/>
                <a:gd name="T121" fmla="*/ 39 h 898"/>
                <a:gd name="T122" fmla="*/ 428 w 659"/>
                <a:gd name="T123" fmla="*/ 15 h 898"/>
                <a:gd name="T124" fmla="*/ 364 w 659"/>
                <a:gd name="T125" fmla="*/ 2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9" h="898">
                  <a:moveTo>
                    <a:pt x="397" y="621"/>
                  </a:moveTo>
                  <a:lnTo>
                    <a:pt x="394" y="622"/>
                  </a:lnTo>
                  <a:lnTo>
                    <a:pt x="390" y="624"/>
                  </a:lnTo>
                  <a:lnTo>
                    <a:pt x="387" y="627"/>
                  </a:lnTo>
                  <a:lnTo>
                    <a:pt x="386" y="631"/>
                  </a:lnTo>
                  <a:lnTo>
                    <a:pt x="329" y="828"/>
                  </a:lnTo>
                  <a:lnTo>
                    <a:pt x="273" y="631"/>
                  </a:lnTo>
                  <a:lnTo>
                    <a:pt x="272" y="627"/>
                  </a:lnTo>
                  <a:lnTo>
                    <a:pt x="268" y="624"/>
                  </a:lnTo>
                  <a:lnTo>
                    <a:pt x="265" y="622"/>
                  </a:lnTo>
                  <a:lnTo>
                    <a:pt x="262" y="621"/>
                  </a:lnTo>
                  <a:lnTo>
                    <a:pt x="249" y="618"/>
                  </a:lnTo>
                  <a:lnTo>
                    <a:pt x="236" y="613"/>
                  </a:lnTo>
                  <a:lnTo>
                    <a:pt x="224" y="609"/>
                  </a:lnTo>
                  <a:lnTo>
                    <a:pt x="213" y="605"/>
                  </a:lnTo>
                  <a:lnTo>
                    <a:pt x="189" y="594"/>
                  </a:lnTo>
                  <a:lnTo>
                    <a:pt x="168" y="581"/>
                  </a:lnTo>
                  <a:lnTo>
                    <a:pt x="147" y="567"/>
                  </a:lnTo>
                  <a:lnTo>
                    <a:pt x="128" y="551"/>
                  </a:lnTo>
                  <a:lnTo>
                    <a:pt x="111" y="534"/>
                  </a:lnTo>
                  <a:lnTo>
                    <a:pt x="95" y="515"/>
                  </a:lnTo>
                  <a:lnTo>
                    <a:pt x="80" y="496"/>
                  </a:lnTo>
                  <a:lnTo>
                    <a:pt x="67" y="474"/>
                  </a:lnTo>
                  <a:lnTo>
                    <a:pt x="57" y="452"/>
                  </a:lnTo>
                  <a:lnTo>
                    <a:pt x="47" y="430"/>
                  </a:lnTo>
                  <a:lnTo>
                    <a:pt x="39" y="405"/>
                  </a:lnTo>
                  <a:lnTo>
                    <a:pt x="34" y="380"/>
                  </a:lnTo>
                  <a:lnTo>
                    <a:pt x="32" y="367"/>
                  </a:lnTo>
                  <a:lnTo>
                    <a:pt x="31" y="355"/>
                  </a:lnTo>
                  <a:lnTo>
                    <a:pt x="30" y="342"/>
                  </a:lnTo>
                  <a:lnTo>
                    <a:pt x="30" y="329"/>
                  </a:lnTo>
                  <a:lnTo>
                    <a:pt x="30" y="314"/>
                  </a:lnTo>
                  <a:lnTo>
                    <a:pt x="31" y="298"/>
                  </a:lnTo>
                  <a:lnTo>
                    <a:pt x="33" y="283"/>
                  </a:lnTo>
                  <a:lnTo>
                    <a:pt x="36" y="269"/>
                  </a:lnTo>
                  <a:lnTo>
                    <a:pt x="39" y="254"/>
                  </a:lnTo>
                  <a:lnTo>
                    <a:pt x="44" y="240"/>
                  </a:lnTo>
                  <a:lnTo>
                    <a:pt x="48" y="226"/>
                  </a:lnTo>
                  <a:lnTo>
                    <a:pt x="53" y="212"/>
                  </a:lnTo>
                  <a:lnTo>
                    <a:pt x="60" y="200"/>
                  </a:lnTo>
                  <a:lnTo>
                    <a:pt x="66" y="187"/>
                  </a:lnTo>
                  <a:lnTo>
                    <a:pt x="74" y="174"/>
                  </a:lnTo>
                  <a:lnTo>
                    <a:pt x="81" y="161"/>
                  </a:lnTo>
                  <a:lnTo>
                    <a:pt x="90" y="149"/>
                  </a:lnTo>
                  <a:lnTo>
                    <a:pt x="98" y="139"/>
                  </a:lnTo>
                  <a:lnTo>
                    <a:pt x="108" y="128"/>
                  </a:lnTo>
                  <a:lnTo>
                    <a:pt x="117" y="117"/>
                  </a:lnTo>
                  <a:lnTo>
                    <a:pt x="128" y="108"/>
                  </a:lnTo>
                  <a:lnTo>
                    <a:pt x="139" y="98"/>
                  </a:lnTo>
                  <a:lnTo>
                    <a:pt x="151" y="89"/>
                  </a:lnTo>
                  <a:lnTo>
                    <a:pt x="162" y="81"/>
                  </a:lnTo>
                  <a:lnTo>
                    <a:pt x="174" y="73"/>
                  </a:lnTo>
                  <a:lnTo>
                    <a:pt x="187" y="66"/>
                  </a:lnTo>
                  <a:lnTo>
                    <a:pt x="200" y="59"/>
                  </a:lnTo>
                  <a:lnTo>
                    <a:pt x="213" y="53"/>
                  </a:lnTo>
                  <a:lnTo>
                    <a:pt x="227" y="48"/>
                  </a:lnTo>
                  <a:lnTo>
                    <a:pt x="241" y="43"/>
                  </a:lnTo>
                  <a:lnTo>
                    <a:pt x="254" y="39"/>
                  </a:lnTo>
                  <a:lnTo>
                    <a:pt x="269" y="36"/>
                  </a:lnTo>
                  <a:lnTo>
                    <a:pt x="283" y="33"/>
                  </a:lnTo>
                  <a:lnTo>
                    <a:pt x="298" y="31"/>
                  </a:lnTo>
                  <a:lnTo>
                    <a:pt x="314" y="29"/>
                  </a:lnTo>
                  <a:lnTo>
                    <a:pt x="329" y="29"/>
                  </a:lnTo>
                  <a:lnTo>
                    <a:pt x="344" y="29"/>
                  </a:lnTo>
                  <a:lnTo>
                    <a:pt x="360" y="31"/>
                  </a:lnTo>
                  <a:lnTo>
                    <a:pt x="375" y="33"/>
                  </a:lnTo>
                  <a:lnTo>
                    <a:pt x="389" y="36"/>
                  </a:lnTo>
                  <a:lnTo>
                    <a:pt x="404" y="39"/>
                  </a:lnTo>
                  <a:lnTo>
                    <a:pt x="418" y="43"/>
                  </a:lnTo>
                  <a:lnTo>
                    <a:pt x="432" y="48"/>
                  </a:lnTo>
                  <a:lnTo>
                    <a:pt x="446" y="53"/>
                  </a:lnTo>
                  <a:lnTo>
                    <a:pt x="459" y="59"/>
                  </a:lnTo>
                  <a:lnTo>
                    <a:pt x="472" y="66"/>
                  </a:lnTo>
                  <a:lnTo>
                    <a:pt x="485" y="72"/>
                  </a:lnTo>
                  <a:lnTo>
                    <a:pt x="497" y="81"/>
                  </a:lnTo>
                  <a:lnTo>
                    <a:pt x="509" y="89"/>
                  </a:lnTo>
                  <a:lnTo>
                    <a:pt x="520" y="98"/>
                  </a:lnTo>
                  <a:lnTo>
                    <a:pt x="531" y="108"/>
                  </a:lnTo>
                  <a:lnTo>
                    <a:pt x="541" y="117"/>
                  </a:lnTo>
                  <a:lnTo>
                    <a:pt x="551" y="128"/>
                  </a:lnTo>
                  <a:lnTo>
                    <a:pt x="560" y="139"/>
                  </a:lnTo>
                  <a:lnTo>
                    <a:pt x="569" y="149"/>
                  </a:lnTo>
                  <a:lnTo>
                    <a:pt x="578" y="161"/>
                  </a:lnTo>
                  <a:lnTo>
                    <a:pt x="586" y="174"/>
                  </a:lnTo>
                  <a:lnTo>
                    <a:pt x="593" y="187"/>
                  </a:lnTo>
                  <a:lnTo>
                    <a:pt x="599" y="200"/>
                  </a:lnTo>
                  <a:lnTo>
                    <a:pt x="605" y="212"/>
                  </a:lnTo>
                  <a:lnTo>
                    <a:pt x="611" y="226"/>
                  </a:lnTo>
                  <a:lnTo>
                    <a:pt x="615" y="240"/>
                  </a:lnTo>
                  <a:lnTo>
                    <a:pt x="619" y="254"/>
                  </a:lnTo>
                  <a:lnTo>
                    <a:pt x="623" y="269"/>
                  </a:lnTo>
                  <a:lnTo>
                    <a:pt x="626" y="283"/>
                  </a:lnTo>
                  <a:lnTo>
                    <a:pt x="628" y="298"/>
                  </a:lnTo>
                  <a:lnTo>
                    <a:pt x="629" y="314"/>
                  </a:lnTo>
                  <a:lnTo>
                    <a:pt x="629" y="329"/>
                  </a:lnTo>
                  <a:lnTo>
                    <a:pt x="629" y="342"/>
                  </a:lnTo>
                  <a:lnTo>
                    <a:pt x="628" y="355"/>
                  </a:lnTo>
                  <a:lnTo>
                    <a:pt x="627" y="367"/>
                  </a:lnTo>
                  <a:lnTo>
                    <a:pt x="625" y="380"/>
                  </a:lnTo>
                  <a:lnTo>
                    <a:pt x="619" y="405"/>
                  </a:lnTo>
                  <a:lnTo>
                    <a:pt x="612" y="430"/>
                  </a:lnTo>
                  <a:lnTo>
                    <a:pt x="603" y="452"/>
                  </a:lnTo>
                  <a:lnTo>
                    <a:pt x="592" y="474"/>
                  </a:lnTo>
                  <a:lnTo>
                    <a:pt x="579" y="496"/>
                  </a:lnTo>
                  <a:lnTo>
                    <a:pt x="565" y="515"/>
                  </a:lnTo>
                  <a:lnTo>
                    <a:pt x="548" y="534"/>
                  </a:lnTo>
                  <a:lnTo>
                    <a:pt x="531" y="551"/>
                  </a:lnTo>
                  <a:lnTo>
                    <a:pt x="511" y="567"/>
                  </a:lnTo>
                  <a:lnTo>
                    <a:pt x="491" y="581"/>
                  </a:lnTo>
                  <a:lnTo>
                    <a:pt x="470" y="594"/>
                  </a:lnTo>
                  <a:lnTo>
                    <a:pt x="446" y="605"/>
                  </a:lnTo>
                  <a:lnTo>
                    <a:pt x="434" y="609"/>
                  </a:lnTo>
                  <a:lnTo>
                    <a:pt x="422" y="613"/>
                  </a:lnTo>
                  <a:lnTo>
                    <a:pt x="410" y="618"/>
                  </a:lnTo>
                  <a:lnTo>
                    <a:pt x="397" y="621"/>
                  </a:lnTo>
                  <a:close/>
                  <a:moveTo>
                    <a:pt x="329" y="0"/>
                  </a:moveTo>
                  <a:lnTo>
                    <a:pt x="312" y="0"/>
                  </a:lnTo>
                  <a:lnTo>
                    <a:pt x="296" y="1"/>
                  </a:lnTo>
                  <a:lnTo>
                    <a:pt x="279" y="3"/>
                  </a:lnTo>
                  <a:lnTo>
                    <a:pt x="263" y="6"/>
                  </a:lnTo>
                  <a:lnTo>
                    <a:pt x="247" y="10"/>
                  </a:lnTo>
                  <a:lnTo>
                    <a:pt x="232" y="15"/>
                  </a:lnTo>
                  <a:lnTo>
                    <a:pt x="216" y="20"/>
                  </a:lnTo>
                  <a:lnTo>
                    <a:pt x="201" y="25"/>
                  </a:lnTo>
                  <a:lnTo>
                    <a:pt x="187" y="32"/>
                  </a:lnTo>
                  <a:lnTo>
                    <a:pt x="172" y="39"/>
                  </a:lnTo>
                  <a:lnTo>
                    <a:pt x="158" y="48"/>
                  </a:lnTo>
                  <a:lnTo>
                    <a:pt x="145" y="56"/>
                  </a:lnTo>
                  <a:lnTo>
                    <a:pt x="132" y="65"/>
                  </a:lnTo>
                  <a:lnTo>
                    <a:pt x="120" y="74"/>
                  </a:lnTo>
                  <a:lnTo>
                    <a:pt x="108" y="85"/>
                  </a:lnTo>
                  <a:lnTo>
                    <a:pt x="96" y="96"/>
                  </a:lnTo>
                  <a:lnTo>
                    <a:pt x="85" y="108"/>
                  </a:lnTo>
                  <a:lnTo>
                    <a:pt x="75" y="119"/>
                  </a:lnTo>
                  <a:lnTo>
                    <a:pt x="65" y="132"/>
                  </a:lnTo>
                  <a:lnTo>
                    <a:pt x="57" y="145"/>
                  </a:lnTo>
                  <a:lnTo>
                    <a:pt x="48" y="158"/>
                  </a:lnTo>
                  <a:lnTo>
                    <a:pt x="39" y="172"/>
                  </a:lnTo>
                  <a:lnTo>
                    <a:pt x="32" y="187"/>
                  </a:lnTo>
                  <a:lnTo>
                    <a:pt x="25" y="201"/>
                  </a:lnTo>
                  <a:lnTo>
                    <a:pt x="20" y="216"/>
                  </a:lnTo>
                  <a:lnTo>
                    <a:pt x="15" y="231"/>
                  </a:lnTo>
                  <a:lnTo>
                    <a:pt x="10" y="247"/>
                  </a:lnTo>
                  <a:lnTo>
                    <a:pt x="6" y="263"/>
                  </a:lnTo>
                  <a:lnTo>
                    <a:pt x="4" y="279"/>
                  </a:lnTo>
                  <a:lnTo>
                    <a:pt x="2" y="296"/>
                  </a:lnTo>
                  <a:lnTo>
                    <a:pt x="0" y="312"/>
                  </a:lnTo>
                  <a:lnTo>
                    <a:pt x="0" y="329"/>
                  </a:lnTo>
                  <a:lnTo>
                    <a:pt x="0" y="343"/>
                  </a:lnTo>
                  <a:lnTo>
                    <a:pt x="1" y="357"/>
                  </a:lnTo>
                  <a:lnTo>
                    <a:pt x="2" y="371"/>
                  </a:lnTo>
                  <a:lnTo>
                    <a:pt x="4" y="385"/>
                  </a:lnTo>
                  <a:lnTo>
                    <a:pt x="7" y="397"/>
                  </a:lnTo>
                  <a:lnTo>
                    <a:pt x="10" y="411"/>
                  </a:lnTo>
                  <a:lnTo>
                    <a:pt x="14" y="424"/>
                  </a:lnTo>
                  <a:lnTo>
                    <a:pt x="18" y="437"/>
                  </a:lnTo>
                  <a:lnTo>
                    <a:pt x="22" y="450"/>
                  </a:lnTo>
                  <a:lnTo>
                    <a:pt x="28" y="463"/>
                  </a:lnTo>
                  <a:lnTo>
                    <a:pt x="33" y="474"/>
                  </a:lnTo>
                  <a:lnTo>
                    <a:pt x="39" y="486"/>
                  </a:lnTo>
                  <a:lnTo>
                    <a:pt x="46" y="498"/>
                  </a:lnTo>
                  <a:lnTo>
                    <a:pt x="53" y="509"/>
                  </a:lnTo>
                  <a:lnTo>
                    <a:pt x="61" y="520"/>
                  </a:lnTo>
                  <a:lnTo>
                    <a:pt x="68" y="531"/>
                  </a:lnTo>
                  <a:lnTo>
                    <a:pt x="77" y="541"/>
                  </a:lnTo>
                  <a:lnTo>
                    <a:pt x="85" y="551"/>
                  </a:lnTo>
                  <a:lnTo>
                    <a:pt x="95" y="561"/>
                  </a:lnTo>
                  <a:lnTo>
                    <a:pt x="105" y="570"/>
                  </a:lnTo>
                  <a:lnTo>
                    <a:pt x="114" y="579"/>
                  </a:lnTo>
                  <a:lnTo>
                    <a:pt x="125" y="588"/>
                  </a:lnTo>
                  <a:lnTo>
                    <a:pt x="136" y="595"/>
                  </a:lnTo>
                  <a:lnTo>
                    <a:pt x="146" y="603"/>
                  </a:lnTo>
                  <a:lnTo>
                    <a:pt x="158" y="610"/>
                  </a:lnTo>
                  <a:lnTo>
                    <a:pt x="170" y="617"/>
                  </a:lnTo>
                  <a:lnTo>
                    <a:pt x="182" y="623"/>
                  </a:lnTo>
                  <a:lnTo>
                    <a:pt x="195" y="630"/>
                  </a:lnTo>
                  <a:lnTo>
                    <a:pt x="206" y="635"/>
                  </a:lnTo>
                  <a:lnTo>
                    <a:pt x="220" y="639"/>
                  </a:lnTo>
                  <a:lnTo>
                    <a:pt x="233" y="643"/>
                  </a:lnTo>
                  <a:lnTo>
                    <a:pt x="247" y="648"/>
                  </a:lnTo>
                  <a:lnTo>
                    <a:pt x="315" y="887"/>
                  </a:lnTo>
                  <a:lnTo>
                    <a:pt x="318" y="892"/>
                  </a:lnTo>
                  <a:lnTo>
                    <a:pt x="321" y="895"/>
                  </a:lnTo>
                  <a:lnTo>
                    <a:pt x="325" y="897"/>
                  </a:lnTo>
                  <a:lnTo>
                    <a:pt x="329" y="898"/>
                  </a:lnTo>
                  <a:lnTo>
                    <a:pt x="335" y="897"/>
                  </a:lnTo>
                  <a:lnTo>
                    <a:pt x="339" y="895"/>
                  </a:lnTo>
                  <a:lnTo>
                    <a:pt x="342" y="892"/>
                  </a:lnTo>
                  <a:lnTo>
                    <a:pt x="344" y="887"/>
                  </a:lnTo>
                  <a:lnTo>
                    <a:pt x="412" y="648"/>
                  </a:lnTo>
                  <a:lnTo>
                    <a:pt x="426" y="643"/>
                  </a:lnTo>
                  <a:lnTo>
                    <a:pt x="440" y="639"/>
                  </a:lnTo>
                  <a:lnTo>
                    <a:pt x="452" y="635"/>
                  </a:lnTo>
                  <a:lnTo>
                    <a:pt x="465" y="630"/>
                  </a:lnTo>
                  <a:lnTo>
                    <a:pt x="477" y="623"/>
                  </a:lnTo>
                  <a:lnTo>
                    <a:pt x="489" y="617"/>
                  </a:lnTo>
                  <a:lnTo>
                    <a:pt x="501" y="610"/>
                  </a:lnTo>
                  <a:lnTo>
                    <a:pt x="512" y="603"/>
                  </a:lnTo>
                  <a:lnTo>
                    <a:pt x="523" y="595"/>
                  </a:lnTo>
                  <a:lnTo>
                    <a:pt x="534" y="588"/>
                  </a:lnTo>
                  <a:lnTo>
                    <a:pt x="544" y="579"/>
                  </a:lnTo>
                  <a:lnTo>
                    <a:pt x="554" y="570"/>
                  </a:lnTo>
                  <a:lnTo>
                    <a:pt x="564" y="561"/>
                  </a:lnTo>
                  <a:lnTo>
                    <a:pt x="573" y="551"/>
                  </a:lnTo>
                  <a:lnTo>
                    <a:pt x="582" y="541"/>
                  </a:lnTo>
                  <a:lnTo>
                    <a:pt x="590" y="531"/>
                  </a:lnTo>
                  <a:lnTo>
                    <a:pt x="598" y="520"/>
                  </a:lnTo>
                  <a:lnTo>
                    <a:pt x="605" y="509"/>
                  </a:lnTo>
                  <a:lnTo>
                    <a:pt x="613" y="498"/>
                  </a:lnTo>
                  <a:lnTo>
                    <a:pt x="619" y="486"/>
                  </a:lnTo>
                  <a:lnTo>
                    <a:pt x="626" y="474"/>
                  </a:lnTo>
                  <a:lnTo>
                    <a:pt x="631" y="463"/>
                  </a:lnTo>
                  <a:lnTo>
                    <a:pt x="636" y="450"/>
                  </a:lnTo>
                  <a:lnTo>
                    <a:pt x="641" y="437"/>
                  </a:lnTo>
                  <a:lnTo>
                    <a:pt x="645" y="424"/>
                  </a:lnTo>
                  <a:lnTo>
                    <a:pt x="648" y="411"/>
                  </a:lnTo>
                  <a:lnTo>
                    <a:pt x="651" y="399"/>
                  </a:lnTo>
                  <a:lnTo>
                    <a:pt x="655" y="385"/>
                  </a:lnTo>
                  <a:lnTo>
                    <a:pt x="657" y="371"/>
                  </a:lnTo>
                  <a:lnTo>
                    <a:pt x="658" y="357"/>
                  </a:lnTo>
                  <a:lnTo>
                    <a:pt x="659" y="343"/>
                  </a:lnTo>
                  <a:lnTo>
                    <a:pt x="659" y="329"/>
                  </a:lnTo>
                  <a:lnTo>
                    <a:pt x="659" y="312"/>
                  </a:lnTo>
                  <a:lnTo>
                    <a:pt x="657" y="295"/>
                  </a:lnTo>
                  <a:lnTo>
                    <a:pt x="656" y="279"/>
                  </a:lnTo>
                  <a:lnTo>
                    <a:pt x="652" y="263"/>
                  </a:lnTo>
                  <a:lnTo>
                    <a:pt x="648" y="247"/>
                  </a:lnTo>
                  <a:lnTo>
                    <a:pt x="644" y="231"/>
                  </a:lnTo>
                  <a:lnTo>
                    <a:pt x="639" y="216"/>
                  </a:lnTo>
                  <a:lnTo>
                    <a:pt x="633" y="201"/>
                  </a:lnTo>
                  <a:lnTo>
                    <a:pt x="627" y="187"/>
                  </a:lnTo>
                  <a:lnTo>
                    <a:pt x="619" y="172"/>
                  </a:lnTo>
                  <a:lnTo>
                    <a:pt x="611" y="158"/>
                  </a:lnTo>
                  <a:lnTo>
                    <a:pt x="602" y="145"/>
                  </a:lnTo>
                  <a:lnTo>
                    <a:pt x="594" y="132"/>
                  </a:lnTo>
                  <a:lnTo>
                    <a:pt x="584" y="119"/>
                  </a:lnTo>
                  <a:lnTo>
                    <a:pt x="573" y="108"/>
                  </a:lnTo>
                  <a:lnTo>
                    <a:pt x="563" y="96"/>
                  </a:lnTo>
                  <a:lnTo>
                    <a:pt x="551" y="85"/>
                  </a:lnTo>
                  <a:lnTo>
                    <a:pt x="539" y="74"/>
                  </a:lnTo>
                  <a:lnTo>
                    <a:pt x="526" y="65"/>
                  </a:lnTo>
                  <a:lnTo>
                    <a:pt x="513" y="56"/>
                  </a:lnTo>
                  <a:lnTo>
                    <a:pt x="501" y="48"/>
                  </a:lnTo>
                  <a:lnTo>
                    <a:pt x="487" y="39"/>
                  </a:lnTo>
                  <a:lnTo>
                    <a:pt x="472" y="32"/>
                  </a:lnTo>
                  <a:lnTo>
                    <a:pt x="458" y="25"/>
                  </a:lnTo>
                  <a:lnTo>
                    <a:pt x="443" y="20"/>
                  </a:lnTo>
                  <a:lnTo>
                    <a:pt x="428" y="15"/>
                  </a:lnTo>
                  <a:lnTo>
                    <a:pt x="412" y="10"/>
                  </a:lnTo>
                  <a:lnTo>
                    <a:pt x="396" y="6"/>
                  </a:lnTo>
                  <a:lnTo>
                    <a:pt x="380" y="3"/>
                  </a:lnTo>
                  <a:lnTo>
                    <a:pt x="364" y="2"/>
                  </a:lnTo>
                  <a:lnTo>
                    <a:pt x="346" y="0"/>
                  </a:lnTo>
                  <a:lnTo>
                    <a:pt x="32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5" name="Freeform 81"/>
            <p:cNvSpPr>
              <a:spLocks noEditPoints="1"/>
            </p:cNvSpPr>
            <p:nvPr/>
          </p:nvSpPr>
          <p:spPr bwMode="auto">
            <a:xfrm>
              <a:off x="1538288" y="2530475"/>
              <a:ext cx="142875" cy="142875"/>
            </a:xfrm>
            <a:custGeom>
              <a:avLst/>
              <a:gdLst>
                <a:gd name="T0" fmla="*/ 185 w 449"/>
                <a:gd name="T1" fmla="*/ 415 h 450"/>
                <a:gd name="T2" fmla="*/ 131 w 449"/>
                <a:gd name="T3" fmla="*/ 396 h 450"/>
                <a:gd name="T4" fmla="*/ 86 w 449"/>
                <a:gd name="T5" fmla="*/ 363 h 450"/>
                <a:gd name="T6" fmla="*/ 53 w 449"/>
                <a:gd name="T7" fmla="*/ 318 h 450"/>
                <a:gd name="T8" fmla="*/ 34 w 449"/>
                <a:gd name="T9" fmla="*/ 265 h 450"/>
                <a:gd name="T10" fmla="*/ 31 w 449"/>
                <a:gd name="T11" fmla="*/ 205 h 450"/>
                <a:gd name="T12" fmla="*/ 45 w 449"/>
                <a:gd name="T13" fmla="*/ 149 h 450"/>
                <a:gd name="T14" fmla="*/ 75 w 449"/>
                <a:gd name="T15" fmla="*/ 101 h 450"/>
                <a:gd name="T16" fmla="*/ 115 w 449"/>
                <a:gd name="T17" fmla="*/ 63 h 450"/>
                <a:gd name="T18" fmla="*/ 167 w 449"/>
                <a:gd name="T19" fmla="*/ 39 h 450"/>
                <a:gd name="T20" fmla="*/ 224 w 449"/>
                <a:gd name="T21" fmla="*/ 30 h 450"/>
                <a:gd name="T22" fmla="*/ 282 w 449"/>
                <a:gd name="T23" fmla="*/ 39 h 450"/>
                <a:gd name="T24" fmla="*/ 333 w 449"/>
                <a:gd name="T25" fmla="*/ 63 h 450"/>
                <a:gd name="T26" fmla="*/ 374 w 449"/>
                <a:gd name="T27" fmla="*/ 101 h 450"/>
                <a:gd name="T28" fmla="*/ 404 w 449"/>
                <a:gd name="T29" fmla="*/ 149 h 450"/>
                <a:gd name="T30" fmla="*/ 418 w 449"/>
                <a:gd name="T31" fmla="*/ 205 h 450"/>
                <a:gd name="T32" fmla="*/ 415 w 449"/>
                <a:gd name="T33" fmla="*/ 265 h 450"/>
                <a:gd name="T34" fmla="*/ 396 w 449"/>
                <a:gd name="T35" fmla="*/ 318 h 450"/>
                <a:gd name="T36" fmla="*/ 362 w 449"/>
                <a:gd name="T37" fmla="*/ 363 h 450"/>
                <a:gd name="T38" fmla="*/ 317 w 449"/>
                <a:gd name="T39" fmla="*/ 396 h 450"/>
                <a:gd name="T40" fmla="*/ 264 w 449"/>
                <a:gd name="T41" fmla="*/ 415 h 450"/>
                <a:gd name="T42" fmla="*/ 224 w 449"/>
                <a:gd name="T43" fmla="*/ 420 h 450"/>
                <a:gd name="T44" fmla="*/ 202 w 449"/>
                <a:gd name="T45" fmla="*/ 1 h 450"/>
                <a:gd name="T46" fmla="*/ 169 w 449"/>
                <a:gd name="T47" fmla="*/ 8 h 450"/>
                <a:gd name="T48" fmla="*/ 137 w 449"/>
                <a:gd name="T49" fmla="*/ 17 h 450"/>
                <a:gd name="T50" fmla="*/ 82 w 449"/>
                <a:gd name="T51" fmla="*/ 52 h 450"/>
                <a:gd name="T52" fmla="*/ 38 w 449"/>
                <a:gd name="T53" fmla="*/ 100 h 450"/>
                <a:gd name="T54" fmla="*/ 14 w 449"/>
                <a:gd name="T55" fmla="*/ 148 h 450"/>
                <a:gd name="T56" fmla="*/ 4 w 449"/>
                <a:gd name="T57" fmla="*/ 180 h 450"/>
                <a:gd name="T58" fmla="*/ 0 w 449"/>
                <a:gd name="T59" fmla="*/ 213 h 450"/>
                <a:gd name="T60" fmla="*/ 1 w 449"/>
                <a:gd name="T61" fmla="*/ 247 h 450"/>
                <a:gd name="T62" fmla="*/ 7 w 449"/>
                <a:gd name="T63" fmla="*/ 281 h 450"/>
                <a:gd name="T64" fmla="*/ 18 w 449"/>
                <a:gd name="T65" fmla="*/ 313 h 450"/>
                <a:gd name="T66" fmla="*/ 51 w 449"/>
                <a:gd name="T67" fmla="*/ 367 h 450"/>
                <a:gd name="T68" fmla="*/ 99 w 449"/>
                <a:gd name="T69" fmla="*/ 411 h 450"/>
                <a:gd name="T70" fmla="*/ 147 w 449"/>
                <a:gd name="T71" fmla="*/ 436 h 450"/>
                <a:gd name="T72" fmla="*/ 179 w 449"/>
                <a:gd name="T73" fmla="*/ 445 h 450"/>
                <a:gd name="T74" fmla="*/ 213 w 449"/>
                <a:gd name="T75" fmla="*/ 450 h 450"/>
                <a:gd name="T76" fmla="*/ 248 w 449"/>
                <a:gd name="T77" fmla="*/ 449 h 450"/>
                <a:gd name="T78" fmla="*/ 280 w 449"/>
                <a:gd name="T79" fmla="*/ 442 h 450"/>
                <a:gd name="T80" fmla="*/ 312 w 449"/>
                <a:gd name="T81" fmla="*/ 431 h 450"/>
                <a:gd name="T82" fmla="*/ 368 w 449"/>
                <a:gd name="T83" fmla="*/ 398 h 450"/>
                <a:gd name="T84" fmla="*/ 411 w 449"/>
                <a:gd name="T85" fmla="*/ 350 h 450"/>
                <a:gd name="T86" fmla="*/ 435 w 449"/>
                <a:gd name="T87" fmla="*/ 302 h 450"/>
                <a:gd name="T88" fmla="*/ 445 w 449"/>
                <a:gd name="T89" fmla="*/ 270 h 450"/>
                <a:gd name="T90" fmla="*/ 449 w 449"/>
                <a:gd name="T91" fmla="*/ 237 h 450"/>
                <a:gd name="T92" fmla="*/ 448 w 449"/>
                <a:gd name="T93" fmla="*/ 203 h 450"/>
                <a:gd name="T94" fmla="*/ 442 w 449"/>
                <a:gd name="T95" fmla="*/ 169 h 450"/>
                <a:gd name="T96" fmla="*/ 432 w 449"/>
                <a:gd name="T97" fmla="*/ 137 h 450"/>
                <a:gd name="T98" fmla="*/ 398 w 449"/>
                <a:gd name="T99" fmla="*/ 82 h 450"/>
                <a:gd name="T100" fmla="*/ 350 w 449"/>
                <a:gd name="T101" fmla="*/ 39 h 450"/>
                <a:gd name="T102" fmla="*/ 301 w 449"/>
                <a:gd name="T103" fmla="*/ 14 h 450"/>
                <a:gd name="T104" fmla="*/ 269 w 449"/>
                <a:gd name="T105" fmla="*/ 5 h 450"/>
                <a:gd name="T106" fmla="*/ 236 w 449"/>
                <a:gd name="T107" fmla="*/ 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49" h="450">
                  <a:moveTo>
                    <a:pt x="224" y="420"/>
                  </a:moveTo>
                  <a:lnTo>
                    <a:pt x="204" y="419"/>
                  </a:lnTo>
                  <a:lnTo>
                    <a:pt x="185" y="415"/>
                  </a:lnTo>
                  <a:lnTo>
                    <a:pt x="167" y="411"/>
                  </a:lnTo>
                  <a:lnTo>
                    <a:pt x="148" y="405"/>
                  </a:lnTo>
                  <a:lnTo>
                    <a:pt x="131" y="396"/>
                  </a:lnTo>
                  <a:lnTo>
                    <a:pt x="115" y="386"/>
                  </a:lnTo>
                  <a:lnTo>
                    <a:pt x="100" y="375"/>
                  </a:lnTo>
                  <a:lnTo>
                    <a:pt x="86" y="363"/>
                  </a:lnTo>
                  <a:lnTo>
                    <a:pt x="75" y="349"/>
                  </a:lnTo>
                  <a:lnTo>
                    <a:pt x="63" y="334"/>
                  </a:lnTo>
                  <a:lnTo>
                    <a:pt x="53" y="318"/>
                  </a:lnTo>
                  <a:lnTo>
                    <a:pt x="45" y="301"/>
                  </a:lnTo>
                  <a:lnTo>
                    <a:pt x="38" y="283"/>
                  </a:lnTo>
                  <a:lnTo>
                    <a:pt x="34" y="265"/>
                  </a:lnTo>
                  <a:lnTo>
                    <a:pt x="31" y="245"/>
                  </a:lnTo>
                  <a:lnTo>
                    <a:pt x="30" y="225"/>
                  </a:lnTo>
                  <a:lnTo>
                    <a:pt x="31" y="205"/>
                  </a:lnTo>
                  <a:lnTo>
                    <a:pt x="34" y="185"/>
                  </a:lnTo>
                  <a:lnTo>
                    <a:pt x="38" y="167"/>
                  </a:lnTo>
                  <a:lnTo>
                    <a:pt x="45" y="149"/>
                  </a:lnTo>
                  <a:lnTo>
                    <a:pt x="53" y="132"/>
                  </a:lnTo>
                  <a:lnTo>
                    <a:pt x="63" y="116"/>
                  </a:lnTo>
                  <a:lnTo>
                    <a:pt x="75" y="101"/>
                  </a:lnTo>
                  <a:lnTo>
                    <a:pt x="86" y="87"/>
                  </a:lnTo>
                  <a:lnTo>
                    <a:pt x="100" y="75"/>
                  </a:lnTo>
                  <a:lnTo>
                    <a:pt x="115" y="63"/>
                  </a:lnTo>
                  <a:lnTo>
                    <a:pt x="131" y="54"/>
                  </a:lnTo>
                  <a:lnTo>
                    <a:pt x="148" y="45"/>
                  </a:lnTo>
                  <a:lnTo>
                    <a:pt x="167" y="39"/>
                  </a:lnTo>
                  <a:lnTo>
                    <a:pt x="185" y="35"/>
                  </a:lnTo>
                  <a:lnTo>
                    <a:pt x="204" y="31"/>
                  </a:lnTo>
                  <a:lnTo>
                    <a:pt x="224" y="30"/>
                  </a:lnTo>
                  <a:lnTo>
                    <a:pt x="245" y="31"/>
                  </a:lnTo>
                  <a:lnTo>
                    <a:pt x="264" y="35"/>
                  </a:lnTo>
                  <a:lnTo>
                    <a:pt x="282" y="39"/>
                  </a:lnTo>
                  <a:lnTo>
                    <a:pt x="300" y="45"/>
                  </a:lnTo>
                  <a:lnTo>
                    <a:pt x="317" y="54"/>
                  </a:lnTo>
                  <a:lnTo>
                    <a:pt x="333" y="63"/>
                  </a:lnTo>
                  <a:lnTo>
                    <a:pt x="348" y="75"/>
                  </a:lnTo>
                  <a:lnTo>
                    <a:pt x="362" y="87"/>
                  </a:lnTo>
                  <a:lnTo>
                    <a:pt x="374" y="101"/>
                  </a:lnTo>
                  <a:lnTo>
                    <a:pt x="386" y="116"/>
                  </a:lnTo>
                  <a:lnTo>
                    <a:pt x="396" y="132"/>
                  </a:lnTo>
                  <a:lnTo>
                    <a:pt x="404" y="149"/>
                  </a:lnTo>
                  <a:lnTo>
                    <a:pt x="411" y="167"/>
                  </a:lnTo>
                  <a:lnTo>
                    <a:pt x="415" y="185"/>
                  </a:lnTo>
                  <a:lnTo>
                    <a:pt x="418" y="205"/>
                  </a:lnTo>
                  <a:lnTo>
                    <a:pt x="419" y="225"/>
                  </a:lnTo>
                  <a:lnTo>
                    <a:pt x="418" y="245"/>
                  </a:lnTo>
                  <a:lnTo>
                    <a:pt x="415" y="265"/>
                  </a:lnTo>
                  <a:lnTo>
                    <a:pt x="411" y="283"/>
                  </a:lnTo>
                  <a:lnTo>
                    <a:pt x="404" y="301"/>
                  </a:lnTo>
                  <a:lnTo>
                    <a:pt x="396" y="318"/>
                  </a:lnTo>
                  <a:lnTo>
                    <a:pt x="386" y="334"/>
                  </a:lnTo>
                  <a:lnTo>
                    <a:pt x="374" y="349"/>
                  </a:lnTo>
                  <a:lnTo>
                    <a:pt x="362" y="363"/>
                  </a:lnTo>
                  <a:lnTo>
                    <a:pt x="348" y="375"/>
                  </a:lnTo>
                  <a:lnTo>
                    <a:pt x="333" y="386"/>
                  </a:lnTo>
                  <a:lnTo>
                    <a:pt x="317" y="396"/>
                  </a:lnTo>
                  <a:lnTo>
                    <a:pt x="300" y="405"/>
                  </a:lnTo>
                  <a:lnTo>
                    <a:pt x="282" y="411"/>
                  </a:lnTo>
                  <a:lnTo>
                    <a:pt x="264" y="415"/>
                  </a:lnTo>
                  <a:lnTo>
                    <a:pt x="245" y="419"/>
                  </a:lnTo>
                  <a:lnTo>
                    <a:pt x="224" y="420"/>
                  </a:lnTo>
                  <a:lnTo>
                    <a:pt x="224" y="420"/>
                  </a:lnTo>
                  <a:close/>
                  <a:moveTo>
                    <a:pt x="224" y="0"/>
                  </a:moveTo>
                  <a:lnTo>
                    <a:pt x="213" y="0"/>
                  </a:lnTo>
                  <a:lnTo>
                    <a:pt x="202" y="1"/>
                  </a:lnTo>
                  <a:lnTo>
                    <a:pt x="190" y="3"/>
                  </a:lnTo>
                  <a:lnTo>
                    <a:pt x="179" y="5"/>
                  </a:lnTo>
                  <a:lnTo>
                    <a:pt x="169" y="8"/>
                  </a:lnTo>
                  <a:lnTo>
                    <a:pt x="158" y="10"/>
                  </a:lnTo>
                  <a:lnTo>
                    <a:pt x="147" y="14"/>
                  </a:lnTo>
                  <a:lnTo>
                    <a:pt x="137" y="17"/>
                  </a:lnTo>
                  <a:lnTo>
                    <a:pt x="117" y="27"/>
                  </a:lnTo>
                  <a:lnTo>
                    <a:pt x="99" y="39"/>
                  </a:lnTo>
                  <a:lnTo>
                    <a:pt x="82" y="52"/>
                  </a:lnTo>
                  <a:lnTo>
                    <a:pt x="66" y="67"/>
                  </a:lnTo>
                  <a:lnTo>
                    <a:pt x="51" y="82"/>
                  </a:lnTo>
                  <a:lnTo>
                    <a:pt x="38" y="100"/>
                  </a:lnTo>
                  <a:lnTo>
                    <a:pt x="26" y="118"/>
                  </a:lnTo>
                  <a:lnTo>
                    <a:pt x="18" y="137"/>
                  </a:lnTo>
                  <a:lnTo>
                    <a:pt x="14" y="148"/>
                  </a:lnTo>
                  <a:lnTo>
                    <a:pt x="10" y="159"/>
                  </a:lnTo>
                  <a:lnTo>
                    <a:pt x="7" y="169"/>
                  </a:lnTo>
                  <a:lnTo>
                    <a:pt x="4" y="180"/>
                  </a:lnTo>
                  <a:lnTo>
                    <a:pt x="2" y="191"/>
                  </a:lnTo>
                  <a:lnTo>
                    <a:pt x="1" y="203"/>
                  </a:lnTo>
                  <a:lnTo>
                    <a:pt x="0" y="213"/>
                  </a:lnTo>
                  <a:lnTo>
                    <a:pt x="0" y="225"/>
                  </a:lnTo>
                  <a:lnTo>
                    <a:pt x="0" y="237"/>
                  </a:lnTo>
                  <a:lnTo>
                    <a:pt x="1" y="247"/>
                  </a:lnTo>
                  <a:lnTo>
                    <a:pt x="2" y="259"/>
                  </a:lnTo>
                  <a:lnTo>
                    <a:pt x="4" y="270"/>
                  </a:lnTo>
                  <a:lnTo>
                    <a:pt x="7" y="281"/>
                  </a:lnTo>
                  <a:lnTo>
                    <a:pt x="10" y="291"/>
                  </a:lnTo>
                  <a:lnTo>
                    <a:pt x="14" y="302"/>
                  </a:lnTo>
                  <a:lnTo>
                    <a:pt x="18" y="313"/>
                  </a:lnTo>
                  <a:lnTo>
                    <a:pt x="26" y="332"/>
                  </a:lnTo>
                  <a:lnTo>
                    <a:pt x="38" y="350"/>
                  </a:lnTo>
                  <a:lnTo>
                    <a:pt x="51" y="367"/>
                  </a:lnTo>
                  <a:lnTo>
                    <a:pt x="66" y="383"/>
                  </a:lnTo>
                  <a:lnTo>
                    <a:pt x="82" y="398"/>
                  </a:lnTo>
                  <a:lnTo>
                    <a:pt x="99" y="411"/>
                  </a:lnTo>
                  <a:lnTo>
                    <a:pt x="117" y="423"/>
                  </a:lnTo>
                  <a:lnTo>
                    <a:pt x="137" y="431"/>
                  </a:lnTo>
                  <a:lnTo>
                    <a:pt x="147" y="436"/>
                  </a:lnTo>
                  <a:lnTo>
                    <a:pt x="158" y="439"/>
                  </a:lnTo>
                  <a:lnTo>
                    <a:pt x="169" y="442"/>
                  </a:lnTo>
                  <a:lnTo>
                    <a:pt x="179" y="445"/>
                  </a:lnTo>
                  <a:lnTo>
                    <a:pt x="190" y="447"/>
                  </a:lnTo>
                  <a:lnTo>
                    <a:pt x="202" y="449"/>
                  </a:lnTo>
                  <a:lnTo>
                    <a:pt x="213" y="450"/>
                  </a:lnTo>
                  <a:lnTo>
                    <a:pt x="224" y="450"/>
                  </a:lnTo>
                  <a:lnTo>
                    <a:pt x="236" y="450"/>
                  </a:lnTo>
                  <a:lnTo>
                    <a:pt x="248" y="449"/>
                  </a:lnTo>
                  <a:lnTo>
                    <a:pt x="259" y="447"/>
                  </a:lnTo>
                  <a:lnTo>
                    <a:pt x="269" y="445"/>
                  </a:lnTo>
                  <a:lnTo>
                    <a:pt x="280" y="442"/>
                  </a:lnTo>
                  <a:lnTo>
                    <a:pt x="291" y="439"/>
                  </a:lnTo>
                  <a:lnTo>
                    <a:pt x="301" y="436"/>
                  </a:lnTo>
                  <a:lnTo>
                    <a:pt x="312" y="431"/>
                  </a:lnTo>
                  <a:lnTo>
                    <a:pt x="331" y="423"/>
                  </a:lnTo>
                  <a:lnTo>
                    <a:pt x="350" y="411"/>
                  </a:lnTo>
                  <a:lnTo>
                    <a:pt x="368" y="398"/>
                  </a:lnTo>
                  <a:lnTo>
                    <a:pt x="384" y="383"/>
                  </a:lnTo>
                  <a:lnTo>
                    <a:pt x="398" y="367"/>
                  </a:lnTo>
                  <a:lnTo>
                    <a:pt x="411" y="350"/>
                  </a:lnTo>
                  <a:lnTo>
                    <a:pt x="422" y="332"/>
                  </a:lnTo>
                  <a:lnTo>
                    <a:pt x="432" y="313"/>
                  </a:lnTo>
                  <a:lnTo>
                    <a:pt x="435" y="302"/>
                  </a:lnTo>
                  <a:lnTo>
                    <a:pt x="439" y="291"/>
                  </a:lnTo>
                  <a:lnTo>
                    <a:pt x="442" y="281"/>
                  </a:lnTo>
                  <a:lnTo>
                    <a:pt x="445" y="270"/>
                  </a:lnTo>
                  <a:lnTo>
                    <a:pt x="447" y="259"/>
                  </a:lnTo>
                  <a:lnTo>
                    <a:pt x="448" y="247"/>
                  </a:lnTo>
                  <a:lnTo>
                    <a:pt x="449" y="237"/>
                  </a:lnTo>
                  <a:lnTo>
                    <a:pt x="449" y="225"/>
                  </a:lnTo>
                  <a:lnTo>
                    <a:pt x="449" y="213"/>
                  </a:lnTo>
                  <a:lnTo>
                    <a:pt x="448" y="203"/>
                  </a:lnTo>
                  <a:lnTo>
                    <a:pt x="447" y="191"/>
                  </a:lnTo>
                  <a:lnTo>
                    <a:pt x="445" y="180"/>
                  </a:lnTo>
                  <a:lnTo>
                    <a:pt x="442" y="169"/>
                  </a:lnTo>
                  <a:lnTo>
                    <a:pt x="439" y="159"/>
                  </a:lnTo>
                  <a:lnTo>
                    <a:pt x="435" y="148"/>
                  </a:lnTo>
                  <a:lnTo>
                    <a:pt x="432" y="137"/>
                  </a:lnTo>
                  <a:lnTo>
                    <a:pt x="422" y="118"/>
                  </a:lnTo>
                  <a:lnTo>
                    <a:pt x="411" y="100"/>
                  </a:lnTo>
                  <a:lnTo>
                    <a:pt x="398" y="82"/>
                  </a:lnTo>
                  <a:lnTo>
                    <a:pt x="384" y="67"/>
                  </a:lnTo>
                  <a:lnTo>
                    <a:pt x="368" y="52"/>
                  </a:lnTo>
                  <a:lnTo>
                    <a:pt x="350" y="39"/>
                  </a:lnTo>
                  <a:lnTo>
                    <a:pt x="331" y="27"/>
                  </a:lnTo>
                  <a:lnTo>
                    <a:pt x="312" y="17"/>
                  </a:lnTo>
                  <a:lnTo>
                    <a:pt x="301" y="14"/>
                  </a:lnTo>
                  <a:lnTo>
                    <a:pt x="291" y="10"/>
                  </a:lnTo>
                  <a:lnTo>
                    <a:pt x="280" y="8"/>
                  </a:lnTo>
                  <a:lnTo>
                    <a:pt x="269" y="5"/>
                  </a:lnTo>
                  <a:lnTo>
                    <a:pt x="259" y="3"/>
                  </a:lnTo>
                  <a:lnTo>
                    <a:pt x="248" y="1"/>
                  </a:lnTo>
                  <a:lnTo>
                    <a:pt x="236" y="0"/>
                  </a:lnTo>
                  <a:lnTo>
                    <a:pt x="2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86" name="Freeform 251"/>
          <p:cNvSpPr>
            <a:spLocks noChangeAspect="1" noEditPoints="1"/>
          </p:cNvSpPr>
          <p:nvPr/>
        </p:nvSpPr>
        <p:spPr bwMode="auto">
          <a:xfrm>
            <a:off x="6747078" y="1668406"/>
            <a:ext cx="667514" cy="667512"/>
          </a:xfrm>
          <a:custGeom>
            <a:avLst/>
            <a:gdLst>
              <a:gd name="T0" fmla="*/ 233 w 903"/>
              <a:gd name="T1" fmla="*/ 812 h 903"/>
              <a:gd name="T2" fmla="*/ 72 w 903"/>
              <a:gd name="T3" fmla="*/ 634 h 903"/>
              <a:gd name="T4" fmla="*/ 34 w 903"/>
              <a:gd name="T5" fmla="*/ 387 h 903"/>
              <a:gd name="T6" fmla="*/ 139 w 903"/>
              <a:gd name="T7" fmla="*/ 168 h 903"/>
              <a:gd name="T8" fmla="*/ 346 w 903"/>
              <a:gd name="T9" fmla="*/ 43 h 903"/>
              <a:gd name="T10" fmla="*/ 454 w 903"/>
              <a:gd name="T11" fmla="*/ 60 h 903"/>
              <a:gd name="T12" fmla="*/ 404 w 903"/>
              <a:gd name="T13" fmla="*/ 154 h 903"/>
              <a:gd name="T14" fmla="*/ 485 w 903"/>
              <a:gd name="T15" fmla="*/ 184 h 903"/>
              <a:gd name="T16" fmla="*/ 436 w 903"/>
              <a:gd name="T17" fmla="*/ 279 h 903"/>
              <a:gd name="T18" fmla="*/ 351 w 903"/>
              <a:gd name="T19" fmla="*/ 250 h 903"/>
              <a:gd name="T20" fmla="*/ 217 w 903"/>
              <a:gd name="T21" fmla="*/ 264 h 903"/>
              <a:gd name="T22" fmla="*/ 152 w 903"/>
              <a:gd name="T23" fmla="*/ 405 h 903"/>
              <a:gd name="T24" fmla="*/ 195 w 903"/>
              <a:gd name="T25" fmla="*/ 499 h 903"/>
              <a:gd name="T26" fmla="*/ 316 w 903"/>
              <a:gd name="T27" fmla="*/ 516 h 903"/>
              <a:gd name="T28" fmla="*/ 359 w 903"/>
              <a:gd name="T29" fmla="*/ 600 h 903"/>
              <a:gd name="T30" fmla="*/ 355 w 903"/>
              <a:gd name="T31" fmla="*/ 705 h 903"/>
              <a:gd name="T32" fmla="*/ 454 w 903"/>
              <a:gd name="T33" fmla="*/ 766 h 903"/>
              <a:gd name="T34" fmla="*/ 540 w 903"/>
              <a:gd name="T35" fmla="*/ 682 h 903"/>
              <a:gd name="T36" fmla="*/ 604 w 903"/>
              <a:gd name="T37" fmla="*/ 590 h 903"/>
              <a:gd name="T38" fmla="*/ 651 w 903"/>
              <a:gd name="T39" fmla="*/ 485 h 903"/>
              <a:gd name="T40" fmla="*/ 639 w 903"/>
              <a:gd name="T41" fmla="*/ 398 h 903"/>
              <a:gd name="T42" fmla="*/ 570 w 903"/>
              <a:gd name="T43" fmla="*/ 339 h 903"/>
              <a:gd name="T44" fmla="*/ 681 w 903"/>
              <a:gd name="T45" fmla="*/ 314 h 903"/>
              <a:gd name="T46" fmla="*/ 775 w 903"/>
              <a:gd name="T47" fmla="*/ 204 h 903"/>
              <a:gd name="T48" fmla="*/ 863 w 903"/>
              <a:gd name="T49" fmla="*/ 361 h 903"/>
              <a:gd name="T50" fmla="*/ 847 w 903"/>
              <a:gd name="T51" fmla="*/ 596 h 903"/>
              <a:gd name="T52" fmla="*/ 703 w 903"/>
              <a:gd name="T53" fmla="*/ 789 h 903"/>
              <a:gd name="T54" fmla="*/ 473 w 903"/>
              <a:gd name="T55" fmla="*/ 872 h 903"/>
              <a:gd name="T56" fmla="*/ 696 w 903"/>
              <a:gd name="T57" fmla="*/ 270 h 903"/>
              <a:gd name="T58" fmla="*/ 552 w 903"/>
              <a:gd name="T59" fmla="*/ 308 h 903"/>
              <a:gd name="T60" fmla="*/ 549 w 903"/>
              <a:gd name="T61" fmla="*/ 360 h 903"/>
              <a:gd name="T62" fmla="*/ 622 w 903"/>
              <a:gd name="T63" fmla="*/ 435 h 903"/>
              <a:gd name="T64" fmla="*/ 580 w 903"/>
              <a:gd name="T65" fmla="*/ 521 h 903"/>
              <a:gd name="T66" fmla="*/ 568 w 903"/>
              <a:gd name="T67" fmla="*/ 595 h 903"/>
              <a:gd name="T68" fmla="*/ 515 w 903"/>
              <a:gd name="T69" fmla="*/ 651 h 903"/>
              <a:gd name="T70" fmla="*/ 474 w 903"/>
              <a:gd name="T71" fmla="*/ 728 h 903"/>
              <a:gd name="T72" fmla="*/ 376 w 903"/>
              <a:gd name="T73" fmla="*/ 678 h 903"/>
              <a:gd name="T74" fmla="*/ 386 w 903"/>
              <a:gd name="T75" fmla="*/ 587 h 903"/>
              <a:gd name="T76" fmla="*/ 333 w 903"/>
              <a:gd name="T77" fmla="*/ 489 h 903"/>
              <a:gd name="T78" fmla="*/ 199 w 903"/>
              <a:gd name="T79" fmla="*/ 464 h 903"/>
              <a:gd name="T80" fmla="*/ 192 w 903"/>
              <a:gd name="T81" fmla="*/ 351 h 903"/>
              <a:gd name="T82" fmla="*/ 301 w 903"/>
              <a:gd name="T83" fmla="*/ 271 h 903"/>
              <a:gd name="T84" fmla="*/ 358 w 903"/>
              <a:gd name="T85" fmla="*/ 301 h 903"/>
              <a:gd name="T86" fmla="*/ 490 w 903"/>
              <a:gd name="T87" fmla="*/ 297 h 903"/>
              <a:gd name="T88" fmla="*/ 523 w 903"/>
              <a:gd name="T89" fmla="*/ 176 h 903"/>
              <a:gd name="T90" fmla="*/ 461 w 903"/>
              <a:gd name="T91" fmla="*/ 160 h 903"/>
              <a:gd name="T92" fmla="*/ 431 w 903"/>
              <a:gd name="T93" fmla="*/ 116 h 903"/>
              <a:gd name="T94" fmla="*/ 628 w 903"/>
              <a:gd name="T95" fmla="*/ 68 h 903"/>
              <a:gd name="T96" fmla="*/ 742 w 903"/>
              <a:gd name="T97" fmla="*/ 106 h 903"/>
              <a:gd name="T98" fmla="*/ 518 w 903"/>
              <a:gd name="T99" fmla="*/ 4 h 903"/>
              <a:gd name="T100" fmla="*/ 275 w 903"/>
              <a:gd name="T101" fmla="*/ 35 h 903"/>
              <a:gd name="T102" fmla="*/ 77 w 903"/>
              <a:gd name="T103" fmla="*/ 198 h 903"/>
              <a:gd name="T104" fmla="*/ 0 w 903"/>
              <a:gd name="T105" fmla="*/ 451 h 903"/>
              <a:gd name="T106" fmla="*/ 77 w 903"/>
              <a:gd name="T107" fmla="*/ 704 h 903"/>
              <a:gd name="T108" fmla="*/ 275 w 903"/>
              <a:gd name="T109" fmla="*/ 868 h 903"/>
              <a:gd name="T110" fmla="*/ 541 w 903"/>
              <a:gd name="T111" fmla="*/ 894 h 903"/>
              <a:gd name="T112" fmla="*/ 770 w 903"/>
              <a:gd name="T113" fmla="*/ 770 h 903"/>
              <a:gd name="T114" fmla="*/ 893 w 903"/>
              <a:gd name="T115" fmla="*/ 542 h 903"/>
              <a:gd name="T116" fmla="*/ 872 w 903"/>
              <a:gd name="T117" fmla="*/ 286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03" h="903">
                <a:moveTo>
                  <a:pt x="451" y="873"/>
                </a:moveTo>
                <a:lnTo>
                  <a:pt x="430" y="872"/>
                </a:lnTo>
                <a:lnTo>
                  <a:pt x="408" y="871"/>
                </a:lnTo>
                <a:lnTo>
                  <a:pt x="387" y="868"/>
                </a:lnTo>
                <a:lnTo>
                  <a:pt x="367" y="865"/>
                </a:lnTo>
                <a:lnTo>
                  <a:pt x="346" y="859"/>
                </a:lnTo>
                <a:lnTo>
                  <a:pt x="326" y="854"/>
                </a:lnTo>
                <a:lnTo>
                  <a:pt x="307" y="847"/>
                </a:lnTo>
                <a:lnTo>
                  <a:pt x="287" y="840"/>
                </a:lnTo>
                <a:lnTo>
                  <a:pt x="269" y="831"/>
                </a:lnTo>
                <a:lnTo>
                  <a:pt x="251" y="822"/>
                </a:lnTo>
                <a:lnTo>
                  <a:pt x="233" y="812"/>
                </a:lnTo>
                <a:lnTo>
                  <a:pt x="215" y="801"/>
                </a:lnTo>
                <a:lnTo>
                  <a:pt x="199" y="789"/>
                </a:lnTo>
                <a:lnTo>
                  <a:pt x="183" y="777"/>
                </a:lnTo>
                <a:lnTo>
                  <a:pt x="168" y="764"/>
                </a:lnTo>
                <a:lnTo>
                  <a:pt x="153" y="750"/>
                </a:lnTo>
                <a:lnTo>
                  <a:pt x="139" y="735"/>
                </a:lnTo>
                <a:lnTo>
                  <a:pt x="126" y="720"/>
                </a:lnTo>
                <a:lnTo>
                  <a:pt x="114" y="704"/>
                </a:lnTo>
                <a:lnTo>
                  <a:pt x="102" y="686"/>
                </a:lnTo>
                <a:lnTo>
                  <a:pt x="91" y="669"/>
                </a:lnTo>
                <a:lnTo>
                  <a:pt x="80" y="652"/>
                </a:lnTo>
                <a:lnTo>
                  <a:pt x="72" y="634"/>
                </a:lnTo>
                <a:lnTo>
                  <a:pt x="63" y="616"/>
                </a:lnTo>
                <a:lnTo>
                  <a:pt x="56" y="596"/>
                </a:lnTo>
                <a:lnTo>
                  <a:pt x="48" y="576"/>
                </a:lnTo>
                <a:lnTo>
                  <a:pt x="43" y="557"/>
                </a:lnTo>
                <a:lnTo>
                  <a:pt x="38" y="536"/>
                </a:lnTo>
                <a:lnTo>
                  <a:pt x="34" y="516"/>
                </a:lnTo>
                <a:lnTo>
                  <a:pt x="32" y="494"/>
                </a:lnTo>
                <a:lnTo>
                  <a:pt x="30" y="473"/>
                </a:lnTo>
                <a:lnTo>
                  <a:pt x="30" y="451"/>
                </a:lnTo>
                <a:lnTo>
                  <a:pt x="30" y="430"/>
                </a:lnTo>
                <a:lnTo>
                  <a:pt x="32" y="409"/>
                </a:lnTo>
                <a:lnTo>
                  <a:pt x="34" y="387"/>
                </a:lnTo>
                <a:lnTo>
                  <a:pt x="38" y="367"/>
                </a:lnTo>
                <a:lnTo>
                  <a:pt x="43" y="346"/>
                </a:lnTo>
                <a:lnTo>
                  <a:pt x="48" y="326"/>
                </a:lnTo>
                <a:lnTo>
                  <a:pt x="56" y="307"/>
                </a:lnTo>
                <a:lnTo>
                  <a:pt x="63" y="287"/>
                </a:lnTo>
                <a:lnTo>
                  <a:pt x="72" y="269"/>
                </a:lnTo>
                <a:lnTo>
                  <a:pt x="80" y="251"/>
                </a:lnTo>
                <a:lnTo>
                  <a:pt x="91" y="233"/>
                </a:lnTo>
                <a:lnTo>
                  <a:pt x="102" y="215"/>
                </a:lnTo>
                <a:lnTo>
                  <a:pt x="114" y="199"/>
                </a:lnTo>
                <a:lnTo>
                  <a:pt x="126" y="183"/>
                </a:lnTo>
                <a:lnTo>
                  <a:pt x="139" y="168"/>
                </a:lnTo>
                <a:lnTo>
                  <a:pt x="153" y="153"/>
                </a:lnTo>
                <a:lnTo>
                  <a:pt x="168" y="139"/>
                </a:lnTo>
                <a:lnTo>
                  <a:pt x="183" y="126"/>
                </a:lnTo>
                <a:lnTo>
                  <a:pt x="199" y="114"/>
                </a:lnTo>
                <a:lnTo>
                  <a:pt x="215" y="102"/>
                </a:lnTo>
                <a:lnTo>
                  <a:pt x="233" y="91"/>
                </a:lnTo>
                <a:lnTo>
                  <a:pt x="251" y="80"/>
                </a:lnTo>
                <a:lnTo>
                  <a:pt x="269" y="72"/>
                </a:lnTo>
                <a:lnTo>
                  <a:pt x="287" y="63"/>
                </a:lnTo>
                <a:lnTo>
                  <a:pt x="307" y="56"/>
                </a:lnTo>
                <a:lnTo>
                  <a:pt x="326" y="48"/>
                </a:lnTo>
                <a:lnTo>
                  <a:pt x="346" y="43"/>
                </a:lnTo>
                <a:lnTo>
                  <a:pt x="367" y="38"/>
                </a:lnTo>
                <a:lnTo>
                  <a:pt x="387" y="34"/>
                </a:lnTo>
                <a:lnTo>
                  <a:pt x="408" y="32"/>
                </a:lnTo>
                <a:lnTo>
                  <a:pt x="430" y="30"/>
                </a:lnTo>
                <a:lnTo>
                  <a:pt x="451" y="30"/>
                </a:lnTo>
                <a:lnTo>
                  <a:pt x="467" y="30"/>
                </a:lnTo>
                <a:lnTo>
                  <a:pt x="484" y="31"/>
                </a:lnTo>
                <a:lnTo>
                  <a:pt x="500" y="32"/>
                </a:lnTo>
                <a:lnTo>
                  <a:pt x="516" y="34"/>
                </a:lnTo>
                <a:lnTo>
                  <a:pt x="495" y="42"/>
                </a:lnTo>
                <a:lnTo>
                  <a:pt x="474" y="50"/>
                </a:lnTo>
                <a:lnTo>
                  <a:pt x="454" y="60"/>
                </a:lnTo>
                <a:lnTo>
                  <a:pt x="435" y="72"/>
                </a:lnTo>
                <a:lnTo>
                  <a:pt x="427" y="77"/>
                </a:lnTo>
                <a:lnTo>
                  <a:pt x="419" y="83"/>
                </a:lnTo>
                <a:lnTo>
                  <a:pt x="413" y="91"/>
                </a:lnTo>
                <a:lnTo>
                  <a:pt x="407" y="97"/>
                </a:lnTo>
                <a:lnTo>
                  <a:pt x="403" y="105"/>
                </a:lnTo>
                <a:lnTo>
                  <a:pt x="400" y="114"/>
                </a:lnTo>
                <a:lnTo>
                  <a:pt x="398" y="121"/>
                </a:lnTo>
                <a:lnTo>
                  <a:pt x="398" y="130"/>
                </a:lnTo>
                <a:lnTo>
                  <a:pt x="400" y="138"/>
                </a:lnTo>
                <a:lnTo>
                  <a:pt x="401" y="147"/>
                </a:lnTo>
                <a:lnTo>
                  <a:pt x="404" y="154"/>
                </a:lnTo>
                <a:lnTo>
                  <a:pt x="407" y="162"/>
                </a:lnTo>
                <a:lnTo>
                  <a:pt x="412" y="168"/>
                </a:lnTo>
                <a:lnTo>
                  <a:pt x="417" y="174"/>
                </a:lnTo>
                <a:lnTo>
                  <a:pt x="422" y="178"/>
                </a:lnTo>
                <a:lnTo>
                  <a:pt x="429" y="182"/>
                </a:lnTo>
                <a:lnTo>
                  <a:pt x="435" y="185"/>
                </a:lnTo>
                <a:lnTo>
                  <a:pt x="443" y="188"/>
                </a:lnTo>
                <a:lnTo>
                  <a:pt x="451" y="189"/>
                </a:lnTo>
                <a:lnTo>
                  <a:pt x="459" y="190"/>
                </a:lnTo>
                <a:lnTo>
                  <a:pt x="467" y="189"/>
                </a:lnTo>
                <a:lnTo>
                  <a:pt x="476" y="188"/>
                </a:lnTo>
                <a:lnTo>
                  <a:pt x="485" y="184"/>
                </a:lnTo>
                <a:lnTo>
                  <a:pt x="494" y="181"/>
                </a:lnTo>
                <a:lnTo>
                  <a:pt x="495" y="186"/>
                </a:lnTo>
                <a:lnTo>
                  <a:pt x="496" y="194"/>
                </a:lnTo>
                <a:lnTo>
                  <a:pt x="498" y="203"/>
                </a:lnTo>
                <a:lnTo>
                  <a:pt x="498" y="213"/>
                </a:lnTo>
                <a:lnTo>
                  <a:pt x="498" y="239"/>
                </a:lnTo>
                <a:lnTo>
                  <a:pt x="494" y="266"/>
                </a:lnTo>
                <a:lnTo>
                  <a:pt x="487" y="268"/>
                </a:lnTo>
                <a:lnTo>
                  <a:pt x="479" y="269"/>
                </a:lnTo>
                <a:lnTo>
                  <a:pt x="471" y="271"/>
                </a:lnTo>
                <a:lnTo>
                  <a:pt x="462" y="273"/>
                </a:lnTo>
                <a:lnTo>
                  <a:pt x="436" y="279"/>
                </a:lnTo>
                <a:lnTo>
                  <a:pt x="412" y="282"/>
                </a:lnTo>
                <a:lnTo>
                  <a:pt x="400" y="282"/>
                </a:lnTo>
                <a:lnTo>
                  <a:pt x="388" y="281"/>
                </a:lnTo>
                <a:lnTo>
                  <a:pt x="384" y="280"/>
                </a:lnTo>
                <a:lnTo>
                  <a:pt x="378" y="278"/>
                </a:lnTo>
                <a:lnTo>
                  <a:pt x="374" y="276"/>
                </a:lnTo>
                <a:lnTo>
                  <a:pt x="370" y="272"/>
                </a:lnTo>
                <a:lnTo>
                  <a:pt x="369" y="268"/>
                </a:lnTo>
                <a:lnTo>
                  <a:pt x="366" y="264"/>
                </a:lnTo>
                <a:lnTo>
                  <a:pt x="362" y="259"/>
                </a:lnTo>
                <a:lnTo>
                  <a:pt x="358" y="255"/>
                </a:lnTo>
                <a:lnTo>
                  <a:pt x="351" y="250"/>
                </a:lnTo>
                <a:lnTo>
                  <a:pt x="341" y="245"/>
                </a:lnTo>
                <a:lnTo>
                  <a:pt x="331" y="243"/>
                </a:lnTo>
                <a:lnTo>
                  <a:pt x="319" y="241"/>
                </a:lnTo>
                <a:lnTo>
                  <a:pt x="306" y="241"/>
                </a:lnTo>
                <a:lnTo>
                  <a:pt x="292" y="241"/>
                </a:lnTo>
                <a:lnTo>
                  <a:pt x="275" y="243"/>
                </a:lnTo>
                <a:lnTo>
                  <a:pt x="258" y="247"/>
                </a:lnTo>
                <a:lnTo>
                  <a:pt x="249" y="249"/>
                </a:lnTo>
                <a:lnTo>
                  <a:pt x="240" y="252"/>
                </a:lnTo>
                <a:lnTo>
                  <a:pt x="232" y="255"/>
                </a:lnTo>
                <a:lnTo>
                  <a:pt x="223" y="259"/>
                </a:lnTo>
                <a:lnTo>
                  <a:pt x="217" y="264"/>
                </a:lnTo>
                <a:lnTo>
                  <a:pt x="209" y="269"/>
                </a:lnTo>
                <a:lnTo>
                  <a:pt x="203" y="274"/>
                </a:lnTo>
                <a:lnTo>
                  <a:pt x="197" y="281"/>
                </a:lnTo>
                <a:lnTo>
                  <a:pt x="186" y="294"/>
                </a:lnTo>
                <a:lnTo>
                  <a:pt x="178" y="307"/>
                </a:lnTo>
                <a:lnTo>
                  <a:pt x="171" y="322"/>
                </a:lnTo>
                <a:lnTo>
                  <a:pt x="165" y="336"/>
                </a:lnTo>
                <a:lnTo>
                  <a:pt x="161" y="350"/>
                </a:lnTo>
                <a:lnTo>
                  <a:pt x="158" y="364"/>
                </a:lnTo>
                <a:lnTo>
                  <a:pt x="155" y="376"/>
                </a:lnTo>
                <a:lnTo>
                  <a:pt x="153" y="388"/>
                </a:lnTo>
                <a:lnTo>
                  <a:pt x="152" y="405"/>
                </a:lnTo>
                <a:lnTo>
                  <a:pt x="151" y="413"/>
                </a:lnTo>
                <a:lnTo>
                  <a:pt x="152" y="426"/>
                </a:lnTo>
                <a:lnTo>
                  <a:pt x="154" y="441"/>
                </a:lnTo>
                <a:lnTo>
                  <a:pt x="156" y="448"/>
                </a:lnTo>
                <a:lnTo>
                  <a:pt x="160" y="456"/>
                </a:lnTo>
                <a:lnTo>
                  <a:pt x="162" y="463"/>
                </a:lnTo>
                <a:lnTo>
                  <a:pt x="166" y="471"/>
                </a:lnTo>
                <a:lnTo>
                  <a:pt x="170" y="477"/>
                </a:lnTo>
                <a:lnTo>
                  <a:pt x="176" y="484"/>
                </a:lnTo>
                <a:lnTo>
                  <a:pt x="181" y="489"/>
                </a:lnTo>
                <a:lnTo>
                  <a:pt x="189" y="494"/>
                </a:lnTo>
                <a:lnTo>
                  <a:pt x="195" y="499"/>
                </a:lnTo>
                <a:lnTo>
                  <a:pt x="204" y="502"/>
                </a:lnTo>
                <a:lnTo>
                  <a:pt x="213" y="504"/>
                </a:lnTo>
                <a:lnTo>
                  <a:pt x="223" y="504"/>
                </a:lnTo>
                <a:lnTo>
                  <a:pt x="238" y="504"/>
                </a:lnTo>
                <a:lnTo>
                  <a:pt x="253" y="503"/>
                </a:lnTo>
                <a:lnTo>
                  <a:pt x="271" y="502"/>
                </a:lnTo>
                <a:lnTo>
                  <a:pt x="288" y="503"/>
                </a:lnTo>
                <a:lnTo>
                  <a:pt x="296" y="503"/>
                </a:lnTo>
                <a:lnTo>
                  <a:pt x="302" y="505"/>
                </a:lnTo>
                <a:lnTo>
                  <a:pt x="308" y="507"/>
                </a:lnTo>
                <a:lnTo>
                  <a:pt x="312" y="511"/>
                </a:lnTo>
                <a:lnTo>
                  <a:pt x="316" y="516"/>
                </a:lnTo>
                <a:lnTo>
                  <a:pt x="319" y="524"/>
                </a:lnTo>
                <a:lnTo>
                  <a:pt x="322" y="534"/>
                </a:lnTo>
                <a:lnTo>
                  <a:pt x="322" y="546"/>
                </a:lnTo>
                <a:lnTo>
                  <a:pt x="323" y="549"/>
                </a:lnTo>
                <a:lnTo>
                  <a:pt x="324" y="552"/>
                </a:lnTo>
                <a:lnTo>
                  <a:pt x="325" y="554"/>
                </a:lnTo>
                <a:lnTo>
                  <a:pt x="327" y="557"/>
                </a:lnTo>
                <a:lnTo>
                  <a:pt x="339" y="571"/>
                </a:lnTo>
                <a:lnTo>
                  <a:pt x="350" y="583"/>
                </a:lnTo>
                <a:lnTo>
                  <a:pt x="354" y="590"/>
                </a:lnTo>
                <a:lnTo>
                  <a:pt x="357" y="595"/>
                </a:lnTo>
                <a:lnTo>
                  <a:pt x="359" y="600"/>
                </a:lnTo>
                <a:lnTo>
                  <a:pt x="360" y="603"/>
                </a:lnTo>
                <a:lnTo>
                  <a:pt x="359" y="608"/>
                </a:lnTo>
                <a:lnTo>
                  <a:pt x="358" y="614"/>
                </a:lnTo>
                <a:lnTo>
                  <a:pt x="355" y="619"/>
                </a:lnTo>
                <a:lnTo>
                  <a:pt x="353" y="625"/>
                </a:lnTo>
                <a:lnTo>
                  <a:pt x="348" y="633"/>
                </a:lnTo>
                <a:lnTo>
                  <a:pt x="345" y="641"/>
                </a:lnTo>
                <a:lnTo>
                  <a:pt x="342" y="650"/>
                </a:lnTo>
                <a:lnTo>
                  <a:pt x="341" y="660"/>
                </a:lnTo>
                <a:lnTo>
                  <a:pt x="343" y="671"/>
                </a:lnTo>
                <a:lnTo>
                  <a:pt x="347" y="686"/>
                </a:lnTo>
                <a:lnTo>
                  <a:pt x="355" y="705"/>
                </a:lnTo>
                <a:lnTo>
                  <a:pt x="365" y="723"/>
                </a:lnTo>
                <a:lnTo>
                  <a:pt x="370" y="733"/>
                </a:lnTo>
                <a:lnTo>
                  <a:pt x="376" y="741"/>
                </a:lnTo>
                <a:lnTo>
                  <a:pt x="382" y="749"/>
                </a:lnTo>
                <a:lnTo>
                  <a:pt x="388" y="756"/>
                </a:lnTo>
                <a:lnTo>
                  <a:pt x="395" y="762"/>
                </a:lnTo>
                <a:lnTo>
                  <a:pt x="401" y="766"/>
                </a:lnTo>
                <a:lnTo>
                  <a:pt x="407" y="769"/>
                </a:lnTo>
                <a:lnTo>
                  <a:pt x="413" y="770"/>
                </a:lnTo>
                <a:lnTo>
                  <a:pt x="428" y="769"/>
                </a:lnTo>
                <a:lnTo>
                  <a:pt x="441" y="768"/>
                </a:lnTo>
                <a:lnTo>
                  <a:pt x="454" y="766"/>
                </a:lnTo>
                <a:lnTo>
                  <a:pt x="465" y="764"/>
                </a:lnTo>
                <a:lnTo>
                  <a:pt x="477" y="759"/>
                </a:lnTo>
                <a:lnTo>
                  <a:pt x="487" y="755"/>
                </a:lnTo>
                <a:lnTo>
                  <a:pt x="496" y="750"/>
                </a:lnTo>
                <a:lnTo>
                  <a:pt x="505" y="744"/>
                </a:lnTo>
                <a:lnTo>
                  <a:pt x="513" y="737"/>
                </a:lnTo>
                <a:lnTo>
                  <a:pt x="520" y="729"/>
                </a:lnTo>
                <a:lnTo>
                  <a:pt x="525" y="722"/>
                </a:lnTo>
                <a:lnTo>
                  <a:pt x="531" y="712"/>
                </a:lnTo>
                <a:lnTo>
                  <a:pt x="535" y="703"/>
                </a:lnTo>
                <a:lnTo>
                  <a:pt x="538" y="693"/>
                </a:lnTo>
                <a:lnTo>
                  <a:pt x="540" y="682"/>
                </a:lnTo>
                <a:lnTo>
                  <a:pt x="541" y="670"/>
                </a:lnTo>
                <a:lnTo>
                  <a:pt x="552" y="665"/>
                </a:lnTo>
                <a:lnTo>
                  <a:pt x="565" y="657"/>
                </a:lnTo>
                <a:lnTo>
                  <a:pt x="579" y="647"/>
                </a:lnTo>
                <a:lnTo>
                  <a:pt x="594" y="633"/>
                </a:lnTo>
                <a:lnTo>
                  <a:pt x="600" y="625"/>
                </a:lnTo>
                <a:lnTo>
                  <a:pt x="605" y="619"/>
                </a:lnTo>
                <a:lnTo>
                  <a:pt x="607" y="611"/>
                </a:lnTo>
                <a:lnTo>
                  <a:pt x="608" y="604"/>
                </a:lnTo>
                <a:lnTo>
                  <a:pt x="607" y="598"/>
                </a:lnTo>
                <a:lnTo>
                  <a:pt x="606" y="594"/>
                </a:lnTo>
                <a:lnTo>
                  <a:pt x="604" y="590"/>
                </a:lnTo>
                <a:lnTo>
                  <a:pt x="602" y="586"/>
                </a:lnTo>
                <a:lnTo>
                  <a:pt x="595" y="578"/>
                </a:lnTo>
                <a:lnTo>
                  <a:pt x="589" y="573"/>
                </a:lnTo>
                <a:lnTo>
                  <a:pt x="584" y="570"/>
                </a:lnTo>
                <a:lnTo>
                  <a:pt x="581" y="566"/>
                </a:lnTo>
                <a:lnTo>
                  <a:pt x="590" y="556"/>
                </a:lnTo>
                <a:lnTo>
                  <a:pt x="603" y="543"/>
                </a:lnTo>
                <a:lnTo>
                  <a:pt x="617" y="528"/>
                </a:lnTo>
                <a:lnTo>
                  <a:pt x="630" y="512"/>
                </a:lnTo>
                <a:lnTo>
                  <a:pt x="638" y="503"/>
                </a:lnTo>
                <a:lnTo>
                  <a:pt x="644" y="493"/>
                </a:lnTo>
                <a:lnTo>
                  <a:pt x="651" y="485"/>
                </a:lnTo>
                <a:lnTo>
                  <a:pt x="656" y="475"/>
                </a:lnTo>
                <a:lnTo>
                  <a:pt x="661" y="465"/>
                </a:lnTo>
                <a:lnTo>
                  <a:pt x="664" y="456"/>
                </a:lnTo>
                <a:lnTo>
                  <a:pt x="666" y="447"/>
                </a:lnTo>
                <a:lnTo>
                  <a:pt x="667" y="438"/>
                </a:lnTo>
                <a:lnTo>
                  <a:pt x="666" y="429"/>
                </a:lnTo>
                <a:lnTo>
                  <a:pt x="664" y="419"/>
                </a:lnTo>
                <a:lnTo>
                  <a:pt x="658" y="411"/>
                </a:lnTo>
                <a:lnTo>
                  <a:pt x="652" y="402"/>
                </a:lnTo>
                <a:lnTo>
                  <a:pt x="648" y="400"/>
                </a:lnTo>
                <a:lnTo>
                  <a:pt x="643" y="398"/>
                </a:lnTo>
                <a:lnTo>
                  <a:pt x="639" y="398"/>
                </a:lnTo>
                <a:lnTo>
                  <a:pt x="634" y="400"/>
                </a:lnTo>
                <a:lnTo>
                  <a:pt x="626" y="403"/>
                </a:lnTo>
                <a:lnTo>
                  <a:pt x="617" y="405"/>
                </a:lnTo>
                <a:lnTo>
                  <a:pt x="611" y="406"/>
                </a:lnTo>
                <a:lnTo>
                  <a:pt x="606" y="406"/>
                </a:lnTo>
                <a:lnTo>
                  <a:pt x="602" y="406"/>
                </a:lnTo>
                <a:lnTo>
                  <a:pt x="597" y="404"/>
                </a:lnTo>
                <a:lnTo>
                  <a:pt x="590" y="381"/>
                </a:lnTo>
                <a:lnTo>
                  <a:pt x="583" y="360"/>
                </a:lnTo>
                <a:lnTo>
                  <a:pt x="579" y="353"/>
                </a:lnTo>
                <a:lnTo>
                  <a:pt x="575" y="345"/>
                </a:lnTo>
                <a:lnTo>
                  <a:pt x="570" y="339"/>
                </a:lnTo>
                <a:lnTo>
                  <a:pt x="567" y="333"/>
                </a:lnTo>
                <a:lnTo>
                  <a:pt x="576" y="328"/>
                </a:lnTo>
                <a:lnTo>
                  <a:pt x="585" y="324"/>
                </a:lnTo>
                <a:lnTo>
                  <a:pt x="598" y="318"/>
                </a:lnTo>
                <a:lnTo>
                  <a:pt x="612" y="315"/>
                </a:lnTo>
                <a:lnTo>
                  <a:pt x="626" y="312"/>
                </a:lnTo>
                <a:lnTo>
                  <a:pt x="642" y="311"/>
                </a:lnTo>
                <a:lnTo>
                  <a:pt x="651" y="311"/>
                </a:lnTo>
                <a:lnTo>
                  <a:pt x="658" y="311"/>
                </a:lnTo>
                <a:lnTo>
                  <a:pt x="667" y="312"/>
                </a:lnTo>
                <a:lnTo>
                  <a:pt x="676" y="314"/>
                </a:lnTo>
                <a:lnTo>
                  <a:pt x="681" y="314"/>
                </a:lnTo>
                <a:lnTo>
                  <a:pt x="685" y="313"/>
                </a:lnTo>
                <a:lnTo>
                  <a:pt x="696" y="308"/>
                </a:lnTo>
                <a:lnTo>
                  <a:pt x="706" y="301"/>
                </a:lnTo>
                <a:lnTo>
                  <a:pt x="714" y="294"/>
                </a:lnTo>
                <a:lnTo>
                  <a:pt x="723" y="286"/>
                </a:lnTo>
                <a:lnTo>
                  <a:pt x="730" y="279"/>
                </a:lnTo>
                <a:lnTo>
                  <a:pt x="738" y="271"/>
                </a:lnTo>
                <a:lnTo>
                  <a:pt x="744" y="263"/>
                </a:lnTo>
                <a:lnTo>
                  <a:pt x="750" y="254"/>
                </a:lnTo>
                <a:lnTo>
                  <a:pt x="760" y="237"/>
                </a:lnTo>
                <a:lnTo>
                  <a:pt x="769" y="220"/>
                </a:lnTo>
                <a:lnTo>
                  <a:pt x="775" y="204"/>
                </a:lnTo>
                <a:lnTo>
                  <a:pt x="781" y="189"/>
                </a:lnTo>
                <a:lnTo>
                  <a:pt x="791" y="203"/>
                </a:lnTo>
                <a:lnTo>
                  <a:pt x="801" y="217"/>
                </a:lnTo>
                <a:lnTo>
                  <a:pt x="811" y="232"/>
                </a:lnTo>
                <a:lnTo>
                  <a:pt x="819" y="247"/>
                </a:lnTo>
                <a:lnTo>
                  <a:pt x="828" y="262"/>
                </a:lnTo>
                <a:lnTo>
                  <a:pt x="835" y="278"/>
                </a:lnTo>
                <a:lnTo>
                  <a:pt x="842" y="294"/>
                </a:lnTo>
                <a:lnTo>
                  <a:pt x="848" y="310"/>
                </a:lnTo>
                <a:lnTo>
                  <a:pt x="854" y="327"/>
                </a:lnTo>
                <a:lnTo>
                  <a:pt x="859" y="344"/>
                </a:lnTo>
                <a:lnTo>
                  <a:pt x="863" y="361"/>
                </a:lnTo>
                <a:lnTo>
                  <a:pt x="866" y="379"/>
                </a:lnTo>
                <a:lnTo>
                  <a:pt x="869" y="397"/>
                </a:lnTo>
                <a:lnTo>
                  <a:pt x="871" y="414"/>
                </a:lnTo>
                <a:lnTo>
                  <a:pt x="872" y="433"/>
                </a:lnTo>
                <a:lnTo>
                  <a:pt x="873" y="451"/>
                </a:lnTo>
                <a:lnTo>
                  <a:pt x="872" y="473"/>
                </a:lnTo>
                <a:lnTo>
                  <a:pt x="871" y="494"/>
                </a:lnTo>
                <a:lnTo>
                  <a:pt x="868" y="516"/>
                </a:lnTo>
                <a:lnTo>
                  <a:pt x="864" y="536"/>
                </a:lnTo>
                <a:lnTo>
                  <a:pt x="859" y="557"/>
                </a:lnTo>
                <a:lnTo>
                  <a:pt x="854" y="576"/>
                </a:lnTo>
                <a:lnTo>
                  <a:pt x="847" y="596"/>
                </a:lnTo>
                <a:lnTo>
                  <a:pt x="840" y="616"/>
                </a:lnTo>
                <a:lnTo>
                  <a:pt x="831" y="634"/>
                </a:lnTo>
                <a:lnTo>
                  <a:pt x="821" y="652"/>
                </a:lnTo>
                <a:lnTo>
                  <a:pt x="812" y="669"/>
                </a:lnTo>
                <a:lnTo>
                  <a:pt x="801" y="686"/>
                </a:lnTo>
                <a:lnTo>
                  <a:pt x="789" y="704"/>
                </a:lnTo>
                <a:lnTo>
                  <a:pt x="776" y="720"/>
                </a:lnTo>
                <a:lnTo>
                  <a:pt x="763" y="735"/>
                </a:lnTo>
                <a:lnTo>
                  <a:pt x="748" y="749"/>
                </a:lnTo>
                <a:lnTo>
                  <a:pt x="735" y="764"/>
                </a:lnTo>
                <a:lnTo>
                  <a:pt x="720" y="777"/>
                </a:lnTo>
                <a:lnTo>
                  <a:pt x="703" y="789"/>
                </a:lnTo>
                <a:lnTo>
                  <a:pt x="686" y="801"/>
                </a:lnTo>
                <a:lnTo>
                  <a:pt x="669" y="812"/>
                </a:lnTo>
                <a:lnTo>
                  <a:pt x="652" y="822"/>
                </a:lnTo>
                <a:lnTo>
                  <a:pt x="634" y="831"/>
                </a:lnTo>
                <a:lnTo>
                  <a:pt x="615" y="840"/>
                </a:lnTo>
                <a:lnTo>
                  <a:pt x="596" y="847"/>
                </a:lnTo>
                <a:lnTo>
                  <a:pt x="576" y="854"/>
                </a:lnTo>
                <a:lnTo>
                  <a:pt x="556" y="859"/>
                </a:lnTo>
                <a:lnTo>
                  <a:pt x="536" y="865"/>
                </a:lnTo>
                <a:lnTo>
                  <a:pt x="516" y="868"/>
                </a:lnTo>
                <a:lnTo>
                  <a:pt x="494" y="871"/>
                </a:lnTo>
                <a:lnTo>
                  <a:pt x="473" y="872"/>
                </a:lnTo>
                <a:lnTo>
                  <a:pt x="451" y="873"/>
                </a:lnTo>
                <a:close/>
                <a:moveTo>
                  <a:pt x="757" y="162"/>
                </a:moveTo>
                <a:lnTo>
                  <a:pt x="755" y="173"/>
                </a:lnTo>
                <a:lnTo>
                  <a:pt x="750" y="186"/>
                </a:lnTo>
                <a:lnTo>
                  <a:pt x="743" y="203"/>
                </a:lnTo>
                <a:lnTo>
                  <a:pt x="736" y="220"/>
                </a:lnTo>
                <a:lnTo>
                  <a:pt x="730" y="228"/>
                </a:lnTo>
                <a:lnTo>
                  <a:pt x="725" y="238"/>
                </a:lnTo>
                <a:lnTo>
                  <a:pt x="718" y="247"/>
                </a:lnTo>
                <a:lnTo>
                  <a:pt x="711" y="255"/>
                </a:lnTo>
                <a:lnTo>
                  <a:pt x="703" y="263"/>
                </a:lnTo>
                <a:lnTo>
                  <a:pt x="696" y="270"/>
                </a:lnTo>
                <a:lnTo>
                  <a:pt x="686" y="278"/>
                </a:lnTo>
                <a:lnTo>
                  <a:pt x="677" y="283"/>
                </a:lnTo>
                <a:lnTo>
                  <a:pt x="665" y="281"/>
                </a:lnTo>
                <a:lnTo>
                  <a:pt x="652" y="281"/>
                </a:lnTo>
                <a:lnTo>
                  <a:pt x="640" y="281"/>
                </a:lnTo>
                <a:lnTo>
                  <a:pt x="628" y="281"/>
                </a:lnTo>
                <a:lnTo>
                  <a:pt x="617" y="283"/>
                </a:lnTo>
                <a:lnTo>
                  <a:pt x="606" y="285"/>
                </a:lnTo>
                <a:lnTo>
                  <a:pt x="595" y="288"/>
                </a:lnTo>
                <a:lnTo>
                  <a:pt x="585" y="292"/>
                </a:lnTo>
                <a:lnTo>
                  <a:pt x="567" y="299"/>
                </a:lnTo>
                <a:lnTo>
                  <a:pt x="552" y="308"/>
                </a:lnTo>
                <a:lnTo>
                  <a:pt x="540" y="315"/>
                </a:lnTo>
                <a:lnTo>
                  <a:pt x="533" y="323"/>
                </a:lnTo>
                <a:lnTo>
                  <a:pt x="530" y="329"/>
                </a:lnTo>
                <a:lnTo>
                  <a:pt x="528" y="335"/>
                </a:lnTo>
                <a:lnTo>
                  <a:pt x="529" y="339"/>
                </a:lnTo>
                <a:lnTo>
                  <a:pt x="530" y="343"/>
                </a:lnTo>
                <a:lnTo>
                  <a:pt x="532" y="346"/>
                </a:lnTo>
                <a:lnTo>
                  <a:pt x="535" y="350"/>
                </a:lnTo>
                <a:lnTo>
                  <a:pt x="539" y="351"/>
                </a:lnTo>
                <a:lnTo>
                  <a:pt x="544" y="352"/>
                </a:lnTo>
                <a:lnTo>
                  <a:pt x="546" y="356"/>
                </a:lnTo>
                <a:lnTo>
                  <a:pt x="549" y="360"/>
                </a:lnTo>
                <a:lnTo>
                  <a:pt x="553" y="368"/>
                </a:lnTo>
                <a:lnTo>
                  <a:pt x="556" y="376"/>
                </a:lnTo>
                <a:lnTo>
                  <a:pt x="563" y="396"/>
                </a:lnTo>
                <a:lnTo>
                  <a:pt x="569" y="417"/>
                </a:lnTo>
                <a:lnTo>
                  <a:pt x="570" y="420"/>
                </a:lnTo>
                <a:lnTo>
                  <a:pt x="574" y="424"/>
                </a:lnTo>
                <a:lnTo>
                  <a:pt x="581" y="430"/>
                </a:lnTo>
                <a:lnTo>
                  <a:pt x="589" y="433"/>
                </a:lnTo>
                <a:lnTo>
                  <a:pt x="597" y="435"/>
                </a:lnTo>
                <a:lnTo>
                  <a:pt x="606" y="436"/>
                </a:lnTo>
                <a:lnTo>
                  <a:pt x="613" y="436"/>
                </a:lnTo>
                <a:lnTo>
                  <a:pt x="622" y="435"/>
                </a:lnTo>
                <a:lnTo>
                  <a:pt x="628" y="433"/>
                </a:lnTo>
                <a:lnTo>
                  <a:pt x="636" y="432"/>
                </a:lnTo>
                <a:lnTo>
                  <a:pt x="636" y="436"/>
                </a:lnTo>
                <a:lnTo>
                  <a:pt x="637" y="441"/>
                </a:lnTo>
                <a:lnTo>
                  <a:pt x="636" y="445"/>
                </a:lnTo>
                <a:lnTo>
                  <a:pt x="635" y="450"/>
                </a:lnTo>
                <a:lnTo>
                  <a:pt x="629" y="461"/>
                </a:lnTo>
                <a:lnTo>
                  <a:pt x="623" y="472"/>
                </a:lnTo>
                <a:lnTo>
                  <a:pt x="614" y="484"/>
                </a:lnTo>
                <a:lnTo>
                  <a:pt x="604" y="497"/>
                </a:lnTo>
                <a:lnTo>
                  <a:pt x="593" y="508"/>
                </a:lnTo>
                <a:lnTo>
                  <a:pt x="580" y="521"/>
                </a:lnTo>
                <a:lnTo>
                  <a:pt x="566" y="536"/>
                </a:lnTo>
                <a:lnTo>
                  <a:pt x="558" y="547"/>
                </a:lnTo>
                <a:lnTo>
                  <a:pt x="554" y="552"/>
                </a:lnTo>
                <a:lnTo>
                  <a:pt x="552" y="557"/>
                </a:lnTo>
                <a:lnTo>
                  <a:pt x="550" y="561"/>
                </a:lnTo>
                <a:lnTo>
                  <a:pt x="550" y="565"/>
                </a:lnTo>
                <a:lnTo>
                  <a:pt x="550" y="571"/>
                </a:lnTo>
                <a:lnTo>
                  <a:pt x="552" y="575"/>
                </a:lnTo>
                <a:lnTo>
                  <a:pt x="553" y="579"/>
                </a:lnTo>
                <a:lnTo>
                  <a:pt x="556" y="582"/>
                </a:lnTo>
                <a:lnTo>
                  <a:pt x="562" y="590"/>
                </a:lnTo>
                <a:lnTo>
                  <a:pt x="568" y="595"/>
                </a:lnTo>
                <a:lnTo>
                  <a:pt x="575" y="601"/>
                </a:lnTo>
                <a:lnTo>
                  <a:pt x="578" y="605"/>
                </a:lnTo>
                <a:lnTo>
                  <a:pt x="577" y="607"/>
                </a:lnTo>
                <a:lnTo>
                  <a:pt x="574" y="611"/>
                </a:lnTo>
                <a:lnTo>
                  <a:pt x="564" y="620"/>
                </a:lnTo>
                <a:lnTo>
                  <a:pt x="554" y="627"/>
                </a:lnTo>
                <a:lnTo>
                  <a:pt x="546" y="633"/>
                </a:lnTo>
                <a:lnTo>
                  <a:pt x="538" y="638"/>
                </a:lnTo>
                <a:lnTo>
                  <a:pt x="526" y="644"/>
                </a:lnTo>
                <a:lnTo>
                  <a:pt x="522" y="646"/>
                </a:lnTo>
                <a:lnTo>
                  <a:pt x="518" y="648"/>
                </a:lnTo>
                <a:lnTo>
                  <a:pt x="515" y="651"/>
                </a:lnTo>
                <a:lnTo>
                  <a:pt x="513" y="655"/>
                </a:lnTo>
                <a:lnTo>
                  <a:pt x="511" y="660"/>
                </a:lnTo>
                <a:lnTo>
                  <a:pt x="511" y="669"/>
                </a:lnTo>
                <a:lnTo>
                  <a:pt x="510" y="679"/>
                </a:lnTo>
                <a:lnTo>
                  <a:pt x="508" y="686"/>
                </a:lnTo>
                <a:lnTo>
                  <a:pt x="506" y="695"/>
                </a:lnTo>
                <a:lnTo>
                  <a:pt x="503" y="701"/>
                </a:lnTo>
                <a:lnTo>
                  <a:pt x="499" y="708"/>
                </a:lnTo>
                <a:lnTo>
                  <a:pt x="493" y="714"/>
                </a:lnTo>
                <a:lnTo>
                  <a:pt x="488" y="720"/>
                </a:lnTo>
                <a:lnTo>
                  <a:pt x="481" y="724"/>
                </a:lnTo>
                <a:lnTo>
                  <a:pt x="474" y="728"/>
                </a:lnTo>
                <a:lnTo>
                  <a:pt x="465" y="732"/>
                </a:lnTo>
                <a:lnTo>
                  <a:pt x="457" y="735"/>
                </a:lnTo>
                <a:lnTo>
                  <a:pt x="447" y="737"/>
                </a:lnTo>
                <a:lnTo>
                  <a:pt x="437" y="739"/>
                </a:lnTo>
                <a:lnTo>
                  <a:pt x="427" y="739"/>
                </a:lnTo>
                <a:lnTo>
                  <a:pt x="415" y="740"/>
                </a:lnTo>
                <a:lnTo>
                  <a:pt x="408" y="735"/>
                </a:lnTo>
                <a:lnTo>
                  <a:pt x="402" y="726"/>
                </a:lnTo>
                <a:lnTo>
                  <a:pt x="396" y="715"/>
                </a:lnTo>
                <a:lnTo>
                  <a:pt x="388" y="703"/>
                </a:lnTo>
                <a:lnTo>
                  <a:pt x="382" y="690"/>
                </a:lnTo>
                <a:lnTo>
                  <a:pt x="376" y="678"/>
                </a:lnTo>
                <a:lnTo>
                  <a:pt x="373" y="667"/>
                </a:lnTo>
                <a:lnTo>
                  <a:pt x="371" y="660"/>
                </a:lnTo>
                <a:lnTo>
                  <a:pt x="372" y="655"/>
                </a:lnTo>
                <a:lnTo>
                  <a:pt x="374" y="650"/>
                </a:lnTo>
                <a:lnTo>
                  <a:pt x="376" y="645"/>
                </a:lnTo>
                <a:lnTo>
                  <a:pt x="380" y="638"/>
                </a:lnTo>
                <a:lnTo>
                  <a:pt x="383" y="631"/>
                </a:lnTo>
                <a:lnTo>
                  <a:pt x="387" y="622"/>
                </a:lnTo>
                <a:lnTo>
                  <a:pt x="389" y="612"/>
                </a:lnTo>
                <a:lnTo>
                  <a:pt x="390" y="603"/>
                </a:lnTo>
                <a:lnTo>
                  <a:pt x="389" y="595"/>
                </a:lnTo>
                <a:lnTo>
                  <a:pt x="386" y="587"/>
                </a:lnTo>
                <a:lnTo>
                  <a:pt x="382" y="577"/>
                </a:lnTo>
                <a:lnTo>
                  <a:pt x="376" y="568"/>
                </a:lnTo>
                <a:lnTo>
                  <a:pt x="363" y="552"/>
                </a:lnTo>
                <a:lnTo>
                  <a:pt x="353" y="539"/>
                </a:lnTo>
                <a:lnTo>
                  <a:pt x="352" y="532"/>
                </a:lnTo>
                <a:lnTo>
                  <a:pt x="351" y="523"/>
                </a:lnTo>
                <a:lnTo>
                  <a:pt x="348" y="517"/>
                </a:lnTo>
                <a:lnTo>
                  <a:pt x="346" y="509"/>
                </a:lnTo>
                <a:lnTo>
                  <a:pt x="344" y="504"/>
                </a:lnTo>
                <a:lnTo>
                  <a:pt x="341" y="498"/>
                </a:lnTo>
                <a:lnTo>
                  <a:pt x="337" y="493"/>
                </a:lnTo>
                <a:lnTo>
                  <a:pt x="333" y="489"/>
                </a:lnTo>
                <a:lnTo>
                  <a:pt x="325" y="483"/>
                </a:lnTo>
                <a:lnTo>
                  <a:pt x="316" y="478"/>
                </a:lnTo>
                <a:lnTo>
                  <a:pt x="307" y="475"/>
                </a:lnTo>
                <a:lnTo>
                  <a:pt x="297" y="473"/>
                </a:lnTo>
                <a:lnTo>
                  <a:pt x="274" y="472"/>
                </a:lnTo>
                <a:lnTo>
                  <a:pt x="252" y="473"/>
                </a:lnTo>
                <a:lnTo>
                  <a:pt x="238" y="474"/>
                </a:lnTo>
                <a:lnTo>
                  <a:pt x="223" y="474"/>
                </a:lnTo>
                <a:lnTo>
                  <a:pt x="217" y="473"/>
                </a:lnTo>
                <a:lnTo>
                  <a:pt x="210" y="472"/>
                </a:lnTo>
                <a:lnTo>
                  <a:pt x="205" y="469"/>
                </a:lnTo>
                <a:lnTo>
                  <a:pt x="199" y="464"/>
                </a:lnTo>
                <a:lnTo>
                  <a:pt x="195" y="460"/>
                </a:lnTo>
                <a:lnTo>
                  <a:pt x="192" y="456"/>
                </a:lnTo>
                <a:lnTo>
                  <a:pt x="190" y="450"/>
                </a:lnTo>
                <a:lnTo>
                  <a:pt x="188" y="445"/>
                </a:lnTo>
                <a:lnTo>
                  <a:pt x="184" y="433"/>
                </a:lnTo>
                <a:lnTo>
                  <a:pt x="182" y="424"/>
                </a:lnTo>
                <a:lnTo>
                  <a:pt x="181" y="416"/>
                </a:lnTo>
                <a:lnTo>
                  <a:pt x="181" y="413"/>
                </a:lnTo>
                <a:lnTo>
                  <a:pt x="182" y="408"/>
                </a:lnTo>
                <a:lnTo>
                  <a:pt x="183" y="394"/>
                </a:lnTo>
                <a:lnTo>
                  <a:pt x="186" y="373"/>
                </a:lnTo>
                <a:lnTo>
                  <a:pt x="192" y="351"/>
                </a:lnTo>
                <a:lnTo>
                  <a:pt x="196" y="339"/>
                </a:lnTo>
                <a:lnTo>
                  <a:pt x="203" y="326"/>
                </a:lnTo>
                <a:lnTo>
                  <a:pt x="209" y="315"/>
                </a:lnTo>
                <a:lnTo>
                  <a:pt x="217" y="305"/>
                </a:lnTo>
                <a:lnTo>
                  <a:pt x="226" y="295"/>
                </a:lnTo>
                <a:lnTo>
                  <a:pt x="237" y="286"/>
                </a:lnTo>
                <a:lnTo>
                  <a:pt x="243" y="283"/>
                </a:lnTo>
                <a:lnTo>
                  <a:pt x="250" y="280"/>
                </a:lnTo>
                <a:lnTo>
                  <a:pt x="257" y="278"/>
                </a:lnTo>
                <a:lnTo>
                  <a:pt x="265" y="277"/>
                </a:lnTo>
                <a:lnTo>
                  <a:pt x="285" y="272"/>
                </a:lnTo>
                <a:lnTo>
                  <a:pt x="301" y="271"/>
                </a:lnTo>
                <a:lnTo>
                  <a:pt x="315" y="271"/>
                </a:lnTo>
                <a:lnTo>
                  <a:pt x="325" y="272"/>
                </a:lnTo>
                <a:lnTo>
                  <a:pt x="332" y="274"/>
                </a:lnTo>
                <a:lnTo>
                  <a:pt x="338" y="277"/>
                </a:lnTo>
                <a:lnTo>
                  <a:pt x="340" y="279"/>
                </a:lnTo>
                <a:lnTo>
                  <a:pt x="341" y="280"/>
                </a:lnTo>
                <a:lnTo>
                  <a:pt x="341" y="283"/>
                </a:lnTo>
                <a:lnTo>
                  <a:pt x="342" y="286"/>
                </a:lnTo>
                <a:lnTo>
                  <a:pt x="344" y="288"/>
                </a:lnTo>
                <a:lnTo>
                  <a:pt x="345" y="291"/>
                </a:lnTo>
                <a:lnTo>
                  <a:pt x="352" y="297"/>
                </a:lnTo>
                <a:lnTo>
                  <a:pt x="358" y="301"/>
                </a:lnTo>
                <a:lnTo>
                  <a:pt x="366" y="305"/>
                </a:lnTo>
                <a:lnTo>
                  <a:pt x="373" y="308"/>
                </a:lnTo>
                <a:lnTo>
                  <a:pt x="381" y="310"/>
                </a:lnTo>
                <a:lnTo>
                  <a:pt x="388" y="311"/>
                </a:lnTo>
                <a:lnTo>
                  <a:pt x="396" y="312"/>
                </a:lnTo>
                <a:lnTo>
                  <a:pt x="404" y="312"/>
                </a:lnTo>
                <a:lnTo>
                  <a:pt x="420" y="311"/>
                </a:lnTo>
                <a:lnTo>
                  <a:pt x="436" y="309"/>
                </a:lnTo>
                <a:lnTo>
                  <a:pt x="454" y="306"/>
                </a:lnTo>
                <a:lnTo>
                  <a:pt x="469" y="302"/>
                </a:lnTo>
                <a:lnTo>
                  <a:pt x="480" y="299"/>
                </a:lnTo>
                <a:lnTo>
                  <a:pt x="490" y="297"/>
                </a:lnTo>
                <a:lnTo>
                  <a:pt x="500" y="296"/>
                </a:lnTo>
                <a:lnTo>
                  <a:pt x="508" y="295"/>
                </a:lnTo>
                <a:lnTo>
                  <a:pt x="514" y="295"/>
                </a:lnTo>
                <a:lnTo>
                  <a:pt x="518" y="292"/>
                </a:lnTo>
                <a:lnTo>
                  <a:pt x="521" y="287"/>
                </a:lnTo>
                <a:lnTo>
                  <a:pt x="523" y="282"/>
                </a:lnTo>
                <a:lnTo>
                  <a:pt x="525" y="266"/>
                </a:lnTo>
                <a:lnTo>
                  <a:pt x="526" y="248"/>
                </a:lnTo>
                <a:lnTo>
                  <a:pt x="528" y="228"/>
                </a:lnTo>
                <a:lnTo>
                  <a:pt x="528" y="210"/>
                </a:lnTo>
                <a:lnTo>
                  <a:pt x="526" y="192"/>
                </a:lnTo>
                <a:lnTo>
                  <a:pt x="523" y="176"/>
                </a:lnTo>
                <a:lnTo>
                  <a:pt x="521" y="169"/>
                </a:lnTo>
                <a:lnTo>
                  <a:pt x="518" y="163"/>
                </a:lnTo>
                <a:lnTo>
                  <a:pt x="515" y="158"/>
                </a:lnTo>
                <a:lnTo>
                  <a:pt x="510" y="154"/>
                </a:lnTo>
                <a:lnTo>
                  <a:pt x="506" y="151"/>
                </a:lnTo>
                <a:lnTo>
                  <a:pt x="500" y="150"/>
                </a:lnTo>
                <a:lnTo>
                  <a:pt x="496" y="149"/>
                </a:lnTo>
                <a:lnTo>
                  <a:pt x="492" y="150"/>
                </a:lnTo>
                <a:lnTo>
                  <a:pt x="487" y="151"/>
                </a:lnTo>
                <a:lnTo>
                  <a:pt x="482" y="153"/>
                </a:lnTo>
                <a:lnTo>
                  <a:pt x="472" y="158"/>
                </a:lnTo>
                <a:lnTo>
                  <a:pt x="461" y="160"/>
                </a:lnTo>
                <a:lnTo>
                  <a:pt x="456" y="160"/>
                </a:lnTo>
                <a:lnTo>
                  <a:pt x="451" y="159"/>
                </a:lnTo>
                <a:lnTo>
                  <a:pt x="447" y="158"/>
                </a:lnTo>
                <a:lnTo>
                  <a:pt x="444" y="156"/>
                </a:lnTo>
                <a:lnTo>
                  <a:pt x="440" y="153"/>
                </a:lnTo>
                <a:lnTo>
                  <a:pt x="436" y="150"/>
                </a:lnTo>
                <a:lnTo>
                  <a:pt x="434" y="147"/>
                </a:lnTo>
                <a:lnTo>
                  <a:pt x="432" y="142"/>
                </a:lnTo>
                <a:lnTo>
                  <a:pt x="429" y="135"/>
                </a:lnTo>
                <a:lnTo>
                  <a:pt x="428" y="127"/>
                </a:lnTo>
                <a:lnTo>
                  <a:pt x="429" y="121"/>
                </a:lnTo>
                <a:lnTo>
                  <a:pt x="431" y="116"/>
                </a:lnTo>
                <a:lnTo>
                  <a:pt x="435" y="109"/>
                </a:lnTo>
                <a:lnTo>
                  <a:pt x="442" y="104"/>
                </a:lnTo>
                <a:lnTo>
                  <a:pt x="449" y="99"/>
                </a:lnTo>
                <a:lnTo>
                  <a:pt x="458" y="92"/>
                </a:lnTo>
                <a:lnTo>
                  <a:pt x="467" y="87"/>
                </a:lnTo>
                <a:lnTo>
                  <a:pt x="478" y="81"/>
                </a:lnTo>
                <a:lnTo>
                  <a:pt x="502" y="72"/>
                </a:lnTo>
                <a:lnTo>
                  <a:pt x="528" y="63"/>
                </a:lnTo>
                <a:lnTo>
                  <a:pt x="553" y="56"/>
                </a:lnTo>
                <a:lnTo>
                  <a:pt x="578" y="49"/>
                </a:lnTo>
                <a:lnTo>
                  <a:pt x="604" y="58"/>
                </a:lnTo>
                <a:lnTo>
                  <a:pt x="628" y="68"/>
                </a:lnTo>
                <a:lnTo>
                  <a:pt x="652" y="81"/>
                </a:lnTo>
                <a:lnTo>
                  <a:pt x="676" y="94"/>
                </a:lnTo>
                <a:lnTo>
                  <a:pt x="697" y="109"/>
                </a:lnTo>
                <a:lnTo>
                  <a:pt x="718" y="125"/>
                </a:lnTo>
                <a:lnTo>
                  <a:pt x="739" y="144"/>
                </a:lnTo>
                <a:lnTo>
                  <a:pt x="757" y="162"/>
                </a:lnTo>
                <a:lnTo>
                  <a:pt x="757" y="162"/>
                </a:lnTo>
                <a:close/>
                <a:moveTo>
                  <a:pt x="786" y="149"/>
                </a:moveTo>
                <a:lnTo>
                  <a:pt x="786" y="148"/>
                </a:lnTo>
                <a:lnTo>
                  <a:pt x="785" y="148"/>
                </a:lnTo>
                <a:lnTo>
                  <a:pt x="765" y="126"/>
                </a:lnTo>
                <a:lnTo>
                  <a:pt x="742" y="106"/>
                </a:lnTo>
                <a:lnTo>
                  <a:pt x="718" y="87"/>
                </a:lnTo>
                <a:lnTo>
                  <a:pt x="693" y="70"/>
                </a:lnTo>
                <a:lnTo>
                  <a:pt x="667" y="55"/>
                </a:lnTo>
                <a:lnTo>
                  <a:pt x="640" y="41"/>
                </a:lnTo>
                <a:lnTo>
                  <a:pt x="611" y="29"/>
                </a:lnTo>
                <a:lnTo>
                  <a:pt x="582" y="19"/>
                </a:lnTo>
                <a:lnTo>
                  <a:pt x="582" y="19"/>
                </a:lnTo>
                <a:lnTo>
                  <a:pt x="581" y="19"/>
                </a:lnTo>
                <a:lnTo>
                  <a:pt x="566" y="15"/>
                </a:lnTo>
                <a:lnTo>
                  <a:pt x="550" y="11"/>
                </a:lnTo>
                <a:lnTo>
                  <a:pt x="534" y="7"/>
                </a:lnTo>
                <a:lnTo>
                  <a:pt x="518" y="4"/>
                </a:lnTo>
                <a:lnTo>
                  <a:pt x="502" y="2"/>
                </a:lnTo>
                <a:lnTo>
                  <a:pt x="485" y="1"/>
                </a:lnTo>
                <a:lnTo>
                  <a:pt x="469" y="0"/>
                </a:lnTo>
                <a:lnTo>
                  <a:pt x="451" y="0"/>
                </a:lnTo>
                <a:lnTo>
                  <a:pt x="428" y="0"/>
                </a:lnTo>
                <a:lnTo>
                  <a:pt x="405" y="2"/>
                </a:lnTo>
                <a:lnTo>
                  <a:pt x="383" y="5"/>
                </a:lnTo>
                <a:lnTo>
                  <a:pt x="360" y="8"/>
                </a:lnTo>
                <a:lnTo>
                  <a:pt x="339" y="14"/>
                </a:lnTo>
                <a:lnTo>
                  <a:pt x="317" y="20"/>
                </a:lnTo>
                <a:lnTo>
                  <a:pt x="296" y="27"/>
                </a:lnTo>
                <a:lnTo>
                  <a:pt x="275" y="35"/>
                </a:lnTo>
                <a:lnTo>
                  <a:pt x="255" y="44"/>
                </a:lnTo>
                <a:lnTo>
                  <a:pt x="236" y="55"/>
                </a:lnTo>
                <a:lnTo>
                  <a:pt x="218" y="65"/>
                </a:lnTo>
                <a:lnTo>
                  <a:pt x="198" y="77"/>
                </a:lnTo>
                <a:lnTo>
                  <a:pt x="181" y="89"/>
                </a:lnTo>
                <a:lnTo>
                  <a:pt x="164" y="103"/>
                </a:lnTo>
                <a:lnTo>
                  <a:pt x="148" y="117"/>
                </a:lnTo>
                <a:lnTo>
                  <a:pt x="132" y="132"/>
                </a:lnTo>
                <a:lnTo>
                  <a:pt x="117" y="148"/>
                </a:lnTo>
                <a:lnTo>
                  <a:pt x="103" y="164"/>
                </a:lnTo>
                <a:lnTo>
                  <a:pt x="89" y="181"/>
                </a:lnTo>
                <a:lnTo>
                  <a:pt x="77" y="198"/>
                </a:lnTo>
                <a:lnTo>
                  <a:pt x="65" y="218"/>
                </a:lnTo>
                <a:lnTo>
                  <a:pt x="55" y="236"/>
                </a:lnTo>
                <a:lnTo>
                  <a:pt x="44" y="255"/>
                </a:lnTo>
                <a:lnTo>
                  <a:pt x="35" y="276"/>
                </a:lnTo>
                <a:lnTo>
                  <a:pt x="27" y="296"/>
                </a:lnTo>
                <a:lnTo>
                  <a:pt x="20" y="317"/>
                </a:lnTo>
                <a:lnTo>
                  <a:pt x="14" y="339"/>
                </a:lnTo>
                <a:lnTo>
                  <a:pt x="8" y="360"/>
                </a:lnTo>
                <a:lnTo>
                  <a:pt x="5" y="383"/>
                </a:lnTo>
                <a:lnTo>
                  <a:pt x="2" y="405"/>
                </a:lnTo>
                <a:lnTo>
                  <a:pt x="0" y="428"/>
                </a:lnTo>
                <a:lnTo>
                  <a:pt x="0" y="451"/>
                </a:lnTo>
                <a:lnTo>
                  <a:pt x="0" y="474"/>
                </a:lnTo>
                <a:lnTo>
                  <a:pt x="2" y="498"/>
                </a:lnTo>
                <a:lnTo>
                  <a:pt x="5" y="520"/>
                </a:lnTo>
                <a:lnTo>
                  <a:pt x="8" y="542"/>
                </a:lnTo>
                <a:lnTo>
                  <a:pt x="14" y="564"/>
                </a:lnTo>
                <a:lnTo>
                  <a:pt x="20" y="586"/>
                </a:lnTo>
                <a:lnTo>
                  <a:pt x="27" y="606"/>
                </a:lnTo>
                <a:lnTo>
                  <a:pt x="35" y="626"/>
                </a:lnTo>
                <a:lnTo>
                  <a:pt x="44" y="647"/>
                </a:lnTo>
                <a:lnTo>
                  <a:pt x="55" y="666"/>
                </a:lnTo>
                <a:lnTo>
                  <a:pt x="65" y="685"/>
                </a:lnTo>
                <a:lnTo>
                  <a:pt x="77" y="704"/>
                </a:lnTo>
                <a:lnTo>
                  <a:pt x="89" y="721"/>
                </a:lnTo>
                <a:lnTo>
                  <a:pt x="103" y="738"/>
                </a:lnTo>
                <a:lnTo>
                  <a:pt x="117" y="755"/>
                </a:lnTo>
                <a:lnTo>
                  <a:pt x="132" y="770"/>
                </a:lnTo>
                <a:lnTo>
                  <a:pt x="148" y="785"/>
                </a:lnTo>
                <a:lnTo>
                  <a:pt x="164" y="799"/>
                </a:lnTo>
                <a:lnTo>
                  <a:pt x="181" y="813"/>
                </a:lnTo>
                <a:lnTo>
                  <a:pt x="198" y="826"/>
                </a:lnTo>
                <a:lnTo>
                  <a:pt x="218" y="838"/>
                </a:lnTo>
                <a:lnTo>
                  <a:pt x="236" y="848"/>
                </a:lnTo>
                <a:lnTo>
                  <a:pt x="255" y="858"/>
                </a:lnTo>
                <a:lnTo>
                  <a:pt x="275" y="868"/>
                </a:lnTo>
                <a:lnTo>
                  <a:pt x="296" y="875"/>
                </a:lnTo>
                <a:lnTo>
                  <a:pt x="317" y="883"/>
                </a:lnTo>
                <a:lnTo>
                  <a:pt x="339" y="889"/>
                </a:lnTo>
                <a:lnTo>
                  <a:pt x="360" y="894"/>
                </a:lnTo>
                <a:lnTo>
                  <a:pt x="383" y="898"/>
                </a:lnTo>
                <a:lnTo>
                  <a:pt x="405" y="901"/>
                </a:lnTo>
                <a:lnTo>
                  <a:pt x="428" y="902"/>
                </a:lnTo>
                <a:lnTo>
                  <a:pt x="451" y="903"/>
                </a:lnTo>
                <a:lnTo>
                  <a:pt x="474" y="902"/>
                </a:lnTo>
                <a:lnTo>
                  <a:pt x="498" y="901"/>
                </a:lnTo>
                <a:lnTo>
                  <a:pt x="520" y="898"/>
                </a:lnTo>
                <a:lnTo>
                  <a:pt x="541" y="894"/>
                </a:lnTo>
                <a:lnTo>
                  <a:pt x="564" y="889"/>
                </a:lnTo>
                <a:lnTo>
                  <a:pt x="585" y="883"/>
                </a:lnTo>
                <a:lnTo>
                  <a:pt x="606" y="875"/>
                </a:lnTo>
                <a:lnTo>
                  <a:pt x="626" y="868"/>
                </a:lnTo>
                <a:lnTo>
                  <a:pt x="647" y="858"/>
                </a:lnTo>
                <a:lnTo>
                  <a:pt x="666" y="848"/>
                </a:lnTo>
                <a:lnTo>
                  <a:pt x="685" y="838"/>
                </a:lnTo>
                <a:lnTo>
                  <a:pt x="703" y="826"/>
                </a:lnTo>
                <a:lnTo>
                  <a:pt x="721" y="813"/>
                </a:lnTo>
                <a:lnTo>
                  <a:pt x="738" y="800"/>
                </a:lnTo>
                <a:lnTo>
                  <a:pt x="755" y="785"/>
                </a:lnTo>
                <a:lnTo>
                  <a:pt x="770" y="770"/>
                </a:lnTo>
                <a:lnTo>
                  <a:pt x="785" y="755"/>
                </a:lnTo>
                <a:lnTo>
                  <a:pt x="800" y="738"/>
                </a:lnTo>
                <a:lnTo>
                  <a:pt x="813" y="721"/>
                </a:lnTo>
                <a:lnTo>
                  <a:pt x="826" y="704"/>
                </a:lnTo>
                <a:lnTo>
                  <a:pt x="837" y="685"/>
                </a:lnTo>
                <a:lnTo>
                  <a:pt x="848" y="666"/>
                </a:lnTo>
                <a:lnTo>
                  <a:pt x="858" y="647"/>
                </a:lnTo>
                <a:lnTo>
                  <a:pt x="868" y="626"/>
                </a:lnTo>
                <a:lnTo>
                  <a:pt x="875" y="606"/>
                </a:lnTo>
                <a:lnTo>
                  <a:pt x="883" y="586"/>
                </a:lnTo>
                <a:lnTo>
                  <a:pt x="889" y="564"/>
                </a:lnTo>
                <a:lnTo>
                  <a:pt x="893" y="542"/>
                </a:lnTo>
                <a:lnTo>
                  <a:pt x="898" y="520"/>
                </a:lnTo>
                <a:lnTo>
                  <a:pt x="901" y="498"/>
                </a:lnTo>
                <a:lnTo>
                  <a:pt x="902" y="474"/>
                </a:lnTo>
                <a:lnTo>
                  <a:pt x="903" y="451"/>
                </a:lnTo>
                <a:lnTo>
                  <a:pt x="902" y="430"/>
                </a:lnTo>
                <a:lnTo>
                  <a:pt x="901" y="409"/>
                </a:lnTo>
                <a:lnTo>
                  <a:pt x="899" y="387"/>
                </a:lnTo>
                <a:lnTo>
                  <a:pt x="894" y="366"/>
                </a:lnTo>
                <a:lnTo>
                  <a:pt x="890" y="345"/>
                </a:lnTo>
                <a:lnTo>
                  <a:pt x="885" y="326"/>
                </a:lnTo>
                <a:lnTo>
                  <a:pt x="878" y="306"/>
                </a:lnTo>
                <a:lnTo>
                  <a:pt x="872" y="286"/>
                </a:lnTo>
                <a:lnTo>
                  <a:pt x="863" y="268"/>
                </a:lnTo>
                <a:lnTo>
                  <a:pt x="855" y="249"/>
                </a:lnTo>
                <a:lnTo>
                  <a:pt x="845" y="232"/>
                </a:lnTo>
                <a:lnTo>
                  <a:pt x="835" y="213"/>
                </a:lnTo>
                <a:lnTo>
                  <a:pt x="824" y="196"/>
                </a:lnTo>
                <a:lnTo>
                  <a:pt x="812" y="180"/>
                </a:lnTo>
                <a:lnTo>
                  <a:pt x="800" y="164"/>
                </a:lnTo>
                <a:lnTo>
                  <a:pt x="786" y="149"/>
                </a:lnTo>
                <a:lnTo>
                  <a:pt x="786" y="14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grpSp>
        <p:nvGrpSpPr>
          <p:cNvPr id="87" name="Group 86"/>
          <p:cNvGrpSpPr>
            <a:grpSpLocks noChangeAspect="1"/>
          </p:cNvGrpSpPr>
          <p:nvPr/>
        </p:nvGrpSpPr>
        <p:grpSpPr>
          <a:xfrm>
            <a:off x="8665730" y="1668406"/>
            <a:ext cx="769552" cy="667512"/>
            <a:chOff x="8736013" y="2536825"/>
            <a:chExt cx="287338" cy="249238"/>
          </a:xfrm>
          <a:solidFill>
            <a:schemeClr val="bg1">
              <a:lumMod val="50000"/>
            </a:schemeClr>
          </a:solidFill>
        </p:grpSpPr>
        <p:sp>
          <p:nvSpPr>
            <p:cNvPr id="88" name="Freeform 219"/>
            <p:cNvSpPr>
              <a:spLocks noEditPoints="1"/>
            </p:cNvSpPr>
            <p:nvPr/>
          </p:nvSpPr>
          <p:spPr bwMode="auto">
            <a:xfrm>
              <a:off x="8793163" y="2632075"/>
              <a:ext cx="230188" cy="153988"/>
            </a:xfrm>
            <a:custGeom>
              <a:avLst/>
              <a:gdLst>
                <a:gd name="T0" fmla="*/ 621 w 722"/>
                <a:gd name="T1" fmla="*/ 368 h 481"/>
                <a:gd name="T2" fmla="*/ 588 w 722"/>
                <a:gd name="T3" fmla="*/ 338 h 481"/>
                <a:gd name="T4" fmla="*/ 557 w 722"/>
                <a:gd name="T5" fmla="*/ 331 h 481"/>
                <a:gd name="T6" fmla="*/ 525 w 722"/>
                <a:gd name="T7" fmla="*/ 338 h 481"/>
                <a:gd name="T8" fmla="*/ 493 w 722"/>
                <a:gd name="T9" fmla="*/ 368 h 481"/>
                <a:gd name="T10" fmla="*/ 451 w 722"/>
                <a:gd name="T11" fmla="*/ 391 h 481"/>
                <a:gd name="T12" fmla="*/ 557 w 722"/>
                <a:gd name="T13" fmla="*/ 451 h 481"/>
                <a:gd name="T14" fmla="*/ 520 w 722"/>
                <a:gd name="T15" fmla="*/ 432 h 481"/>
                <a:gd name="T16" fmla="*/ 515 w 722"/>
                <a:gd name="T17" fmla="*/ 389 h 481"/>
                <a:gd name="T18" fmla="*/ 547 w 722"/>
                <a:gd name="T19" fmla="*/ 362 h 481"/>
                <a:gd name="T20" fmla="*/ 588 w 722"/>
                <a:gd name="T21" fmla="*/ 374 h 481"/>
                <a:gd name="T22" fmla="*/ 601 w 722"/>
                <a:gd name="T23" fmla="*/ 415 h 481"/>
                <a:gd name="T24" fmla="*/ 574 w 722"/>
                <a:gd name="T25" fmla="*/ 448 h 481"/>
                <a:gd name="T26" fmla="*/ 451 w 722"/>
                <a:gd name="T27" fmla="*/ 241 h 481"/>
                <a:gd name="T28" fmla="*/ 163 w 722"/>
                <a:gd name="T29" fmla="*/ 448 h 481"/>
                <a:gd name="T30" fmla="*/ 136 w 722"/>
                <a:gd name="T31" fmla="*/ 415 h 481"/>
                <a:gd name="T32" fmla="*/ 149 w 722"/>
                <a:gd name="T33" fmla="*/ 374 h 481"/>
                <a:gd name="T34" fmla="*/ 190 w 722"/>
                <a:gd name="T35" fmla="*/ 362 h 481"/>
                <a:gd name="T36" fmla="*/ 222 w 722"/>
                <a:gd name="T37" fmla="*/ 389 h 481"/>
                <a:gd name="T38" fmla="*/ 219 w 722"/>
                <a:gd name="T39" fmla="*/ 431 h 481"/>
                <a:gd name="T40" fmla="*/ 181 w 722"/>
                <a:gd name="T41" fmla="*/ 451 h 481"/>
                <a:gd name="T42" fmla="*/ 565 w 722"/>
                <a:gd name="T43" fmla="*/ 94 h 481"/>
                <a:gd name="T44" fmla="*/ 451 w 722"/>
                <a:gd name="T45" fmla="*/ 15 h 481"/>
                <a:gd name="T46" fmla="*/ 445 w 722"/>
                <a:gd name="T47" fmla="*/ 3 h 481"/>
                <a:gd name="T48" fmla="*/ 253 w 722"/>
                <a:gd name="T49" fmla="*/ 0 h 481"/>
                <a:gd name="T50" fmla="*/ 242 w 722"/>
                <a:gd name="T51" fmla="*/ 10 h 481"/>
                <a:gd name="T52" fmla="*/ 243 w 722"/>
                <a:gd name="T53" fmla="*/ 24 h 481"/>
                <a:gd name="T54" fmla="*/ 256 w 722"/>
                <a:gd name="T55" fmla="*/ 30 h 481"/>
                <a:gd name="T56" fmla="*/ 251 w 722"/>
                <a:gd name="T57" fmla="*/ 378 h 481"/>
                <a:gd name="T58" fmla="*/ 224 w 722"/>
                <a:gd name="T59" fmla="*/ 344 h 481"/>
                <a:gd name="T60" fmla="*/ 194 w 722"/>
                <a:gd name="T61" fmla="*/ 332 h 481"/>
                <a:gd name="T62" fmla="*/ 161 w 722"/>
                <a:gd name="T63" fmla="*/ 334 h 481"/>
                <a:gd name="T64" fmla="*/ 133 w 722"/>
                <a:gd name="T65" fmla="*/ 349 h 481"/>
                <a:gd name="T66" fmla="*/ 108 w 722"/>
                <a:gd name="T67" fmla="*/ 385 h 481"/>
                <a:gd name="T68" fmla="*/ 29 w 722"/>
                <a:gd name="T69" fmla="*/ 115 h 481"/>
                <a:gd name="T70" fmla="*/ 18 w 722"/>
                <a:gd name="T71" fmla="*/ 106 h 481"/>
                <a:gd name="T72" fmla="*/ 4 w 722"/>
                <a:gd name="T73" fmla="*/ 110 h 481"/>
                <a:gd name="T74" fmla="*/ 0 w 722"/>
                <a:gd name="T75" fmla="*/ 406 h 481"/>
                <a:gd name="T76" fmla="*/ 6 w 722"/>
                <a:gd name="T77" fmla="*/ 419 h 481"/>
                <a:gd name="T78" fmla="*/ 108 w 722"/>
                <a:gd name="T79" fmla="*/ 428 h 481"/>
                <a:gd name="T80" fmla="*/ 133 w 722"/>
                <a:gd name="T81" fmla="*/ 464 h 481"/>
                <a:gd name="T82" fmla="*/ 161 w 722"/>
                <a:gd name="T83" fmla="*/ 479 h 481"/>
                <a:gd name="T84" fmla="*/ 194 w 722"/>
                <a:gd name="T85" fmla="*/ 480 h 481"/>
                <a:gd name="T86" fmla="*/ 224 w 722"/>
                <a:gd name="T87" fmla="*/ 468 h 481"/>
                <a:gd name="T88" fmla="*/ 251 w 722"/>
                <a:gd name="T89" fmla="*/ 434 h 481"/>
                <a:gd name="T90" fmla="*/ 484 w 722"/>
                <a:gd name="T91" fmla="*/ 428 h 481"/>
                <a:gd name="T92" fmla="*/ 509 w 722"/>
                <a:gd name="T93" fmla="*/ 464 h 481"/>
                <a:gd name="T94" fmla="*/ 537 w 722"/>
                <a:gd name="T95" fmla="*/ 479 h 481"/>
                <a:gd name="T96" fmla="*/ 570 w 722"/>
                <a:gd name="T97" fmla="*/ 480 h 481"/>
                <a:gd name="T98" fmla="*/ 599 w 722"/>
                <a:gd name="T99" fmla="*/ 468 h 481"/>
                <a:gd name="T100" fmla="*/ 627 w 722"/>
                <a:gd name="T101" fmla="*/ 434 h 481"/>
                <a:gd name="T102" fmla="*/ 712 w 722"/>
                <a:gd name="T103" fmla="*/ 420 h 481"/>
                <a:gd name="T104" fmla="*/ 722 w 722"/>
                <a:gd name="T105" fmla="*/ 410 h 481"/>
                <a:gd name="T106" fmla="*/ 721 w 722"/>
                <a:gd name="T107" fmla="*/ 25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22" h="481">
                  <a:moveTo>
                    <a:pt x="630" y="391"/>
                  </a:moveTo>
                  <a:lnTo>
                    <a:pt x="629" y="385"/>
                  </a:lnTo>
                  <a:lnTo>
                    <a:pt x="627" y="378"/>
                  </a:lnTo>
                  <a:lnTo>
                    <a:pt x="623" y="373"/>
                  </a:lnTo>
                  <a:lnTo>
                    <a:pt x="621" y="368"/>
                  </a:lnTo>
                  <a:lnTo>
                    <a:pt x="614" y="357"/>
                  </a:lnTo>
                  <a:lnTo>
                    <a:pt x="604" y="349"/>
                  </a:lnTo>
                  <a:lnTo>
                    <a:pt x="599" y="344"/>
                  </a:lnTo>
                  <a:lnTo>
                    <a:pt x="593" y="341"/>
                  </a:lnTo>
                  <a:lnTo>
                    <a:pt x="588" y="338"/>
                  </a:lnTo>
                  <a:lnTo>
                    <a:pt x="583" y="336"/>
                  </a:lnTo>
                  <a:lnTo>
                    <a:pt x="576" y="334"/>
                  </a:lnTo>
                  <a:lnTo>
                    <a:pt x="570" y="332"/>
                  </a:lnTo>
                  <a:lnTo>
                    <a:pt x="563" y="331"/>
                  </a:lnTo>
                  <a:lnTo>
                    <a:pt x="557" y="331"/>
                  </a:lnTo>
                  <a:lnTo>
                    <a:pt x="550" y="331"/>
                  </a:lnTo>
                  <a:lnTo>
                    <a:pt x="543" y="332"/>
                  </a:lnTo>
                  <a:lnTo>
                    <a:pt x="537" y="334"/>
                  </a:lnTo>
                  <a:lnTo>
                    <a:pt x="530" y="336"/>
                  </a:lnTo>
                  <a:lnTo>
                    <a:pt x="525" y="338"/>
                  </a:lnTo>
                  <a:lnTo>
                    <a:pt x="520" y="341"/>
                  </a:lnTo>
                  <a:lnTo>
                    <a:pt x="514" y="344"/>
                  </a:lnTo>
                  <a:lnTo>
                    <a:pt x="509" y="349"/>
                  </a:lnTo>
                  <a:lnTo>
                    <a:pt x="499" y="357"/>
                  </a:lnTo>
                  <a:lnTo>
                    <a:pt x="493" y="368"/>
                  </a:lnTo>
                  <a:lnTo>
                    <a:pt x="490" y="373"/>
                  </a:lnTo>
                  <a:lnTo>
                    <a:pt x="486" y="378"/>
                  </a:lnTo>
                  <a:lnTo>
                    <a:pt x="484" y="385"/>
                  </a:lnTo>
                  <a:lnTo>
                    <a:pt x="483" y="391"/>
                  </a:lnTo>
                  <a:lnTo>
                    <a:pt x="451" y="391"/>
                  </a:lnTo>
                  <a:lnTo>
                    <a:pt x="451" y="271"/>
                  </a:lnTo>
                  <a:lnTo>
                    <a:pt x="692" y="271"/>
                  </a:lnTo>
                  <a:lnTo>
                    <a:pt x="692" y="391"/>
                  </a:lnTo>
                  <a:lnTo>
                    <a:pt x="630" y="391"/>
                  </a:lnTo>
                  <a:close/>
                  <a:moveTo>
                    <a:pt x="557" y="451"/>
                  </a:moveTo>
                  <a:lnTo>
                    <a:pt x="547" y="450"/>
                  </a:lnTo>
                  <a:lnTo>
                    <a:pt x="539" y="448"/>
                  </a:lnTo>
                  <a:lnTo>
                    <a:pt x="531" y="444"/>
                  </a:lnTo>
                  <a:lnTo>
                    <a:pt x="525" y="438"/>
                  </a:lnTo>
                  <a:lnTo>
                    <a:pt x="520" y="432"/>
                  </a:lnTo>
                  <a:lnTo>
                    <a:pt x="515" y="423"/>
                  </a:lnTo>
                  <a:lnTo>
                    <a:pt x="512" y="415"/>
                  </a:lnTo>
                  <a:lnTo>
                    <a:pt x="511" y="406"/>
                  </a:lnTo>
                  <a:lnTo>
                    <a:pt x="512" y="398"/>
                  </a:lnTo>
                  <a:lnTo>
                    <a:pt x="515" y="389"/>
                  </a:lnTo>
                  <a:lnTo>
                    <a:pt x="520" y="381"/>
                  </a:lnTo>
                  <a:lnTo>
                    <a:pt x="525" y="374"/>
                  </a:lnTo>
                  <a:lnTo>
                    <a:pt x="531" y="369"/>
                  </a:lnTo>
                  <a:lnTo>
                    <a:pt x="539" y="365"/>
                  </a:lnTo>
                  <a:lnTo>
                    <a:pt x="547" y="362"/>
                  </a:lnTo>
                  <a:lnTo>
                    <a:pt x="557" y="361"/>
                  </a:lnTo>
                  <a:lnTo>
                    <a:pt x="566" y="362"/>
                  </a:lnTo>
                  <a:lnTo>
                    <a:pt x="574" y="365"/>
                  </a:lnTo>
                  <a:lnTo>
                    <a:pt x="582" y="369"/>
                  </a:lnTo>
                  <a:lnTo>
                    <a:pt x="588" y="374"/>
                  </a:lnTo>
                  <a:lnTo>
                    <a:pt x="593" y="381"/>
                  </a:lnTo>
                  <a:lnTo>
                    <a:pt x="598" y="389"/>
                  </a:lnTo>
                  <a:lnTo>
                    <a:pt x="601" y="398"/>
                  </a:lnTo>
                  <a:lnTo>
                    <a:pt x="602" y="406"/>
                  </a:lnTo>
                  <a:lnTo>
                    <a:pt x="601" y="415"/>
                  </a:lnTo>
                  <a:lnTo>
                    <a:pt x="598" y="423"/>
                  </a:lnTo>
                  <a:lnTo>
                    <a:pt x="593" y="431"/>
                  </a:lnTo>
                  <a:lnTo>
                    <a:pt x="588" y="438"/>
                  </a:lnTo>
                  <a:lnTo>
                    <a:pt x="582" y="444"/>
                  </a:lnTo>
                  <a:lnTo>
                    <a:pt x="574" y="448"/>
                  </a:lnTo>
                  <a:lnTo>
                    <a:pt x="566" y="450"/>
                  </a:lnTo>
                  <a:lnTo>
                    <a:pt x="557" y="451"/>
                  </a:lnTo>
                  <a:close/>
                  <a:moveTo>
                    <a:pt x="551" y="120"/>
                  </a:moveTo>
                  <a:lnTo>
                    <a:pt x="671" y="241"/>
                  </a:lnTo>
                  <a:lnTo>
                    <a:pt x="451" y="241"/>
                  </a:lnTo>
                  <a:lnTo>
                    <a:pt x="451" y="120"/>
                  </a:lnTo>
                  <a:lnTo>
                    <a:pt x="551" y="120"/>
                  </a:lnTo>
                  <a:close/>
                  <a:moveTo>
                    <a:pt x="181" y="451"/>
                  </a:moveTo>
                  <a:lnTo>
                    <a:pt x="171" y="450"/>
                  </a:lnTo>
                  <a:lnTo>
                    <a:pt x="163" y="448"/>
                  </a:lnTo>
                  <a:lnTo>
                    <a:pt x="155" y="444"/>
                  </a:lnTo>
                  <a:lnTo>
                    <a:pt x="149" y="438"/>
                  </a:lnTo>
                  <a:lnTo>
                    <a:pt x="144" y="432"/>
                  </a:lnTo>
                  <a:lnTo>
                    <a:pt x="139" y="423"/>
                  </a:lnTo>
                  <a:lnTo>
                    <a:pt x="136" y="415"/>
                  </a:lnTo>
                  <a:lnTo>
                    <a:pt x="136" y="406"/>
                  </a:lnTo>
                  <a:lnTo>
                    <a:pt x="136" y="398"/>
                  </a:lnTo>
                  <a:lnTo>
                    <a:pt x="139" y="389"/>
                  </a:lnTo>
                  <a:lnTo>
                    <a:pt x="144" y="381"/>
                  </a:lnTo>
                  <a:lnTo>
                    <a:pt x="149" y="374"/>
                  </a:lnTo>
                  <a:lnTo>
                    <a:pt x="155" y="369"/>
                  </a:lnTo>
                  <a:lnTo>
                    <a:pt x="163" y="365"/>
                  </a:lnTo>
                  <a:lnTo>
                    <a:pt x="171" y="362"/>
                  </a:lnTo>
                  <a:lnTo>
                    <a:pt x="181" y="361"/>
                  </a:lnTo>
                  <a:lnTo>
                    <a:pt x="190" y="362"/>
                  </a:lnTo>
                  <a:lnTo>
                    <a:pt x="198" y="365"/>
                  </a:lnTo>
                  <a:lnTo>
                    <a:pt x="206" y="369"/>
                  </a:lnTo>
                  <a:lnTo>
                    <a:pt x="212" y="374"/>
                  </a:lnTo>
                  <a:lnTo>
                    <a:pt x="219" y="381"/>
                  </a:lnTo>
                  <a:lnTo>
                    <a:pt x="222" y="389"/>
                  </a:lnTo>
                  <a:lnTo>
                    <a:pt x="225" y="398"/>
                  </a:lnTo>
                  <a:lnTo>
                    <a:pt x="226" y="406"/>
                  </a:lnTo>
                  <a:lnTo>
                    <a:pt x="225" y="415"/>
                  </a:lnTo>
                  <a:lnTo>
                    <a:pt x="222" y="423"/>
                  </a:lnTo>
                  <a:lnTo>
                    <a:pt x="219" y="431"/>
                  </a:lnTo>
                  <a:lnTo>
                    <a:pt x="212" y="438"/>
                  </a:lnTo>
                  <a:lnTo>
                    <a:pt x="206" y="444"/>
                  </a:lnTo>
                  <a:lnTo>
                    <a:pt x="198" y="448"/>
                  </a:lnTo>
                  <a:lnTo>
                    <a:pt x="190" y="450"/>
                  </a:lnTo>
                  <a:lnTo>
                    <a:pt x="181" y="451"/>
                  </a:lnTo>
                  <a:close/>
                  <a:moveTo>
                    <a:pt x="721" y="250"/>
                  </a:moveTo>
                  <a:lnTo>
                    <a:pt x="720" y="248"/>
                  </a:lnTo>
                  <a:lnTo>
                    <a:pt x="718" y="246"/>
                  </a:lnTo>
                  <a:lnTo>
                    <a:pt x="568" y="95"/>
                  </a:lnTo>
                  <a:lnTo>
                    <a:pt x="565" y="94"/>
                  </a:lnTo>
                  <a:lnTo>
                    <a:pt x="562" y="91"/>
                  </a:lnTo>
                  <a:lnTo>
                    <a:pt x="559" y="91"/>
                  </a:lnTo>
                  <a:lnTo>
                    <a:pt x="557" y="90"/>
                  </a:lnTo>
                  <a:lnTo>
                    <a:pt x="451" y="90"/>
                  </a:lnTo>
                  <a:lnTo>
                    <a:pt x="451" y="15"/>
                  </a:lnTo>
                  <a:lnTo>
                    <a:pt x="451" y="12"/>
                  </a:lnTo>
                  <a:lnTo>
                    <a:pt x="450" y="10"/>
                  </a:lnTo>
                  <a:lnTo>
                    <a:pt x="449" y="7"/>
                  </a:lnTo>
                  <a:lnTo>
                    <a:pt x="447" y="5"/>
                  </a:lnTo>
                  <a:lnTo>
                    <a:pt x="445" y="3"/>
                  </a:lnTo>
                  <a:lnTo>
                    <a:pt x="442" y="1"/>
                  </a:lnTo>
                  <a:lnTo>
                    <a:pt x="439" y="0"/>
                  </a:lnTo>
                  <a:lnTo>
                    <a:pt x="436" y="0"/>
                  </a:lnTo>
                  <a:lnTo>
                    <a:pt x="256" y="0"/>
                  </a:lnTo>
                  <a:lnTo>
                    <a:pt x="253" y="0"/>
                  </a:lnTo>
                  <a:lnTo>
                    <a:pt x="250" y="1"/>
                  </a:lnTo>
                  <a:lnTo>
                    <a:pt x="247" y="3"/>
                  </a:lnTo>
                  <a:lnTo>
                    <a:pt x="245" y="5"/>
                  </a:lnTo>
                  <a:lnTo>
                    <a:pt x="243" y="7"/>
                  </a:lnTo>
                  <a:lnTo>
                    <a:pt x="242" y="10"/>
                  </a:lnTo>
                  <a:lnTo>
                    <a:pt x="241" y="12"/>
                  </a:lnTo>
                  <a:lnTo>
                    <a:pt x="241" y="15"/>
                  </a:lnTo>
                  <a:lnTo>
                    <a:pt x="241" y="19"/>
                  </a:lnTo>
                  <a:lnTo>
                    <a:pt x="242" y="22"/>
                  </a:lnTo>
                  <a:lnTo>
                    <a:pt x="243" y="24"/>
                  </a:lnTo>
                  <a:lnTo>
                    <a:pt x="245" y="26"/>
                  </a:lnTo>
                  <a:lnTo>
                    <a:pt x="247" y="28"/>
                  </a:lnTo>
                  <a:lnTo>
                    <a:pt x="250" y="29"/>
                  </a:lnTo>
                  <a:lnTo>
                    <a:pt x="253" y="30"/>
                  </a:lnTo>
                  <a:lnTo>
                    <a:pt x="256" y="30"/>
                  </a:lnTo>
                  <a:lnTo>
                    <a:pt x="421" y="30"/>
                  </a:lnTo>
                  <a:lnTo>
                    <a:pt x="421" y="391"/>
                  </a:lnTo>
                  <a:lnTo>
                    <a:pt x="254" y="391"/>
                  </a:lnTo>
                  <a:lnTo>
                    <a:pt x="253" y="385"/>
                  </a:lnTo>
                  <a:lnTo>
                    <a:pt x="251" y="378"/>
                  </a:lnTo>
                  <a:lnTo>
                    <a:pt x="249" y="373"/>
                  </a:lnTo>
                  <a:lnTo>
                    <a:pt x="245" y="368"/>
                  </a:lnTo>
                  <a:lnTo>
                    <a:pt x="238" y="357"/>
                  </a:lnTo>
                  <a:lnTo>
                    <a:pt x="228" y="349"/>
                  </a:lnTo>
                  <a:lnTo>
                    <a:pt x="224" y="344"/>
                  </a:lnTo>
                  <a:lnTo>
                    <a:pt x="219" y="341"/>
                  </a:lnTo>
                  <a:lnTo>
                    <a:pt x="212" y="338"/>
                  </a:lnTo>
                  <a:lnTo>
                    <a:pt x="207" y="336"/>
                  </a:lnTo>
                  <a:lnTo>
                    <a:pt x="200" y="334"/>
                  </a:lnTo>
                  <a:lnTo>
                    <a:pt x="194" y="332"/>
                  </a:lnTo>
                  <a:lnTo>
                    <a:pt x="187" y="331"/>
                  </a:lnTo>
                  <a:lnTo>
                    <a:pt x="181" y="331"/>
                  </a:lnTo>
                  <a:lnTo>
                    <a:pt x="174" y="331"/>
                  </a:lnTo>
                  <a:lnTo>
                    <a:pt x="167" y="332"/>
                  </a:lnTo>
                  <a:lnTo>
                    <a:pt x="161" y="334"/>
                  </a:lnTo>
                  <a:lnTo>
                    <a:pt x="155" y="336"/>
                  </a:lnTo>
                  <a:lnTo>
                    <a:pt x="149" y="338"/>
                  </a:lnTo>
                  <a:lnTo>
                    <a:pt x="144" y="341"/>
                  </a:lnTo>
                  <a:lnTo>
                    <a:pt x="138" y="344"/>
                  </a:lnTo>
                  <a:lnTo>
                    <a:pt x="133" y="349"/>
                  </a:lnTo>
                  <a:lnTo>
                    <a:pt x="124" y="357"/>
                  </a:lnTo>
                  <a:lnTo>
                    <a:pt x="117" y="368"/>
                  </a:lnTo>
                  <a:lnTo>
                    <a:pt x="114" y="373"/>
                  </a:lnTo>
                  <a:lnTo>
                    <a:pt x="110" y="378"/>
                  </a:lnTo>
                  <a:lnTo>
                    <a:pt x="108" y="385"/>
                  </a:lnTo>
                  <a:lnTo>
                    <a:pt x="107" y="391"/>
                  </a:lnTo>
                  <a:lnTo>
                    <a:pt x="30" y="391"/>
                  </a:lnTo>
                  <a:lnTo>
                    <a:pt x="30" y="120"/>
                  </a:lnTo>
                  <a:lnTo>
                    <a:pt x="30" y="117"/>
                  </a:lnTo>
                  <a:lnTo>
                    <a:pt x="29" y="115"/>
                  </a:lnTo>
                  <a:lnTo>
                    <a:pt x="28" y="112"/>
                  </a:lnTo>
                  <a:lnTo>
                    <a:pt x="26" y="110"/>
                  </a:lnTo>
                  <a:lnTo>
                    <a:pt x="24" y="109"/>
                  </a:lnTo>
                  <a:lnTo>
                    <a:pt x="21" y="106"/>
                  </a:lnTo>
                  <a:lnTo>
                    <a:pt x="18" y="106"/>
                  </a:lnTo>
                  <a:lnTo>
                    <a:pt x="15" y="105"/>
                  </a:lnTo>
                  <a:lnTo>
                    <a:pt x="12" y="106"/>
                  </a:lnTo>
                  <a:lnTo>
                    <a:pt x="10" y="106"/>
                  </a:lnTo>
                  <a:lnTo>
                    <a:pt x="6" y="109"/>
                  </a:lnTo>
                  <a:lnTo>
                    <a:pt x="4" y="110"/>
                  </a:lnTo>
                  <a:lnTo>
                    <a:pt x="3" y="112"/>
                  </a:lnTo>
                  <a:lnTo>
                    <a:pt x="1" y="115"/>
                  </a:lnTo>
                  <a:lnTo>
                    <a:pt x="1" y="117"/>
                  </a:lnTo>
                  <a:lnTo>
                    <a:pt x="0" y="120"/>
                  </a:lnTo>
                  <a:lnTo>
                    <a:pt x="0" y="406"/>
                  </a:lnTo>
                  <a:lnTo>
                    <a:pt x="1" y="410"/>
                  </a:lnTo>
                  <a:lnTo>
                    <a:pt x="1" y="412"/>
                  </a:lnTo>
                  <a:lnTo>
                    <a:pt x="3" y="415"/>
                  </a:lnTo>
                  <a:lnTo>
                    <a:pt x="4" y="417"/>
                  </a:lnTo>
                  <a:lnTo>
                    <a:pt x="6" y="419"/>
                  </a:lnTo>
                  <a:lnTo>
                    <a:pt x="10" y="420"/>
                  </a:lnTo>
                  <a:lnTo>
                    <a:pt x="12" y="421"/>
                  </a:lnTo>
                  <a:lnTo>
                    <a:pt x="15" y="421"/>
                  </a:lnTo>
                  <a:lnTo>
                    <a:pt x="107" y="421"/>
                  </a:lnTo>
                  <a:lnTo>
                    <a:pt x="108" y="428"/>
                  </a:lnTo>
                  <a:lnTo>
                    <a:pt x="110" y="434"/>
                  </a:lnTo>
                  <a:lnTo>
                    <a:pt x="114" y="440"/>
                  </a:lnTo>
                  <a:lnTo>
                    <a:pt x="117" y="445"/>
                  </a:lnTo>
                  <a:lnTo>
                    <a:pt x="124" y="456"/>
                  </a:lnTo>
                  <a:lnTo>
                    <a:pt x="133" y="464"/>
                  </a:lnTo>
                  <a:lnTo>
                    <a:pt x="138" y="468"/>
                  </a:lnTo>
                  <a:lnTo>
                    <a:pt x="144" y="472"/>
                  </a:lnTo>
                  <a:lnTo>
                    <a:pt x="149" y="475"/>
                  </a:lnTo>
                  <a:lnTo>
                    <a:pt x="155" y="477"/>
                  </a:lnTo>
                  <a:lnTo>
                    <a:pt x="161" y="479"/>
                  </a:lnTo>
                  <a:lnTo>
                    <a:pt x="167" y="480"/>
                  </a:lnTo>
                  <a:lnTo>
                    <a:pt x="174" y="481"/>
                  </a:lnTo>
                  <a:lnTo>
                    <a:pt x="181" y="481"/>
                  </a:lnTo>
                  <a:lnTo>
                    <a:pt x="187" y="481"/>
                  </a:lnTo>
                  <a:lnTo>
                    <a:pt x="194" y="480"/>
                  </a:lnTo>
                  <a:lnTo>
                    <a:pt x="200" y="479"/>
                  </a:lnTo>
                  <a:lnTo>
                    <a:pt x="207" y="477"/>
                  </a:lnTo>
                  <a:lnTo>
                    <a:pt x="212" y="475"/>
                  </a:lnTo>
                  <a:lnTo>
                    <a:pt x="219" y="472"/>
                  </a:lnTo>
                  <a:lnTo>
                    <a:pt x="224" y="468"/>
                  </a:lnTo>
                  <a:lnTo>
                    <a:pt x="228" y="464"/>
                  </a:lnTo>
                  <a:lnTo>
                    <a:pt x="238" y="456"/>
                  </a:lnTo>
                  <a:lnTo>
                    <a:pt x="245" y="445"/>
                  </a:lnTo>
                  <a:lnTo>
                    <a:pt x="249" y="440"/>
                  </a:lnTo>
                  <a:lnTo>
                    <a:pt x="251" y="434"/>
                  </a:lnTo>
                  <a:lnTo>
                    <a:pt x="253" y="428"/>
                  </a:lnTo>
                  <a:lnTo>
                    <a:pt x="254" y="421"/>
                  </a:lnTo>
                  <a:lnTo>
                    <a:pt x="436" y="421"/>
                  </a:lnTo>
                  <a:lnTo>
                    <a:pt x="483" y="421"/>
                  </a:lnTo>
                  <a:lnTo>
                    <a:pt x="484" y="428"/>
                  </a:lnTo>
                  <a:lnTo>
                    <a:pt x="486" y="434"/>
                  </a:lnTo>
                  <a:lnTo>
                    <a:pt x="490" y="440"/>
                  </a:lnTo>
                  <a:lnTo>
                    <a:pt x="493" y="445"/>
                  </a:lnTo>
                  <a:lnTo>
                    <a:pt x="499" y="456"/>
                  </a:lnTo>
                  <a:lnTo>
                    <a:pt x="509" y="464"/>
                  </a:lnTo>
                  <a:lnTo>
                    <a:pt x="514" y="468"/>
                  </a:lnTo>
                  <a:lnTo>
                    <a:pt x="520" y="472"/>
                  </a:lnTo>
                  <a:lnTo>
                    <a:pt x="525" y="475"/>
                  </a:lnTo>
                  <a:lnTo>
                    <a:pt x="530" y="477"/>
                  </a:lnTo>
                  <a:lnTo>
                    <a:pt x="537" y="479"/>
                  </a:lnTo>
                  <a:lnTo>
                    <a:pt x="543" y="480"/>
                  </a:lnTo>
                  <a:lnTo>
                    <a:pt x="550" y="481"/>
                  </a:lnTo>
                  <a:lnTo>
                    <a:pt x="557" y="481"/>
                  </a:lnTo>
                  <a:lnTo>
                    <a:pt x="563" y="481"/>
                  </a:lnTo>
                  <a:lnTo>
                    <a:pt x="570" y="480"/>
                  </a:lnTo>
                  <a:lnTo>
                    <a:pt x="576" y="479"/>
                  </a:lnTo>
                  <a:lnTo>
                    <a:pt x="583" y="477"/>
                  </a:lnTo>
                  <a:lnTo>
                    <a:pt x="588" y="475"/>
                  </a:lnTo>
                  <a:lnTo>
                    <a:pt x="593" y="472"/>
                  </a:lnTo>
                  <a:lnTo>
                    <a:pt x="599" y="468"/>
                  </a:lnTo>
                  <a:lnTo>
                    <a:pt x="604" y="464"/>
                  </a:lnTo>
                  <a:lnTo>
                    <a:pt x="614" y="456"/>
                  </a:lnTo>
                  <a:lnTo>
                    <a:pt x="621" y="445"/>
                  </a:lnTo>
                  <a:lnTo>
                    <a:pt x="623" y="440"/>
                  </a:lnTo>
                  <a:lnTo>
                    <a:pt x="627" y="434"/>
                  </a:lnTo>
                  <a:lnTo>
                    <a:pt x="629" y="428"/>
                  </a:lnTo>
                  <a:lnTo>
                    <a:pt x="630" y="421"/>
                  </a:lnTo>
                  <a:lnTo>
                    <a:pt x="707" y="421"/>
                  </a:lnTo>
                  <a:lnTo>
                    <a:pt x="710" y="421"/>
                  </a:lnTo>
                  <a:lnTo>
                    <a:pt x="712" y="420"/>
                  </a:lnTo>
                  <a:lnTo>
                    <a:pt x="716" y="419"/>
                  </a:lnTo>
                  <a:lnTo>
                    <a:pt x="718" y="417"/>
                  </a:lnTo>
                  <a:lnTo>
                    <a:pt x="720" y="415"/>
                  </a:lnTo>
                  <a:lnTo>
                    <a:pt x="721" y="412"/>
                  </a:lnTo>
                  <a:lnTo>
                    <a:pt x="722" y="410"/>
                  </a:lnTo>
                  <a:lnTo>
                    <a:pt x="722" y="406"/>
                  </a:lnTo>
                  <a:lnTo>
                    <a:pt x="722" y="256"/>
                  </a:lnTo>
                  <a:lnTo>
                    <a:pt x="722" y="253"/>
                  </a:lnTo>
                  <a:lnTo>
                    <a:pt x="721" y="250"/>
                  </a:lnTo>
                  <a:lnTo>
                    <a:pt x="721" y="2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9" name="Freeform 220"/>
            <p:cNvSpPr>
              <a:spLocks/>
            </p:cNvSpPr>
            <p:nvPr/>
          </p:nvSpPr>
          <p:spPr bwMode="auto">
            <a:xfrm>
              <a:off x="8793163" y="2565400"/>
              <a:ext cx="28575" cy="38100"/>
            </a:xfrm>
            <a:custGeom>
              <a:avLst/>
              <a:gdLst>
                <a:gd name="T0" fmla="*/ 15 w 90"/>
                <a:gd name="T1" fmla="*/ 120 h 120"/>
                <a:gd name="T2" fmla="*/ 75 w 90"/>
                <a:gd name="T3" fmla="*/ 120 h 120"/>
                <a:gd name="T4" fmla="*/ 78 w 90"/>
                <a:gd name="T5" fmla="*/ 120 h 120"/>
                <a:gd name="T6" fmla="*/ 81 w 90"/>
                <a:gd name="T7" fmla="*/ 119 h 120"/>
                <a:gd name="T8" fmla="*/ 84 w 90"/>
                <a:gd name="T9" fmla="*/ 117 h 120"/>
                <a:gd name="T10" fmla="*/ 86 w 90"/>
                <a:gd name="T11" fmla="*/ 116 h 120"/>
                <a:gd name="T12" fmla="*/ 88 w 90"/>
                <a:gd name="T13" fmla="*/ 114 h 120"/>
                <a:gd name="T14" fmla="*/ 89 w 90"/>
                <a:gd name="T15" fmla="*/ 111 h 120"/>
                <a:gd name="T16" fmla="*/ 90 w 90"/>
                <a:gd name="T17" fmla="*/ 109 h 120"/>
                <a:gd name="T18" fmla="*/ 90 w 90"/>
                <a:gd name="T19" fmla="*/ 105 h 120"/>
                <a:gd name="T20" fmla="*/ 90 w 90"/>
                <a:gd name="T21" fmla="*/ 102 h 120"/>
                <a:gd name="T22" fmla="*/ 89 w 90"/>
                <a:gd name="T23" fmla="*/ 99 h 120"/>
                <a:gd name="T24" fmla="*/ 88 w 90"/>
                <a:gd name="T25" fmla="*/ 97 h 120"/>
                <a:gd name="T26" fmla="*/ 86 w 90"/>
                <a:gd name="T27" fmla="*/ 95 h 120"/>
                <a:gd name="T28" fmla="*/ 84 w 90"/>
                <a:gd name="T29" fmla="*/ 93 h 120"/>
                <a:gd name="T30" fmla="*/ 81 w 90"/>
                <a:gd name="T31" fmla="*/ 91 h 120"/>
                <a:gd name="T32" fmla="*/ 78 w 90"/>
                <a:gd name="T33" fmla="*/ 90 h 120"/>
                <a:gd name="T34" fmla="*/ 75 w 90"/>
                <a:gd name="T35" fmla="*/ 90 h 120"/>
                <a:gd name="T36" fmla="*/ 30 w 90"/>
                <a:gd name="T37" fmla="*/ 90 h 120"/>
                <a:gd name="T38" fmla="*/ 30 w 90"/>
                <a:gd name="T39" fmla="*/ 15 h 120"/>
                <a:gd name="T40" fmla="*/ 30 w 90"/>
                <a:gd name="T41" fmla="*/ 12 h 120"/>
                <a:gd name="T42" fmla="*/ 29 w 90"/>
                <a:gd name="T43" fmla="*/ 9 h 120"/>
                <a:gd name="T44" fmla="*/ 28 w 90"/>
                <a:gd name="T45" fmla="*/ 7 h 120"/>
                <a:gd name="T46" fmla="*/ 26 w 90"/>
                <a:gd name="T47" fmla="*/ 5 h 120"/>
                <a:gd name="T48" fmla="*/ 24 w 90"/>
                <a:gd name="T49" fmla="*/ 3 h 120"/>
                <a:gd name="T50" fmla="*/ 21 w 90"/>
                <a:gd name="T51" fmla="*/ 1 h 120"/>
                <a:gd name="T52" fmla="*/ 18 w 90"/>
                <a:gd name="T53" fmla="*/ 0 h 120"/>
                <a:gd name="T54" fmla="*/ 15 w 90"/>
                <a:gd name="T55" fmla="*/ 0 h 120"/>
                <a:gd name="T56" fmla="*/ 12 w 90"/>
                <a:gd name="T57" fmla="*/ 0 h 120"/>
                <a:gd name="T58" fmla="*/ 10 w 90"/>
                <a:gd name="T59" fmla="*/ 1 h 120"/>
                <a:gd name="T60" fmla="*/ 6 w 90"/>
                <a:gd name="T61" fmla="*/ 3 h 120"/>
                <a:gd name="T62" fmla="*/ 4 w 90"/>
                <a:gd name="T63" fmla="*/ 5 h 120"/>
                <a:gd name="T64" fmla="*/ 3 w 90"/>
                <a:gd name="T65" fmla="*/ 7 h 120"/>
                <a:gd name="T66" fmla="*/ 1 w 90"/>
                <a:gd name="T67" fmla="*/ 9 h 120"/>
                <a:gd name="T68" fmla="*/ 1 w 90"/>
                <a:gd name="T69" fmla="*/ 12 h 120"/>
                <a:gd name="T70" fmla="*/ 0 w 90"/>
                <a:gd name="T71" fmla="*/ 15 h 120"/>
                <a:gd name="T72" fmla="*/ 0 w 90"/>
                <a:gd name="T73" fmla="*/ 105 h 120"/>
                <a:gd name="T74" fmla="*/ 1 w 90"/>
                <a:gd name="T75" fmla="*/ 109 h 120"/>
                <a:gd name="T76" fmla="*/ 1 w 90"/>
                <a:gd name="T77" fmla="*/ 111 h 120"/>
                <a:gd name="T78" fmla="*/ 3 w 90"/>
                <a:gd name="T79" fmla="*/ 114 h 120"/>
                <a:gd name="T80" fmla="*/ 4 w 90"/>
                <a:gd name="T81" fmla="*/ 116 h 120"/>
                <a:gd name="T82" fmla="*/ 6 w 90"/>
                <a:gd name="T83" fmla="*/ 117 h 120"/>
                <a:gd name="T84" fmla="*/ 10 w 90"/>
                <a:gd name="T85" fmla="*/ 119 h 120"/>
                <a:gd name="T86" fmla="*/ 13 w 90"/>
                <a:gd name="T87" fmla="*/ 120 h 120"/>
                <a:gd name="T88" fmla="*/ 15 w 90"/>
                <a:gd name="T8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" h="120">
                  <a:moveTo>
                    <a:pt x="15" y="120"/>
                  </a:moveTo>
                  <a:lnTo>
                    <a:pt x="75" y="120"/>
                  </a:lnTo>
                  <a:lnTo>
                    <a:pt x="78" y="120"/>
                  </a:lnTo>
                  <a:lnTo>
                    <a:pt x="81" y="119"/>
                  </a:lnTo>
                  <a:lnTo>
                    <a:pt x="84" y="117"/>
                  </a:lnTo>
                  <a:lnTo>
                    <a:pt x="86" y="116"/>
                  </a:lnTo>
                  <a:lnTo>
                    <a:pt x="88" y="114"/>
                  </a:lnTo>
                  <a:lnTo>
                    <a:pt x="89" y="111"/>
                  </a:lnTo>
                  <a:lnTo>
                    <a:pt x="90" y="109"/>
                  </a:lnTo>
                  <a:lnTo>
                    <a:pt x="90" y="105"/>
                  </a:lnTo>
                  <a:lnTo>
                    <a:pt x="90" y="102"/>
                  </a:lnTo>
                  <a:lnTo>
                    <a:pt x="89" y="99"/>
                  </a:lnTo>
                  <a:lnTo>
                    <a:pt x="88" y="97"/>
                  </a:lnTo>
                  <a:lnTo>
                    <a:pt x="86" y="95"/>
                  </a:lnTo>
                  <a:lnTo>
                    <a:pt x="84" y="93"/>
                  </a:lnTo>
                  <a:lnTo>
                    <a:pt x="81" y="91"/>
                  </a:lnTo>
                  <a:lnTo>
                    <a:pt x="78" y="90"/>
                  </a:lnTo>
                  <a:lnTo>
                    <a:pt x="75" y="90"/>
                  </a:lnTo>
                  <a:lnTo>
                    <a:pt x="30" y="90"/>
                  </a:lnTo>
                  <a:lnTo>
                    <a:pt x="30" y="15"/>
                  </a:lnTo>
                  <a:lnTo>
                    <a:pt x="30" y="12"/>
                  </a:lnTo>
                  <a:lnTo>
                    <a:pt x="29" y="9"/>
                  </a:lnTo>
                  <a:lnTo>
                    <a:pt x="28" y="7"/>
                  </a:lnTo>
                  <a:lnTo>
                    <a:pt x="26" y="5"/>
                  </a:lnTo>
                  <a:lnTo>
                    <a:pt x="24" y="3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9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1" y="109"/>
                  </a:lnTo>
                  <a:lnTo>
                    <a:pt x="1" y="111"/>
                  </a:lnTo>
                  <a:lnTo>
                    <a:pt x="3" y="114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10" y="119"/>
                  </a:lnTo>
                  <a:lnTo>
                    <a:pt x="13" y="120"/>
                  </a:lnTo>
                  <a:lnTo>
                    <a:pt x="1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0" name="Freeform 221"/>
            <p:cNvSpPr>
              <a:spLocks/>
            </p:cNvSpPr>
            <p:nvPr/>
          </p:nvSpPr>
          <p:spPr bwMode="auto">
            <a:xfrm>
              <a:off x="8736013" y="2698750"/>
              <a:ext cx="47625" cy="11113"/>
            </a:xfrm>
            <a:custGeom>
              <a:avLst/>
              <a:gdLst>
                <a:gd name="T0" fmla="*/ 135 w 150"/>
                <a:gd name="T1" fmla="*/ 0 h 31"/>
                <a:gd name="T2" fmla="*/ 15 w 150"/>
                <a:gd name="T3" fmla="*/ 0 h 31"/>
                <a:gd name="T4" fmla="*/ 12 w 150"/>
                <a:gd name="T5" fmla="*/ 1 h 31"/>
                <a:gd name="T6" fmla="*/ 9 w 150"/>
                <a:gd name="T7" fmla="*/ 2 h 31"/>
                <a:gd name="T8" fmla="*/ 6 w 150"/>
                <a:gd name="T9" fmla="*/ 4 h 31"/>
                <a:gd name="T10" fmla="*/ 4 w 150"/>
                <a:gd name="T11" fmla="*/ 6 h 31"/>
                <a:gd name="T12" fmla="*/ 2 w 150"/>
                <a:gd name="T13" fmla="*/ 8 h 31"/>
                <a:gd name="T14" fmla="*/ 1 w 150"/>
                <a:gd name="T15" fmla="*/ 10 h 31"/>
                <a:gd name="T16" fmla="*/ 0 w 150"/>
                <a:gd name="T17" fmla="*/ 13 h 31"/>
                <a:gd name="T18" fmla="*/ 0 w 150"/>
                <a:gd name="T19" fmla="*/ 16 h 31"/>
                <a:gd name="T20" fmla="*/ 0 w 150"/>
                <a:gd name="T21" fmla="*/ 19 h 31"/>
                <a:gd name="T22" fmla="*/ 1 w 150"/>
                <a:gd name="T23" fmla="*/ 22 h 31"/>
                <a:gd name="T24" fmla="*/ 2 w 150"/>
                <a:gd name="T25" fmla="*/ 24 h 31"/>
                <a:gd name="T26" fmla="*/ 4 w 150"/>
                <a:gd name="T27" fmla="*/ 26 h 31"/>
                <a:gd name="T28" fmla="*/ 6 w 150"/>
                <a:gd name="T29" fmla="*/ 28 h 31"/>
                <a:gd name="T30" fmla="*/ 9 w 150"/>
                <a:gd name="T31" fmla="*/ 29 h 31"/>
                <a:gd name="T32" fmla="*/ 12 w 150"/>
                <a:gd name="T33" fmla="*/ 30 h 31"/>
                <a:gd name="T34" fmla="*/ 15 w 150"/>
                <a:gd name="T35" fmla="*/ 31 h 31"/>
                <a:gd name="T36" fmla="*/ 135 w 150"/>
                <a:gd name="T37" fmla="*/ 31 h 31"/>
                <a:gd name="T38" fmla="*/ 138 w 150"/>
                <a:gd name="T39" fmla="*/ 30 h 31"/>
                <a:gd name="T40" fmla="*/ 141 w 150"/>
                <a:gd name="T41" fmla="*/ 29 h 31"/>
                <a:gd name="T42" fmla="*/ 144 w 150"/>
                <a:gd name="T43" fmla="*/ 28 h 31"/>
                <a:gd name="T44" fmla="*/ 146 w 150"/>
                <a:gd name="T45" fmla="*/ 26 h 31"/>
                <a:gd name="T46" fmla="*/ 148 w 150"/>
                <a:gd name="T47" fmla="*/ 24 h 31"/>
                <a:gd name="T48" fmla="*/ 149 w 150"/>
                <a:gd name="T49" fmla="*/ 22 h 31"/>
                <a:gd name="T50" fmla="*/ 150 w 150"/>
                <a:gd name="T51" fmla="*/ 19 h 31"/>
                <a:gd name="T52" fmla="*/ 150 w 150"/>
                <a:gd name="T53" fmla="*/ 16 h 31"/>
                <a:gd name="T54" fmla="*/ 150 w 150"/>
                <a:gd name="T55" fmla="*/ 13 h 31"/>
                <a:gd name="T56" fmla="*/ 149 w 150"/>
                <a:gd name="T57" fmla="*/ 10 h 31"/>
                <a:gd name="T58" fmla="*/ 148 w 150"/>
                <a:gd name="T59" fmla="*/ 8 h 31"/>
                <a:gd name="T60" fmla="*/ 146 w 150"/>
                <a:gd name="T61" fmla="*/ 6 h 31"/>
                <a:gd name="T62" fmla="*/ 144 w 150"/>
                <a:gd name="T63" fmla="*/ 4 h 31"/>
                <a:gd name="T64" fmla="*/ 141 w 150"/>
                <a:gd name="T65" fmla="*/ 2 h 31"/>
                <a:gd name="T66" fmla="*/ 138 w 150"/>
                <a:gd name="T67" fmla="*/ 1 h 31"/>
                <a:gd name="T68" fmla="*/ 135 w 150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0" h="31">
                  <a:moveTo>
                    <a:pt x="135" y="0"/>
                  </a:moveTo>
                  <a:lnTo>
                    <a:pt x="15" y="0"/>
                  </a:lnTo>
                  <a:lnTo>
                    <a:pt x="12" y="1"/>
                  </a:lnTo>
                  <a:lnTo>
                    <a:pt x="9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2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1" y="22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35" y="31"/>
                  </a:lnTo>
                  <a:lnTo>
                    <a:pt x="138" y="30"/>
                  </a:lnTo>
                  <a:lnTo>
                    <a:pt x="141" y="29"/>
                  </a:lnTo>
                  <a:lnTo>
                    <a:pt x="144" y="28"/>
                  </a:lnTo>
                  <a:lnTo>
                    <a:pt x="146" y="26"/>
                  </a:lnTo>
                  <a:lnTo>
                    <a:pt x="148" y="24"/>
                  </a:lnTo>
                  <a:lnTo>
                    <a:pt x="149" y="22"/>
                  </a:lnTo>
                  <a:lnTo>
                    <a:pt x="150" y="19"/>
                  </a:lnTo>
                  <a:lnTo>
                    <a:pt x="150" y="16"/>
                  </a:lnTo>
                  <a:lnTo>
                    <a:pt x="150" y="13"/>
                  </a:lnTo>
                  <a:lnTo>
                    <a:pt x="149" y="10"/>
                  </a:lnTo>
                  <a:lnTo>
                    <a:pt x="148" y="8"/>
                  </a:lnTo>
                  <a:lnTo>
                    <a:pt x="146" y="6"/>
                  </a:lnTo>
                  <a:lnTo>
                    <a:pt x="144" y="4"/>
                  </a:lnTo>
                  <a:lnTo>
                    <a:pt x="141" y="2"/>
                  </a:lnTo>
                  <a:lnTo>
                    <a:pt x="138" y="1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1" name="Freeform 222"/>
            <p:cNvSpPr>
              <a:spLocks/>
            </p:cNvSpPr>
            <p:nvPr/>
          </p:nvSpPr>
          <p:spPr bwMode="auto">
            <a:xfrm>
              <a:off x="8755063" y="2719388"/>
              <a:ext cx="28575" cy="9525"/>
            </a:xfrm>
            <a:custGeom>
              <a:avLst/>
              <a:gdLst>
                <a:gd name="T0" fmla="*/ 75 w 90"/>
                <a:gd name="T1" fmla="*/ 0 h 30"/>
                <a:gd name="T2" fmla="*/ 15 w 90"/>
                <a:gd name="T3" fmla="*/ 0 h 30"/>
                <a:gd name="T4" fmla="*/ 12 w 90"/>
                <a:gd name="T5" fmla="*/ 0 h 30"/>
                <a:gd name="T6" fmla="*/ 10 w 90"/>
                <a:gd name="T7" fmla="*/ 1 h 30"/>
                <a:gd name="T8" fmla="*/ 6 w 90"/>
                <a:gd name="T9" fmla="*/ 3 h 30"/>
                <a:gd name="T10" fmla="*/ 4 w 90"/>
                <a:gd name="T11" fmla="*/ 5 h 30"/>
                <a:gd name="T12" fmla="*/ 2 w 90"/>
                <a:gd name="T13" fmla="*/ 7 h 30"/>
                <a:gd name="T14" fmla="*/ 1 w 90"/>
                <a:gd name="T15" fmla="*/ 9 h 30"/>
                <a:gd name="T16" fmla="*/ 0 w 90"/>
                <a:gd name="T17" fmla="*/ 12 h 30"/>
                <a:gd name="T18" fmla="*/ 0 w 90"/>
                <a:gd name="T19" fmla="*/ 15 h 30"/>
                <a:gd name="T20" fmla="*/ 0 w 90"/>
                <a:gd name="T21" fmla="*/ 19 h 30"/>
                <a:gd name="T22" fmla="*/ 1 w 90"/>
                <a:gd name="T23" fmla="*/ 21 h 30"/>
                <a:gd name="T24" fmla="*/ 2 w 90"/>
                <a:gd name="T25" fmla="*/ 24 h 30"/>
                <a:gd name="T26" fmla="*/ 4 w 90"/>
                <a:gd name="T27" fmla="*/ 26 h 30"/>
                <a:gd name="T28" fmla="*/ 6 w 90"/>
                <a:gd name="T29" fmla="*/ 27 h 30"/>
                <a:gd name="T30" fmla="*/ 10 w 90"/>
                <a:gd name="T31" fmla="*/ 29 h 30"/>
                <a:gd name="T32" fmla="*/ 12 w 90"/>
                <a:gd name="T33" fmla="*/ 29 h 30"/>
                <a:gd name="T34" fmla="*/ 15 w 90"/>
                <a:gd name="T35" fmla="*/ 30 h 30"/>
                <a:gd name="T36" fmla="*/ 75 w 90"/>
                <a:gd name="T37" fmla="*/ 30 h 30"/>
                <a:gd name="T38" fmla="*/ 78 w 90"/>
                <a:gd name="T39" fmla="*/ 29 h 30"/>
                <a:gd name="T40" fmla="*/ 81 w 90"/>
                <a:gd name="T41" fmla="*/ 29 h 30"/>
                <a:gd name="T42" fmla="*/ 84 w 90"/>
                <a:gd name="T43" fmla="*/ 27 h 30"/>
                <a:gd name="T44" fmla="*/ 86 w 90"/>
                <a:gd name="T45" fmla="*/ 26 h 30"/>
                <a:gd name="T46" fmla="*/ 88 w 90"/>
                <a:gd name="T47" fmla="*/ 24 h 30"/>
                <a:gd name="T48" fmla="*/ 89 w 90"/>
                <a:gd name="T49" fmla="*/ 21 h 30"/>
                <a:gd name="T50" fmla="*/ 90 w 90"/>
                <a:gd name="T51" fmla="*/ 19 h 30"/>
                <a:gd name="T52" fmla="*/ 90 w 90"/>
                <a:gd name="T53" fmla="*/ 15 h 30"/>
                <a:gd name="T54" fmla="*/ 90 w 90"/>
                <a:gd name="T55" fmla="*/ 12 h 30"/>
                <a:gd name="T56" fmla="*/ 89 w 90"/>
                <a:gd name="T57" fmla="*/ 9 h 30"/>
                <a:gd name="T58" fmla="*/ 88 w 90"/>
                <a:gd name="T59" fmla="*/ 7 h 30"/>
                <a:gd name="T60" fmla="*/ 86 w 90"/>
                <a:gd name="T61" fmla="*/ 5 h 30"/>
                <a:gd name="T62" fmla="*/ 84 w 90"/>
                <a:gd name="T63" fmla="*/ 3 h 30"/>
                <a:gd name="T64" fmla="*/ 81 w 90"/>
                <a:gd name="T65" fmla="*/ 1 h 30"/>
                <a:gd name="T66" fmla="*/ 78 w 90"/>
                <a:gd name="T67" fmla="*/ 0 h 30"/>
                <a:gd name="T68" fmla="*/ 75 w 90"/>
                <a:gd name="T69" fmla="*/ 0 h 30"/>
                <a:gd name="T70" fmla="*/ 75 w 90"/>
                <a:gd name="T7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30">
                  <a:moveTo>
                    <a:pt x="7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75" y="30"/>
                  </a:lnTo>
                  <a:lnTo>
                    <a:pt x="78" y="29"/>
                  </a:lnTo>
                  <a:lnTo>
                    <a:pt x="81" y="29"/>
                  </a:lnTo>
                  <a:lnTo>
                    <a:pt x="84" y="27"/>
                  </a:lnTo>
                  <a:lnTo>
                    <a:pt x="86" y="26"/>
                  </a:lnTo>
                  <a:lnTo>
                    <a:pt x="88" y="24"/>
                  </a:lnTo>
                  <a:lnTo>
                    <a:pt x="89" y="21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90" y="12"/>
                  </a:lnTo>
                  <a:lnTo>
                    <a:pt x="89" y="9"/>
                  </a:lnTo>
                  <a:lnTo>
                    <a:pt x="88" y="7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1" y="1"/>
                  </a:lnTo>
                  <a:lnTo>
                    <a:pt x="78" y="0"/>
                  </a:lnTo>
                  <a:lnTo>
                    <a:pt x="75" y="0"/>
                  </a:lnTo>
                  <a:lnTo>
                    <a:pt x="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2" name="Freeform 223"/>
            <p:cNvSpPr>
              <a:spLocks/>
            </p:cNvSpPr>
            <p:nvPr/>
          </p:nvSpPr>
          <p:spPr bwMode="auto">
            <a:xfrm>
              <a:off x="8764588" y="2738438"/>
              <a:ext cx="19050" cy="9525"/>
            </a:xfrm>
            <a:custGeom>
              <a:avLst/>
              <a:gdLst>
                <a:gd name="T0" fmla="*/ 45 w 60"/>
                <a:gd name="T1" fmla="*/ 0 h 30"/>
                <a:gd name="T2" fmla="*/ 15 w 60"/>
                <a:gd name="T3" fmla="*/ 0 h 30"/>
                <a:gd name="T4" fmla="*/ 12 w 60"/>
                <a:gd name="T5" fmla="*/ 0 h 30"/>
                <a:gd name="T6" fmla="*/ 10 w 60"/>
                <a:gd name="T7" fmla="*/ 1 h 30"/>
                <a:gd name="T8" fmla="*/ 6 w 60"/>
                <a:gd name="T9" fmla="*/ 3 h 30"/>
                <a:gd name="T10" fmla="*/ 4 w 60"/>
                <a:gd name="T11" fmla="*/ 5 h 30"/>
                <a:gd name="T12" fmla="*/ 2 w 60"/>
                <a:gd name="T13" fmla="*/ 7 h 30"/>
                <a:gd name="T14" fmla="*/ 1 w 60"/>
                <a:gd name="T15" fmla="*/ 9 h 30"/>
                <a:gd name="T16" fmla="*/ 0 w 60"/>
                <a:gd name="T17" fmla="*/ 12 h 30"/>
                <a:gd name="T18" fmla="*/ 0 w 60"/>
                <a:gd name="T19" fmla="*/ 15 h 30"/>
                <a:gd name="T20" fmla="*/ 0 w 60"/>
                <a:gd name="T21" fmla="*/ 19 h 30"/>
                <a:gd name="T22" fmla="*/ 1 w 60"/>
                <a:gd name="T23" fmla="*/ 21 h 30"/>
                <a:gd name="T24" fmla="*/ 2 w 60"/>
                <a:gd name="T25" fmla="*/ 24 h 30"/>
                <a:gd name="T26" fmla="*/ 4 w 60"/>
                <a:gd name="T27" fmla="*/ 26 h 30"/>
                <a:gd name="T28" fmla="*/ 6 w 60"/>
                <a:gd name="T29" fmla="*/ 27 h 30"/>
                <a:gd name="T30" fmla="*/ 10 w 60"/>
                <a:gd name="T31" fmla="*/ 29 h 30"/>
                <a:gd name="T32" fmla="*/ 12 w 60"/>
                <a:gd name="T33" fmla="*/ 30 h 30"/>
                <a:gd name="T34" fmla="*/ 15 w 60"/>
                <a:gd name="T35" fmla="*/ 30 h 30"/>
                <a:gd name="T36" fmla="*/ 45 w 60"/>
                <a:gd name="T37" fmla="*/ 30 h 30"/>
                <a:gd name="T38" fmla="*/ 48 w 60"/>
                <a:gd name="T39" fmla="*/ 30 h 30"/>
                <a:gd name="T40" fmla="*/ 51 w 60"/>
                <a:gd name="T41" fmla="*/ 29 h 30"/>
                <a:gd name="T42" fmla="*/ 54 w 60"/>
                <a:gd name="T43" fmla="*/ 27 h 30"/>
                <a:gd name="T44" fmla="*/ 56 w 60"/>
                <a:gd name="T45" fmla="*/ 26 h 30"/>
                <a:gd name="T46" fmla="*/ 58 w 60"/>
                <a:gd name="T47" fmla="*/ 24 h 30"/>
                <a:gd name="T48" fmla="*/ 59 w 60"/>
                <a:gd name="T49" fmla="*/ 21 h 30"/>
                <a:gd name="T50" fmla="*/ 60 w 60"/>
                <a:gd name="T51" fmla="*/ 19 h 30"/>
                <a:gd name="T52" fmla="*/ 60 w 60"/>
                <a:gd name="T53" fmla="*/ 15 h 30"/>
                <a:gd name="T54" fmla="*/ 60 w 60"/>
                <a:gd name="T55" fmla="*/ 12 h 30"/>
                <a:gd name="T56" fmla="*/ 59 w 60"/>
                <a:gd name="T57" fmla="*/ 9 h 30"/>
                <a:gd name="T58" fmla="*/ 58 w 60"/>
                <a:gd name="T59" fmla="*/ 7 h 30"/>
                <a:gd name="T60" fmla="*/ 56 w 60"/>
                <a:gd name="T61" fmla="*/ 5 h 30"/>
                <a:gd name="T62" fmla="*/ 54 w 60"/>
                <a:gd name="T63" fmla="*/ 3 h 30"/>
                <a:gd name="T64" fmla="*/ 51 w 60"/>
                <a:gd name="T65" fmla="*/ 1 h 30"/>
                <a:gd name="T66" fmla="*/ 48 w 60"/>
                <a:gd name="T67" fmla="*/ 0 h 30"/>
                <a:gd name="T68" fmla="*/ 45 w 60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30">
                  <a:moveTo>
                    <a:pt x="45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9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1" y="21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45" y="30"/>
                  </a:lnTo>
                  <a:lnTo>
                    <a:pt x="48" y="30"/>
                  </a:lnTo>
                  <a:lnTo>
                    <a:pt x="51" y="29"/>
                  </a:lnTo>
                  <a:lnTo>
                    <a:pt x="54" y="27"/>
                  </a:lnTo>
                  <a:lnTo>
                    <a:pt x="56" y="26"/>
                  </a:lnTo>
                  <a:lnTo>
                    <a:pt x="58" y="24"/>
                  </a:lnTo>
                  <a:lnTo>
                    <a:pt x="59" y="21"/>
                  </a:lnTo>
                  <a:lnTo>
                    <a:pt x="60" y="19"/>
                  </a:lnTo>
                  <a:lnTo>
                    <a:pt x="60" y="15"/>
                  </a:lnTo>
                  <a:lnTo>
                    <a:pt x="60" y="12"/>
                  </a:lnTo>
                  <a:lnTo>
                    <a:pt x="59" y="9"/>
                  </a:lnTo>
                  <a:lnTo>
                    <a:pt x="58" y="7"/>
                  </a:lnTo>
                  <a:lnTo>
                    <a:pt x="56" y="5"/>
                  </a:lnTo>
                  <a:lnTo>
                    <a:pt x="54" y="3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93" name="Freeform 224"/>
            <p:cNvSpPr>
              <a:spLocks noEditPoints="1"/>
            </p:cNvSpPr>
            <p:nvPr/>
          </p:nvSpPr>
          <p:spPr bwMode="auto">
            <a:xfrm>
              <a:off x="8740775" y="2536825"/>
              <a:ext cx="115888" cy="114300"/>
            </a:xfrm>
            <a:custGeom>
              <a:avLst/>
              <a:gdLst>
                <a:gd name="T0" fmla="*/ 211 w 361"/>
                <a:gd name="T1" fmla="*/ 34 h 361"/>
                <a:gd name="T2" fmla="*/ 252 w 361"/>
                <a:gd name="T3" fmla="*/ 49 h 361"/>
                <a:gd name="T4" fmla="*/ 286 w 361"/>
                <a:gd name="T5" fmla="*/ 75 h 361"/>
                <a:gd name="T6" fmla="*/ 313 w 361"/>
                <a:gd name="T7" fmla="*/ 110 h 361"/>
                <a:gd name="T8" fmla="*/ 328 w 361"/>
                <a:gd name="T9" fmla="*/ 151 h 361"/>
                <a:gd name="T10" fmla="*/ 330 w 361"/>
                <a:gd name="T11" fmla="*/ 196 h 361"/>
                <a:gd name="T12" fmla="*/ 319 w 361"/>
                <a:gd name="T13" fmla="*/ 239 h 361"/>
                <a:gd name="T14" fmla="*/ 297 w 361"/>
                <a:gd name="T15" fmla="*/ 277 h 361"/>
                <a:gd name="T16" fmla="*/ 265 w 361"/>
                <a:gd name="T17" fmla="*/ 306 h 361"/>
                <a:gd name="T18" fmla="*/ 225 w 361"/>
                <a:gd name="T19" fmla="*/ 325 h 361"/>
                <a:gd name="T20" fmla="*/ 180 w 361"/>
                <a:gd name="T21" fmla="*/ 331 h 361"/>
                <a:gd name="T22" fmla="*/ 136 w 361"/>
                <a:gd name="T23" fmla="*/ 325 h 361"/>
                <a:gd name="T24" fmla="*/ 96 w 361"/>
                <a:gd name="T25" fmla="*/ 306 h 361"/>
                <a:gd name="T26" fmla="*/ 64 w 361"/>
                <a:gd name="T27" fmla="*/ 277 h 361"/>
                <a:gd name="T28" fmla="*/ 42 w 361"/>
                <a:gd name="T29" fmla="*/ 239 h 361"/>
                <a:gd name="T30" fmla="*/ 31 w 361"/>
                <a:gd name="T31" fmla="*/ 196 h 361"/>
                <a:gd name="T32" fmla="*/ 33 w 361"/>
                <a:gd name="T33" fmla="*/ 151 h 361"/>
                <a:gd name="T34" fmla="*/ 48 w 361"/>
                <a:gd name="T35" fmla="*/ 110 h 361"/>
                <a:gd name="T36" fmla="*/ 74 w 361"/>
                <a:gd name="T37" fmla="*/ 75 h 361"/>
                <a:gd name="T38" fmla="*/ 108 w 361"/>
                <a:gd name="T39" fmla="*/ 49 h 361"/>
                <a:gd name="T40" fmla="*/ 150 w 361"/>
                <a:gd name="T41" fmla="*/ 34 h 361"/>
                <a:gd name="T42" fmla="*/ 180 w 361"/>
                <a:gd name="T43" fmla="*/ 30 h 361"/>
                <a:gd name="T44" fmla="*/ 216 w 361"/>
                <a:gd name="T45" fmla="*/ 358 h 361"/>
                <a:gd name="T46" fmla="*/ 267 w 361"/>
                <a:gd name="T47" fmla="*/ 340 h 361"/>
                <a:gd name="T48" fmla="*/ 307 w 361"/>
                <a:gd name="T49" fmla="*/ 309 h 361"/>
                <a:gd name="T50" fmla="*/ 339 w 361"/>
                <a:gd name="T51" fmla="*/ 267 h 361"/>
                <a:gd name="T52" fmla="*/ 357 w 361"/>
                <a:gd name="T53" fmla="*/ 218 h 361"/>
                <a:gd name="T54" fmla="*/ 360 w 361"/>
                <a:gd name="T55" fmla="*/ 163 h 361"/>
                <a:gd name="T56" fmla="*/ 346 w 361"/>
                <a:gd name="T57" fmla="*/ 111 h 361"/>
                <a:gd name="T58" fmla="*/ 319 w 361"/>
                <a:gd name="T59" fmla="*/ 67 h 361"/>
                <a:gd name="T60" fmla="*/ 281 w 361"/>
                <a:gd name="T61" fmla="*/ 31 h 361"/>
                <a:gd name="T62" fmla="*/ 234 w 361"/>
                <a:gd name="T63" fmla="*/ 9 h 361"/>
                <a:gd name="T64" fmla="*/ 180 w 361"/>
                <a:gd name="T65" fmla="*/ 0 h 361"/>
                <a:gd name="T66" fmla="*/ 126 w 361"/>
                <a:gd name="T67" fmla="*/ 9 h 361"/>
                <a:gd name="T68" fmla="*/ 79 w 361"/>
                <a:gd name="T69" fmla="*/ 31 h 361"/>
                <a:gd name="T70" fmla="*/ 41 w 361"/>
                <a:gd name="T71" fmla="*/ 67 h 361"/>
                <a:gd name="T72" fmla="*/ 14 w 361"/>
                <a:gd name="T73" fmla="*/ 111 h 361"/>
                <a:gd name="T74" fmla="*/ 1 w 361"/>
                <a:gd name="T75" fmla="*/ 163 h 361"/>
                <a:gd name="T76" fmla="*/ 3 w 361"/>
                <a:gd name="T77" fmla="*/ 218 h 361"/>
                <a:gd name="T78" fmla="*/ 21 w 361"/>
                <a:gd name="T79" fmla="*/ 267 h 361"/>
                <a:gd name="T80" fmla="*/ 53 w 361"/>
                <a:gd name="T81" fmla="*/ 309 h 361"/>
                <a:gd name="T82" fmla="*/ 94 w 361"/>
                <a:gd name="T83" fmla="*/ 340 h 361"/>
                <a:gd name="T84" fmla="*/ 144 w 361"/>
                <a:gd name="T85" fmla="*/ 35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1" h="361">
                  <a:moveTo>
                    <a:pt x="180" y="30"/>
                  </a:moveTo>
                  <a:lnTo>
                    <a:pt x="196" y="31"/>
                  </a:lnTo>
                  <a:lnTo>
                    <a:pt x="211" y="34"/>
                  </a:lnTo>
                  <a:lnTo>
                    <a:pt x="225" y="38"/>
                  </a:lnTo>
                  <a:lnTo>
                    <a:pt x="239" y="42"/>
                  </a:lnTo>
                  <a:lnTo>
                    <a:pt x="252" y="49"/>
                  </a:lnTo>
                  <a:lnTo>
                    <a:pt x="265" y="56"/>
                  </a:lnTo>
                  <a:lnTo>
                    <a:pt x="276" y="65"/>
                  </a:lnTo>
                  <a:lnTo>
                    <a:pt x="286" y="75"/>
                  </a:lnTo>
                  <a:lnTo>
                    <a:pt x="297" y="85"/>
                  </a:lnTo>
                  <a:lnTo>
                    <a:pt x="305" y="97"/>
                  </a:lnTo>
                  <a:lnTo>
                    <a:pt x="313" y="110"/>
                  </a:lnTo>
                  <a:lnTo>
                    <a:pt x="319" y="122"/>
                  </a:lnTo>
                  <a:lnTo>
                    <a:pt x="324" y="136"/>
                  </a:lnTo>
                  <a:lnTo>
                    <a:pt x="328" y="151"/>
                  </a:lnTo>
                  <a:lnTo>
                    <a:pt x="330" y="165"/>
                  </a:lnTo>
                  <a:lnTo>
                    <a:pt x="331" y="181"/>
                  </a:lnTo>
                  <a:lnTo>
                    <a:pt x="330" y="196"/>
                  </a:lnTo>
                  <a:lnTo>
                    <a:pt x="328" y="211"/>
                  </a:lnTo>
                  <a:lnTo>
                    <a:pt x="324" y="225"/>
                  </a:lnTo>
                  <a:lnTo>
                    <a:pt x="319" y="239"/>
                  </a:lnTo>
                  <a:lnTo>
                    <a:pt x="313" y="253"/>
                  </a:lnTo>
                  <a:lnTo>
                    <a:pt x="305" y="265"/>
                  </a:lnTo>
                  <a:lnTo>
                    <a:pt x="297" y="277"/>
                  </a:lnTo>
                  <a:lnTo>
                    <a:pt x="286" y="287"/>
                  </a:lnTo>
                  <a:lnTo>
                    <a:pt x="276" y="297"/>
                  </a:lnTo>
                  <a:lnTo>
                    <a:pt x="265" y="306"/>
                  </a:lnTo>
                  <a:lnTo>
                    <a:pt x="252" y="313"/>
                  </a:lnTo>
                  <a:lnTo>
                    <a:pt x="239" y="320"/>
                  </a:lnTo>
                  <a:lnTo>
                    <a:pt x="225" y="325"/>
                  </a:lnTo>
                  <a:lnTo>
                    <a:pt x="211" y="328"/>
                  </a:lnTo>
                  <a:lnTo>
                    <a:pt x="196" y="330"/>
                  </a:lnTo>
                  <a:lnTo>
                    <a:pt x="180" y="331"/>
                  </a:lnTo>
                  <a:lnTo>
                    <a:pt x="165" y="330"/>
                  </a:lnTo>
                  <a:lnTo>
                    <a:pt x="150" y="328"/>
                  </a:lnTo>
                  <a:lnTo>
                    <a:pt x="136" y="325"/>
                  </a:lnTo>
                  <a:lnTo>
                    <a:pt x="122" y="320"/>
                  </a:lnTo>
                  <a:lnTo>
                    <a:pt x="108" y="313"/>
                  </a:lnTo>
                  <a:lnTo>
                    <a:pt x="96" y="306"/>
                  </a:lnTo>
                  <a:lnTo>
                    <a:pt x="85" y="297"/>
                  </a:lnTo>
                  <a:lnTo>
                    <a:pt x="74" y="287"/>
                  </a:lnTo>
                  <a:lnTo>
                    <a:pt x="64" y="277"/>
                  </a:lnTo>
                  <a:lnTo>
                    <a:pt x="56" y="265"/>
                  </a:lnTo>
                  <a:lnTo>
                    <a:pt x="48" y="253"/>
                  </a:lnTo>
                  <a:lnTo>
                    <a:pt x="42" y="239"/>
                  </a:lnTo>
                  <a:lnTo>
                    <a:pt x="36" y="225"/>
                  </a:lnTo>
                  <a:lnTo>
                    <a:pt x="33" y="211"/>
                  </a:lnTo>
                  <a:lnTo>
                    <a:pt x="31" y="196"/>
                  </a:lnTo>
                  <a:lnTo>
                    <a:pt x="30" y="181"/>
                  </a:lnTo>
                  <a:lnTo>
                    <a:pt x="31" y="165"/>
                  </a:lnTo>
                  <a:lnTo>
                    <a:pt x="33" y="151"/>
                  </a:lnTo>
                  <a:lnTo>
                    <a:pt x="36" y="136"/>
                  </a:lnTo>
                  <a:lnTo>
                    <a:pt x="42" y="122"/>
                  </a:lnTo>
                  <a:lnTo>
                    <a:pt x="48" y="110"/>
                  </a:lnTo>
                  <a:lnTo>
                    <a:pt x="56" y="97"/>
                  </a:lnTo>
                  <a:lnTo>
                    <a:pt x="64" y="86"/>
                  </a:lnTo>
                  <a:lnTo>
                    <a:pt x="74" y="75"/>
                  </a:lnTo>
                  <a:lnTo>
                    <a:pt x="85" y="65"/>
                  </a:lnTo>
                  <a:lnTo>
                    <a:pt x="96" y="56"/>
                  </a:lnTo>
                  <a:lnTo>
                    <a:pt x="108" y="49"/>
                  </a:lnTo>
                  <a:lnTo>
                    <a:pt x="122" y="42"/>
                  </a:lnTo>
                  <a:lnTo>
                    <a:pt x="136" y="38"/>
                  </a:lnTo>
                  <a:lnTo>
                    <a:pt x="150" y="34"/>
                  </a:lnTo>
                  <a:lnTo>
                    <a:pt x="165" y="31"/>
                  </a:lnTo>
                  <a:lnTo>
                    <a:pt x="180" y="30"/>
                  </a:lnTo>
                  <a:lnTo>
                    <a:pt x="180" y="30"/>
                  </a:lnTo>
                  <a:close/>
                  <a:moveTo>
                    <a:pt x="180" y="361"/>
                  </a:moveTo>
                  <a:lnTo>
                    <a:pt x="199" y="360"/>
                  </a:lnTo>
                  <a:lnTo>
                    <a:pt x="216" y="358"/>
                  </a:lnTo>
                  <a:lnTo>
                    <a:pt x="234" y="354"/>
                  </a:lnTo>
                  <a:lnTo>
                    <a:pt x="251" y="347"/>
                  </a:lnTo>
                  <a:lnTo>
                    <a:pt x="267" y="340"/>
                  </a:lnTo>
                  <a:lnTo>
                    <a:pt x="281" y="330"/>
                  </a:lnTo>
                  <a:lnTo>
                    <a:pt x="295" y="321"/>
                  </a:lnTo>
                  <a:lnTo>
                    <a:pt x="307" y="309"/>
                  </a:lnTo>
                  <a:lnTo>
                    <a:pt x="319" y="296"/>
                  </a:lnTo>
                  <a:lnTo>
                    <a:pt x="330" y="282"/>
                  </a:lnTo>
                  <a:lnTo>
                    <a:pt x="339" y="267"/>
                  </a:lnTo>
                  <a:lnTo>
                    <a:pt x="346" y="251"/>
                  </a:lnTo>
                  <a:lnTo>
                    <a:pt x="352" y="235"/>
                  </a:lnTo>
                  <a:lnTo>
                    <a:pt x="357" y="218"/>
                  </a:lnTo>
                  <a:lnTo>
                    <a:pt x="360" y="200"/>
                  </a:lnTo>
                  <a:lnTo>
                    <a:pt x="361" y="181"/>
                  </a:lnTo>
                  <a:lnTo>
                    <a:pt x="360" y="163"/>
                  </a:lnTo>
                  <a:lnTo>
                    <a:pt x="357" y="145"/>
                  </a:lnTo>
                  <a:lnTo>
                    <a:pt x="352" y="128"/>
                  </a:lnTo>
                  <a:lnTo>
                    <a:pt x="346" y="111"/>
                  </a:lnTo>
                  <a:lnTo>
                    <a:pt x="339" y="96"/>
                  </a:lnTo>
                  <a:lnTo>
                    <a:pt x="330" y="81"/>
                  </a:lnTo>
                  <a:lnTo>
                    <a:pt x="319" y="67"/>
                  </a:lnTo>
                  <a:lnTo>
                    <a:pt x="307" y="54"/>
                  </a:lnTo>
                  <a:lnTo>
                    <a:pt x="295" y="42"/>
                  </a:lnTo>
                  <a:lnTo>
                    <a:pt x="281" y="31"/>
                  </a:lnTo>
                  <a:lnTo>
                    <a:pt x="267" y="23"/>
                  </a:lnTo>
                  <a:lnTo>
                    <a:pt x="251" y="15"/>
                  </a:lnTo>
                  <a:lnTo>
                    <a:pt x="234" y="9"/>
                  </a:lnTo>
                  <a:lnTo>
                    <a:pt x="216" y="5"/>
                  </a:lnTo>
                  <a:lnTo>
                    <a:pt x="199" y="1"/>
                  </a:lnTo>
                  <a:lnTo>
                    <a:pt x="180" y="0"/>
                  </a:lnTo>
                  <a:lnTo>
                    <a:pt x="162" y="1"/>
                  </a:lnTo>
                  <a:lnTo>
                    <a:pt x="144" y="5"/>
                  </a:lnTo>
                  <a:lnTo>
                    <a:pt x="126" y="9"/>
                  </a:lnTo>
                  <a:lnTo>
                    <a:pt x="110" y="15"/>
                  </a:lnTo>
                  <a:lnTo>
                    <a:pt x="94" y="23"/>
                  </a:lnTo>
                  <a:lnTo>
                    <a:pt x="79" y="31"/>
                  </a:lnTo>
                  <a:lnTo>
                    <a:pt x="65" y="42"/>
                  </a:lnTo>
                  <a:lnTo>
                    <a:pt x="53" y="54"/>
                  </a:lnTo>
                  <a:lnTo>
                    <a:pt x="41" y="67"/>
                  </a:lnTo>
                  <a:lnTo>
                    <a:pt x="31" y="81"/>
                  </a:lnTo>
                  <a:lnTo>
                    <a:pt x="21" y="96"/>
                  </a:lnTo>
                  <a:lnTo>
                    <a:pt x="14" y="111"/>
                  </a:lnTo>
                  <a:lnTo>
                    <a:pt x="8" y="128"/>
                  </a:lnTo>
                  <a:lnTo>
                    <a:pt x="3" y="145"/>
                  </a:lnTo>
                  <a:lnTo>
                    <a:pt x="1" y="163"/>
                  </a:lnTo>
                  <a:lnTo>
                    <a:pt x="0" y="181"/>
                  </a:lnTo>
                  <a:lnTo>
                    <a:pt x="1" y="200"/>
                  </a:lnTo>
                  <a:lnTo>
                    <a:pt x="3" y="218"/>
                  </a:lnTo>
                  <a:lnTo>
                    <a:pt x="8" y="235"/>
                  </a:lnTo>
                  <a:lnTo>
                    <a:pt x="14" y="251"/>
                  </a:lnTo>
                  <a:lnTo>
                    <a:pt x="21" y="267"/>
                  </a:lnTo>
                  <a:lnTo>
                    <a:pt x="31" y="282"/>
                  </a:lnTo>
                  <a:lnTo>
                    <a:pt x="41" y="296"/>
                  </a:lnTo>
                  <a:lnTo>
                    <a:pt x="53" y="309"/>
                  </a:lnTo>
                  <a:lnTo>
                    <a:pt x="65" y="321"/>
                  </a:lnTo>
                  <a:lnTo>
                    <a:pt x="79" y="330"/>
                  </a:lnTo>
                  <a:lnTo>
                    <a:pt x="94" y="340"/>
                  </a:lnTo>
                  <a:lnTo>
                    <a:pt x="110" y="347"/>
                  </a:lnTo>
                  <a:lnTo>
                    <a:pt x="126" y="354"/>
                  </a:lnTo>
                  <a:lnTo>
                    <a:pt x="144" y="358"/>
                  </a:lnTo>
                  <a:lnTo>
                    <a:pt x="162" y="360"/>
                  </a:lnTo>
                  <a:lnTo>
                    <a:pt x="180" y="3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4 QUARTER PLAN TIMELINE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TIMELINE PROJECT PLANNING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2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0263055"/>
      </p:ext>
    </p:extLst>
  </p:cSld>
  <p:clrMapOvr>
    <a:masterClrMapping/>
  </p:clrMapOvr>
</p:sld>
</file>

<file path=ppt/slides/slide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41"/>
          <p:cNvSpPr/>
          <p:nvPr/>
        </p:nvSpPr>
        <p:spPr>
          <a:xfrm>
            <a:off x="2493393" y="3124200"/>
            <a:ext cx="1181100" cy="1066800"/>
          </a:xfrm>
          <a:custGeom>
            <a:avLst/>
            <a:gdLst>
              <a:gd name="connsiteX0" fmla="*/ 0 w 1181100"/>
              <a:gd name="connsiteY0" fmla="*/ 0 h 1066800"/>
              <a:gd name="connsiteX1" fmla="*/ 533400 w 1181100"/>
              <a:gd name="connsiteY1" fmla="*/ 0 h 1066800"/>
              <a:gd name="connsiteX2" fmla="*/ 1181100 w 1181100"/>
              <a:gd name="connsiteY2" fmla="*/ 0 h 1066800"/>
              <a:gd name="connsiteX3" fmla="*/ 1181100 w 1181100"/>
              <a:gd name="connsiteY3" fmla="*/ 1066800 h 1066800"/>
              <a:gd name="connsiteX4" fmla="*/ 533400 w 1181100"/>
              <a:gd name="connsiteY4" fmla="*/ 1066800 h 1066800"/>
              <a:gd name="connsiteX5" fmla="*/ 0 w 1181100"/>
              <a:gd name="connsiteY5" fmla="*/ 1066800 h 1066800"/>
              <a:gd name="connsiteX6" fmla="*/ 533400 w 1181100"/>
              <a:gd name="connsiteY6" fmla="*/ 53340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1100" h="1066800">
                <a:moveTo>
                  <a:pt x="0" y="0"/>
                </a:moveTo>
                <a:lnTo>
                  <a:pt x="533400" y="0"/>
                </a:lnTo>
                <a:lnTo>
                  <a:pt x="1181100" y="0"/>
                </a:lnTo>
                <a:lnTo>
                  <a:pt x="1181100" y="1066800"/>
                </a:lnTo>
                <a:lnTo>
                  <a:pt x="533400" y="1066800"/>
                </a:lnTo>
                <a:lnTo>
                  <a:pt x="0" y="1066800"/>
                </a:lnTo>
                <a:lnTo>
                  <a:pt x="533400" y="53340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bg1"/>
              </a:solidFill>
            </a:endParaRPr>
          </a:p>
        </p:txBody>
      </p:sp>
      <p:sp>
        <p:nvSpPr>
          <p:cNvPr id="43" name="Right Arrow 42"/>
          <p:cNvSpPr/>
          <p:nvPr/>
        </p:nvSpPr>
        <p:spPr>
          <a:xfrm>
            <a:off x="7086601" y="2362200"/>
            <a:ext cx="2539365" cy="213360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bg1"/>
              </a:solidFill>
            </a:endParaRPr>
          </a:p>
        </p:txBody>
      </p:sp>
      <p:sp>
        <p:nvSpPr>
          <p:cNvPr id="44" name="Rectangle 43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bg1"/>
              </a:solidFill>
            </a:endParaRP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0" y="5496580"/>
            <a:ext cx="12192000" cy="0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51" name="Rectangle 50"/>
          <p:cNvSpPr/>
          <p:nvPr>
            <p:custDataLst>
              <p:tags r:id="rId3"/>
            </p:custDataLst>
          </p:nvPr>
        </p:nvSpPr>
        <p:spPr>
          <a:xfrm>
            <a:off x="406400" y="5648236"/>
            <a:ext cx="1137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chemeClr val="bg1"/>
                </a:solidFill>
              </a:rPr>
              <a:t>Lorem</a:t>
            </a:r>
            <a:r>
              <a:rPr lang="en-US" sz="1100" kern="0" dirty="0">
                <a:solidFill>
                  <a:schemeClr val="bg1"/>
                </a:solidFill>
              </a:rPr>
              <a:t> </a:t>
            </a:r>
            <a:r>
              <a:rPr lang="en-US" sz="1100" kern="0" dirty="0" err="1">
                <a:solidFill>
                  <a:schemeClr val="bg1"/>
                </a:solidFill>
              </a:rPr>
              <a:t>Ipsum</a:t>
            </a:r>
            <a:r>
              <a:rPr lang="en-US" sz="1100" kern="0" dirty="0">
                <a:solidFill>
                  <a:schemeClr val="bg1"/>
                </a:solidFill>
              </a:rPr>
              <a:t> is simply dummy text of the printing and typesetting industry. </a:t>
            </a:r>
            <a:r>
              <a:rPr lang="en-US" sz="1100" kern="0" dirty="0" err="1">
                <a:solidFill>
                  <a:schemeClr val="bg1"/>
                </a:solidFill>
              </a:rPr>
              <a:t>Lorem</a:t>
            </a:r>
            <a:r>
              <a:rPr lang="en-US" sz="1100" kern="0" dirty="0">
                <a:solidFill>
                  <a:schemeClr val="bg1"/>
                </a:solidFill>
              </a:rPr>
              <a:t> </a:t>
            </a:r>
            <a:r>
              <a:rPr lang="en-US" sz="1100" kern="0" dirty="0" err="1">
                <a:solidFill>
                  <a:schemeClr val="bg1"/>
                </a:solidFill>
              </a:rPr>
              <a:t>Ipsum</a:t>
            </a:r>
            <a:r>
              <a:rPr lang="en-US" sz="1100" kern="0" dirty="0">
                <a:solidFill>
                  <a:schemeClr val="bg1"/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52" name="Rectangle 51"/>
          <p:cNvSpPr/>
          <p:nvPr/>
        </p:nvSpPr>
        <p:spPr>
          <a:xfrm>
            <a:off x="5219700" y="2895600"/>
            <a:ext cx="1752600" cy="1066800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bg1"/>
              </a:solidFill>
            </a:endParaRPr>
          </a:p>
        </p:txBody>
      </p:sp>
      <p:sp>
        <p:nvSpPr>
          <p:cNvPr id="53" name="Flowchart: Decision 52"/>
          <p:cNvSpPr/>
          <p:nvPr/>
        </p:nvSpPr>
        <p:spPr>
          <a:xfrm>
            <a:off x="3366264" y="3733800"/>
            <a:ext cx="616458" cy="457200"/>
          </a:xfrm>
          <a:prstGeom prst="flowChartDecision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bg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352800" y="2895600"/>
            <a:ext cx="1752600" cy="10668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505200" y="3275113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372100" y="3275112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332978" y="3275111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905000" y="2233136"/>
            <a:ext cx="144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15</a:t>
            </a:r>
          </a:p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OCTOBER</a:t>
            </a:r>
          </a:p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2014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8686800" y="2016204"/>
            <a:ext cx="144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25</a:t>
            </a:r>
          </a:p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DECEMBER</a:t>
            </a:r>
          </a:p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2014</a:t>
            </a:r>
          </a:p>
        </p:txBody>
      </p:sp>
      <p:sp>
        <p:nvSpPr>
          <p:cNvPr id="60" name="Rectangle 59"/>
          <p:cNvSpPr/>
          <p:nvPr>
            <p:custDataLst>
              <p:tags r:id="rId4"/>
            </p:custDataLst>
          </p:nvPr>
        </p:nvSpPr>
        <p:spPr>
          <a:xfrm>
            <a:off x="3761699" y="4036876"/>
            <a:ext cx="1447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kern="0" dirty="0" err="1">
                <a:solidFill>
                  <a:schemeClr val="bg1"/>
                </a:solidFill>
              </a:rPr>
              <a:t>Lorem</a:t>
            </a:r>
            <a:r>
              <a:rPr lang="en-US" sz="1000" kern="0" dirty="0">
                <a:solidFill>
                  <a:schemeClr val="bg1"/>
                </a:solidFill>
              </a:rPr>
              <a:t> </a:t>
            </a:r>
            <a:r>
              <a:rPr lang="en-US" sz="1000" kern="0" dirty="0" err="1">
                <a:solidFill>
                  <a:schemeClr val="bg1"/>
                </a:solidFill>
              </a:rPr>
              <a:t>Ipsum</a:t>
            </a:r>
            <a:r>
              <a:rPr lang="en-US" sz="1000" kern="0" dirty="0">
                <a:solidFill>
                  <a:schemeClr val="bg1"/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sp>
        <p:nvSpPr>
          <p:cNvPr id="61" name="Rectangle 60"/>
          <p:cNvSpPr/>
          <p:nvPr>
            <p:custDataLst>
              <p:tags r:id="rId5"/>
            </p:custDataLst>
          </p:nvPr>
        </p:nvSpPr>
        <p:spPr>
          <a:xfrm>
            <a:off x="7086601" y="4036876"/>
            <a:ext cx="148590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kern="0" dirty="0" err="1">
                <a:solidFill>
                  <a:schemeClr val="bg1"/>
                </a:solidFill>
              </a:rPr>
              <a:t>Lorem</a:t>
            </a:r>
            <a:r>
              <a:rPr lang="en-US" sz="1000" kern="0" dirty="0">
                <a:solidFill>
                  <a:schemeClr val="bg1"/>
                </a:solidFill>
              </a:rPr>
              <a:t> </a:t>
            </a:r>
            <a:r>
              <a:rPr lang="en-US" sz="1000" kern="0" dirty="0" err="1">
                <a:solidFill>
                  <a:schemeClr val="bg1"/>
                </a:solidFill>
              </a:rPr>
              <a:t>Ipsum</a:t>
            </a:r>
            <a:r>
              <a:rPr lang="en-US" sz="1000" kern="0" dirty="0">
                <a:solidFill>
                  <a:schemeClr val="bg1"/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sp>
        <p:nvSpPr>
          <p:cNvPr id="62" name="Rectangle 61"/>
          <p:cNvSpPr/>
          <p:nvPr>
            <p:custDataLst>
              <p:tags r:id="rId6"/>
            </p:custDataLst>
          </p:nvPr>
        </p:nvSpPr>
        <p:spPr>
          <a:xfrm>
            <a:off x="5372100" y="1648361"/>
            <a:ext cx="1447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kern="0" dirty="0" err="1">
                <a:solidFill>
                  <a:schemeClr val="bg1"/>
                </a:solidFill>
              </a:rPr>
              <a:t>Lorem</a:t>
            </a:r>
            <a:r>
              <a:rPr lang="en-US" sz="1000" kern="0" dirty="0">
                <a:solidFill>
                  <a:schemeClr val="bg1"/>
                </a:solidFill>
              </a:rPr>
              <a:t> </a:t>
            </a:r>
            <a:r>
              <a:rPr lang="en-US" sz="1000" kern="0" dirty="0" err="1">
                <a:solidFill>
                  <a:schemeClr val="bg1"/>
                </a:solidFill>
              </a:rPr>
              <a:t>Ipsum</a:t>
            </a:r>
            <a:r>
              <a:rPr lang="en-US" sz="1000" kern="0" dirty="0">
                <a:solidFill>
                  <a:schemeClr val="bg1"/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REPLACE THIS TEXT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TIMELINE PROJECT PLANNING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3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8571250"/>
      </p:ext>
    </p:extLst>
  </p:cSld>
  <p:clrMapOvr>
    <a:masterClrMapping/>
  </p:clrMapOvr>
</p:sld>
</file>

<file path=ppt/slides/slide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cxnSp>
        <p:nvCxnSpPr>
          <p:cNvPr id="49" name="Straight Connector 48"/>
          <p:cNvCxnSpPr>
            <a:stCxn id="50" idx="6"/>
            <a:endCxn id="58" idx="2"/>
          </p:cNvCxnSpPr>
          <p:nvPr/>
        </p:nvCxnSpPr>
        <p:spPr>
          <a:xfrm>
            <a:off x="2627025" y="2438400"/>
            <a:ext cx="6937950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</a:ln>
          <a:effectLst/>
        </p:spPr>
      </p:cxnSp>
      <p:sp>
        <p:nvSpPr>
          <p:cNvPr id="50" name="Oval 49"/>
          <p:cNvSpPr/>
          <p:nvPr/>
        </p:nvSpPr>
        <p:spPr>
          <a:xfrm>
            <a:off x="2474625" y="2362200"/>
            <a:ext cx="152400" cy="1524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3360214" y="2362200"/>
            <a:ext cx="152400" cy="1524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4232715" y="2364332"/>
            <a:ext cx="152400" cy="1524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3" name="Oval 52"/>
          <p:cNvSpPr/>
          <p:nvPr/>
        </p:nvSpPr>
        <p:spPr>
          <a:xfrm>
            <a:off x="5118304" y="2362200"/>
            <a:ext cx="152400" cy="1524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4" name="Oval 53"/>
          <p:cNvSpPr/>
          <p:nvPr/>
        </p:nvSpPr>
        <p:spPr>
          <a:xfrm>
            <a:off x="6019800" y="2362200"/>
            <a:ext cx="152400" cy="1524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5" name="Oval 54"/>
          <p:cNvSpPr/>
          <p:nvPr/>
        </p:nvSpPr>
        <p:spPr>
          <a:xfrm>
            <a:off x="6905389" y="2364332"/>
            <a:ext cx="152400" cy="1524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6" name="Oval 55"/>
          <p:cNvSpPr/>
          <p:nvPr/>
        </p:nvSpPr>
        <p:spPr>
          <a:xfrm>
            <a:off x="7793797" y="2360068"/>
            <a:ext cx="152400" cy="1524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7" name="Oval 56"/>
          <p:cNvSpPr/>
          <p:nvPr/>
        </p:nvSpPr>
        <p:spPr>
          <a:xfrm>
            <a:off x="8679386" y="2360068"/>
            <a:ext cx="152400" cy="1524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9564975" y="2362200"/>
            <a:ext cx="152400" cy="1524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2350800" y="1898521"/>
            <a:ext cx="400050" cy="400050"/>
          </a:xfrm>
          <a:prstGeom prst="round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3236389" y="1898521"/>
            <a:ext cx="400050" cy="400050"/>
          </a:xfrm>
          <a:prstGeom prst="round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4108890" y="1898521"/>
            <a:ext cx="400050" cy="400050"/>
          </a:xfrm>
          <a:prstGeom prst="round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4994479" y="1898521"/>
            <a:ext cx="400050" cy="400050"/>
          </a:xfrm>
          <a:prstGeom prst="round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5895975" y="1898521"/>
            <a:ext cx="400050" cy="400050"/>
          </a:xfrm>
          <a:prstGeom prst="round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6781564" y="1898521"/>
            <a:ext cx="400050" cy="400050"/>
          </a:xfrm>
          <a:prstGeom prst="round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5" name="Rounded Rectangle 64"/>
          <p:cNvSpPr/>
          <p:nvPr/>
        </p:nvSpPr>
        <p:spPr>
          <a:xfrm>
            <a:off x="7667153" y="1898521"/>
            <a:ext cx="400050" cy="400050"/>
          </a:xfrm>
          <a:prstGeom prst="round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8555561" y="1898521"/>
            <a:ext cx="400050" cy="400050"/>
          </a:xfrm>
          <a:prstGeom prst="round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9443969" y="1898521"/>
            <a:ext cx="400050" cy="400050"/>
          </a:xfrm>
          <a:prstGeom prst="round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209800" y="2524776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kern="0">
                <a:solidFill>
                  <a:schemeClr val="tx1">
                    <a:lumMod val="75000"/>
                    <a:lumOff val="25000"/>
                  </a:schemeClr>
                </a:solidFill>
              </a:rPr>
              <a:t>2029</a:t>
            </a:r>
            <a:endParaRPr lang="en-US" sz="12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093514" y="2524776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kern="0">
                <a:solidFill>
                  <a:schemeClr val="tx1">
                    <a:lumMod val="75000"/>
                    <a:lumOff val="25000"/>
                  </a:schemeClr>
                </a:solidFill>
              </a:rPr>
              <a:t>2030</a:t>
            </a:r>
            <a:endParaRPr lang="en-US" sz="12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956230" y="2524776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kern="0">
                <a:solidFill>
                  <a:schemeClr val="tx1">
                    <a:lumMod val="75000"/>
                    <a:lumOff val="25000"/>
                  </a:schemeClr>
                </a:solidFill>
              </a:rPr>
              <a:t>2031</a:t>
            </a:r>
            <a:endParaRPr lang="en-US" sz="12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851604" y="2524776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kern="0">
                <a:solidFill>
                  <a:schemeClr val="tx1">
                    <a:lumMod val="75000"/>
                    <a:lumOff val="25000"/>
                  </a:schemeClr>
                </a:solidFill>
              </a:rPr>
              <a:t>2032</a:t>
            </a:r>
            <a:endParaRPr lang="en-US" sz="12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754975" y="2524776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kern="0">
                <a:solidFill>
                  <a:schemeClr val="tx1">
                    <a:lumMod val="75000"/>
                    <a:lumOff val="25000"/>
                  </a:schemeClr>
                </a:solidFill>
              </a:rPr>
              <a:t>2033</a:t>
            </a:r>
            <a:endParaRPr lang="en-US" sz="12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638689" y="2524776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kern="0">
                <a:solidFill>
                  <a:schemeClr val="tx1">
                    <a:lumMod val="75000"/>
                    <a:lumOff val="25000"/>
                  </a:schemeClr>
                </a:solidFill>
              </a:rPr>
              <a:t>2034</a:t>
            </a:r>
            <a:endParaRPr lang="en-US" sz="12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528972" y="2524776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kern="0">
                <a:solidFill>
                  <a:schemeClr val="tx1">
                    <a:lumMod val="75000"/>
                    <a:lumOff val="25000"/>
                  </a:schemeClr>
                </a:solidFill>
              </a:rPr>
              <a:t>2035</a:t>
            </a:r>
            <a:endParaRPr lang="en-US" sz="12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8412686" y="2524776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kern="0">
                <a:solidFill>
                  <a:schemeClr val="tx1">
                    <a:lumMod val="75000"/>
                    <a:lumOff val="25000"/>
                  </a:schemeClr>
                </a:solidFill>
              </a:rPr>
              <a:t>2036</a:t>
            </a:r>
            <a:endParaRPr lang="en-US" sz="12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296400" y="2524776"/>
            <a:ext cx="685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kern="0">
                <a:solidFill>
                  <a:schemeClr val="tx1">
                    <a:lumMod val="75000"/>
                    <a:lumOff val="25000"/>
                  </a:schemeClr>
                </a:solidFill>
              </a:rPr>
              <a:t>2037</a:t>
            </a:r>
            <a:endParaRPr lang="en-US" sz="1200" kern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" name="Freeform 271"/>
          <p:cNvSpPr>
            <a:spLocks noEditPoints="1"/>
          </p:cNvSpPr>
          <p:nvPr/>
        </p:nvSpPr>
        <p:spPr bwMode="auto">
          <a:xfrm>
            <a:off x="2450019" y="2005678"/>
            <a:ext cx="201613" cy="185737"/>
          </a:xfrm>
          <a:custGeom>
            <a:avLst/>
            <a:gdLst>
              <a:gd name="T0" fmla="*/ 473 w 635"/>
              <a:gd name="T1" fmla="*/ 526 h 582"/>
              <a:gd name="T2" fmla="*/ 318 w 635"/>
              <a:gd name="T3" fmla="*/ 448 h 582"/>
              <a:gd name="T4" fmla="*/ 159 w 635"/>
              <a:gd name="T5" fmla="*/ 526 h 582"/>
              <a:gd name="T6" fmla="*/ 199 w 635"/>
              <a:gd name="T7" fmla="*/ 354 h 582"/>
              <a:gd name="T8" fmla="*/ 66 w 635"/>
              <a:gd name="T9" fmla="*/ 236 h 582"/>
              <a:gd name="T10" fmla="*/ 237 w 635"/>
              <a:gd name="T11" fmla="*/ 209 h 582"/>
              <a:gd name="T12" fmla="*/ 318 w 635"/>
              <a:gd name="T13" fmla="*/ 62 h 582"/>
              <a:gd name="T14" fmla="*/ 398 w 635"/>
              <a:gd name="T15" fmla="*/ 209 h 582"/>
              <a:gd name="T16" fmla="*/ 568 w 635"/>
              <a:gd name="T17" fmla="*/ 236 h 582"/>
              <a:gd name="T18" fmla="*/ 435 w 635"/>
              <a:gd name="T19" fmla="*/ 354 h 582"/>
              <a:gd name="T20" fmla="*/ 473 w 635"/>
              <a:gd name="T21" fmla="*/ 526 h 582"/>
              <a:gd name="T22" fmla="*/ 635 w 635"/>
              <a:gd name="T23" fmla="*/ 215 h 582"/>
              <a:gd name="T24" fmla="*/ 416 w 635"/>
              <a:gd name="T25" fmla="*/ 182 h 582"/>
              <a:gd name="T26" fmla="*/ 318 w 635"/>
              <a:gd name="T27" fmla="*/ 0 h 582"/>
              <a:gd name="T28" fmla="*/ 218 w 635"/>
              <a:gd name="T29" fmla="*/ 182 h 582"/>
              <a:gd name="T30" fmla="*/ 0 w 635"/>
              <a:gd name="T31" fmla="*/ 215 h 582"/>
              <a:gd name="T32" fmla="*/ 166 w 635"/>
              <a:gd name="T33" fmla="*/ 365 h 582"/>
              <a:gd name="T34" fmla="*/ 117 w 635"/>
              <a:gd name="T35" fmla="*/ 582 h 582"/>
              <a:gd name="T36" fmla="*/ 318 w 635"/>
              <a:gd name="T37" fmla="*/ 482 h 582"/>
              <a:gd name="T38" fmla="*/ 515 w 635"/>
              <a:gd name="T39" fmla="*/ 582 h 582"/>
              <a:gd name="T40" fmla="*/ 468 w 635"/>
              <a:gd name="T41" fmla="*/ 365 h 582"/>
              <a:gd name="T42" fmla="*/ 635 w 635"/>
              <a:gd name="T43" fmla="*/ 215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5" h="582">
                <a:moveTo>
                  <a:pt x="473" y="526"/>
                </a:moveTo>
                <a:lnTo>
                  <a:pt x="318" y="448"/>
                </a:lnTo>
                <a:lnTo>
                  <a:pt x="159" y="526"/>
                </a:lnTo>
                <a:lnTo>
                  <a:pt x="199" y="354"/>
                </a:lnTo>
                <a:lnTo>
                  <a:pt x="66" y="236"/>
                </a:lnTo>
                <a:lnTo>
                  <a:pt x="237" y="209"/>
                </a:lnTo>
                <a:lnTo>
                  <a:pt x="318" y="62"/>
                </a:lnTo>
                <a:lnTo>
                  <a:pt x="398" y="209"/>
                </a:lnTo>
                <a:lnTo>
                  <a:pt x="568" y="236"/>
                </a:lnTo>
                <a:lnTo>
                  <a:pt x="435" y="354"/>
                </a:lnTo>
                <a:lnTo>
                  <a:pt x="473" y="526"/>
                </a:lnTo>
                <a:close/>
                <a:moveTo>
                  <a:pt x="635" y="215"/>
                </a:moveTo>
                <a:lnTo>
                  <a:pt x="416" y="182"/>
                </a:lnTo>
                <a:lnTo>
                  <a:pt x="318" y="0"/>
                </a:lnTo>
                <a:lnTo>
                  <a:pt x="218" y="182"/>
                </a:lnTo>
                <a:lnTo>
                  <a:pt x="0" y="215"/>
                </a:lnTo>
                <a:lnTo>
                  <a:pt x="166" y="365"/>
                </a:lnTo>
                <a:lnTo>
                  <a:pt x="117" y="582"/>
                </a:lnTo>
                <a:lnTo>
                  <a:pt x="318" y="482"/>
                </a:lnTo>
                <a:lnTo>
                  <a:pt x="515" y="582"/>
                </a:lnTo>
                <a:lnTo>
                  <a:pt x="468" y="365"/>
                </a:lnTo>
                <a:lnTo>
                  <a:pt x="63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78" name="Freeform 271"/>
          <p:cNvSpPr>
            <a:spLocks noEditPoints="1"/>
          </p:cNvSpPr>
          <p:nvPr/>
        </p:nvSpPr>
        <p:spPr bwMode="auto">
          <a:xfrm>
            <a:off x="3335608" y="2005678"/>
            <a:ext cx="201613" cy="185737"/>
          </a:xfrm>
          <a:custGeom>
            <a:avLst/>
            <a:gdLst>
              <a:gd name="T0" fmla="*/ 473 w 635"/>
              <a:gd name="T1" fmla="*/ 526 h 582"/>
              <a:gd name="T2" fmla="*/ 318 w 635"/>
              <a:gd name="T3" fmla="*/ 448 h 582"/>
              <a:gd name="T4" fmla="*/ 159 w 635"/>
              <a:gd name="T5" fmla="*/ 526 h 582"/>
              <a:gd name="T6" fmla="*/ 199 w 635"/>
              <a:gd name="T7" fmla="*/ 354 h 582"/>
              <a:gd name="T8" fmla="*/ 66 w 635"/>
              <a:gd name="T9" fmla="*/ 236 h 582"/>
              <a:gd name="T10" fmla="*/ 237 w 635"/>
              <a:gd name="T11" fmla="*/ 209 h 582"/>
              <a:gd name="T12" fmla="*/ 318 w 635"/>
              <a:gd name="T13" fmla="*/ 62 h 582"/>
              <a:gd name="T14" fmla="*/ 398 w 635"/>
              <a:gd name="T15" fmla="*/ 209 h 582"/>
              <a:gd name="T16" fmla="*/ 568 w 635"/>
              <a:gd name="T17" fmla="*/ 236 h 582"/>
              <a:gd name="T18" fmla="*/ 435 w 635"/>
              <a:gd name="T19" fmla="*/ 354 h 582"/>
              <a:gd name="T20" fmla="*/ 473 w 635"/>
              <a:gd name="T21" fmla="*/ 526 h 582"/>
              <a:gd name="T22" fmla="*/ 635 w 635"/>
              <a:gd name="T23" fmla="*/ 215 h 582"/>
              <a:gd name="T24" fmla="*/ 416 w 635"/>
              <a:gd name="T25" fmla="*/ 182 h 582"/>
              <a:gd name="T26" fmla="*/ 318 w 635"/>
              <a:gd name="T27" fmla="*/ 0 h 582"/>
              <a:gd name="T28" fmla="*/ 218 w 635"/>
              <a:gd name="T29" fmla="*/ 182 h 582"/>
              <a:gd name="T30" fmla="*/ 0 w 635"/>
              <a:gd name="T31" fmla="*/ 215 h 582"/>
              <a:gd name="T32" fmla="*/ 166 w 635"/>
              <a:gd name="T33" fmla="*/ 365 h 582"/>
              <a:gd name="T34" fmla="*/ 117 w 635"/>
              <a:gd name="T35" fmla="*/ 582 h 582"/>
              <a:gd name="T36" fmla="*/ 318 w 635"/>
              <a:gd name="T37" fmla="*/ 482 h 582"/>
              <a:gd name="T38" fmla="*/ 515 w 635"/>
              <a:gd name="T39" fmla="*/ 582 h 582"/>
              <a:gd name="T40" fmla="*/ 468 w 635"/>
              <a:gd name="T41" fmla="*/ 365 h 582"/>
              <a:gd name="T42" fmla="*/ 635 w 635"/>
              <a:gd name="T43" fmla="*/ 215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5" h="582">
                <a:moveTo>
                  <a:pt x="473" y="526"/>
                </a:moveTo>
                <a:lnTo>
                  <a:pt x="318" y="448"/>
                </a:lnTo>
                <a:lnTo>
                  <a:pt x="159" y="526"/>
                </a:lnTo>
                <a:lnTo>
                  <a:pt x="199" y="354"/>
                </a:lnTo>
                <a:lnTo>
                  <a:pt x="66" y="236"/>
                </a:lnTo>
                <a:lnTo>
                  <a:pt x="237" y="209"/>
                </a:lnTo>
                <a:lnTo>
                  <a:pt x="318" y="62"/>
                </a:lnTo>
                <a:lnTo>
                  <a:pt x="398" y="209"/>
                </a:lnTo>
                <a:lnTo>
                  <a:pt x="568" y="236"/>
                </a:lnTo>
                <a:lnTo>
                  <a:pt x="435" y="354"/>
                </a:lnTo>
                <a:lnTo>
                  <a:pt x="473" y="526"/>
                </a:lnTo>
                <a:close/>
                <a:moveTo>
                  <a:pt x="635" y="215"/>
                </a:moveTo>
                <a:lnTo>
                  <a:pt x="416" y="182"/>
                </a:lnTo>
                <a:lnTo>
                  <a:pt x="318" y="0"/>
                </a:lnTo>
                <a:lnTo>
                  <a:pt x="218" y="182"/>
                </a:lnTo>
                <a:lnTo>
                  <a:pt x="0" y="215"/>
                </a:lnTo>
                <a:lnTo>
                  <a:pt x="166" y="365"/>
                </a:lnTo>
                <a:lnTo>
                  <a:pt x="117" y="582"/>
                </a:lnTo>
                <a:lnTo>
                  <a:pt x="318" y="482"/>
                </a:lnTo>
                <a:lnTo>
                  <a:pt x="515" y="582"/>
                </a:lnTo>
                <a:lnTo>
                  <a:pt x="468" y="365"/>
                </a:lnTo>
                <a:lnTo>
                  <a:pt x="63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79" name="Freeform 271"/>
          <p:cNvSpPr>
            <a:spLocks noEditPoints="1"/>
          </p:cNvSpPr>
          <p:nvPr/>
        </p:nvSpPr>
        <p:spPr bwMode="auto">
          <a:xfrm>
            <a:off x="4198324" y="2005677"/>
            <a:ext cx="201613" cy="185737"/>
          </a:xfrm>
          <a:custGeom>
            <a:avLst/>
            <a:gdLst>
              <a:gd name="T0" fmla="*/ 473 w 635"/>
              <a:gd name="T1" fmla="*/ 526 h 582"/>
              <a:gd name="T2" fmla="*/ 318 w 635"/>
              <a:gd name="T3" fmla="*/ 448 h 582"/>
              <a:gd name="T4" fmla="*/ 159 w 635"/>
              <a:gd name="T5" fmla="*/ 526 h 582"/>
              <a:gd name="T6" fmla="*/ 199 w 635"/>
              <a:gd name="T7" fmla="*/ 354 h 582"/>
              <a:gd name="T8" fmla="*/ 66 w 635"/>
              <a:gd name="T9" fmla="*/ 236 h 582"/>
              <a:gd name="T10" fmla="*/ 237 w 635"/>
              <a:gd name="T11" fmla="*/ 209 h 582"/>
              <a:gd name="T12" fmla="*/ 318 w 635"/>
              <a:gd name="T13" fmla="*/ 62 h 582"/>
              <a:gd name="T14" fmla="*/ 398 w 635"/>
              <a:gd name="T15" fmla="*/ 209 h 582"/>
              <a:gd name="T16" fmla="*/ 568 w 635"/>
              <a:gd name="T17" fmla="*/ 236 h 582"/>
              <a:gd name="T18" fmla="*/ 435 w 635"/>
              <a:gd name="T19" fmla="*/ 354 h 582"/>
              <a:gd name="T20" fmla="*/ 473 w 635"/>
              <a:gd name="T21" fmla="*/ 526 h 582"/>
              <a:gd name="T22" fmla="*/ 635 w 635"/>
              <a:gd name="T23" fmla="*/ 215 h 582"/>
              <a:gd name="T24" fmla="*/ 416 w 635"/>
              <a:gd name="T25" fmla="*/ 182 h 582"/>
              <a:gd name="T26" fmla="*/ 318 w 635"/>
              <a:gd name="T27" fmla="*/ 0 h 582"/>
              <a:gd name="T28" fmla="*/ 218 w 635"/>
              <a:gd name="T29" fmla="*/ 182 h 582"/>
              <a:gd name="T30" fmla="*/ 0 w 635"/>
              <a:gd name="T31" fmla="*/ 215 h 582"/>
              <a:gd name="T32" fmla="*/ 166 w 635"/>
              <a:gd name="T33" fmla="*/ 365 h 582"/>
              <a:gd name="T34" fmla="*/ 117 w 635"/>
              <a:gd name="T35" fmla="*/ 582 h 582"/>
              <a:gd name="T36" fmla="*/ 318 w 635"/>
              <a:gd name="T37" fmla="*/ 482 h 582"/>
              <a:gd name="T38" fmla="*/ 515 w 635"/>
              <a:gd name="T39" fmla="*/ 582 h 582"/>
              <a:gd name="T40" fmla="*/ 468 w 635"/>
              <a:gd name="T41" fmla="*/ 365 h 582"/>
              <a:gd name="T42" fmla="*/ 635 w 635"/>
              <a:gd name="T43" fmla="*/ 215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5" h="582">
                <a:moveTo>
                  <a:pt x="473" y="526"/>
                </a:moveTo>
                <a:lnTo>
                  <a:pt x="318" y="448"/>
                </a:lnTo>
                <a:lnTo>
                  <a:pt x="159" y="526"/>
                </a:lnTo>
                <a:lnTo>
                  <a:pt x="199" y="354"/>
                </a:lnTo>
                <a:lnTo>
                  <a:pt x="66" y="236"/>
                </a:lnTo>
                <a:lnTo>
                  <a:pt x="237" y="209"/>
                </a:lnTo>
                <a:lnTo>
                  <a:pt x="318" y="62"/>
                </a:lnTo>
                <a:lnTo>
                  <a:pt x="398" y="209"/>
                </a:lnTo>
                <a:lnTo>
                  <a:pt x="568" y="236"/>
                </a:lnTo>
                <a:lnTo>
                  <a:pt x="435" y="354"/>
                </a:lnTo>
                <a:lnTo>
                  <a:pt x="473" y="526"/>
                </a:lnTo>
                <a:close/>
                <a:moveTo>
                  <a:pt x="635" y="215"/>
                </a:moveTo>
                <a:lnTo>
                  <a:pt x="416" y="182"/>
                </a:lnTo>
                <a:lnTo>
                  <a:pt x="318" y="0"/>
                </a:lnTo>
                <a:lnTo>
                  <a:pt x="218" y="182"/>
                </a:lnTo>
                <a:lnTo>
                  <a:pt x="0" y="215"/>
                </a:lnTo>
                <a:lnTo>
                  <a:pt x="166" y="365"/>
                </a:lnTo>
                <a:lnTo>
                  <a:pt x="117" y="582"/>
                </a:lnTo>
                <a:lnTo>
                  <a:pt x="318" y="482"/>
                </a:lnTo>
                <a:lnTo>
                  <a:pt x="515" y="582"/>
                </a:lnTo>
                <a:lnTo>
                  <a:pt x="468" y="365"/>
                </a:lnTo>
                <a:lnTo>
                  <a:pt x="63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80" name="Freeform 271"/>
          <p:cNvSpPr>
            <a:spLocks noEditPoints="1"/>
          </p:cNvSpPr>
          <p:nvPr/>
        </p:nvSpPr>
        <p:spPr bwMode="auto">
          <a:xfrm>
            <a:off x="5093698" y="2005677"/>
            <a:ext cx="201613" cy="185737"/>
          </a:xfrm>
          <a:custGeom>
            <a:avLst/>
            <a:gdLst>
              <a:gd name="T0" fmla="*/ 473 w 635"/>
              <a:gd name="T1" fmla="*/ 526 h 582"/>
              <a:gd name="T2" fmla="*/ 318 w 635"/>
              <a:gd name="T3" fmla="*/ 448 h 582"/>
              <a:gd name="T4" fmla="*/ 159 w 635"/>
              <a:gd name="T5" fmla="*/ 526 h 582"/>
              <a:gd name="T6" fmla="*/ 199 w 635"/>
              <a:gd name="T7" fmla="*/ 354 h 582"/>
              <a:gd name="T8" fmla="*/ 66 w 635"/>
              <a:gd name="T9" fmla="*/ 236 h 582"/>
              <a:gd name="T10" fmla="*/ 237 w 635"/>
              <a:gd name="T11" fmla="*/ 209 h 582"/>
              <a:gd name="T12" fmla="*/ 318 w 635"/>
              <a:gd name="T13" fmla="*/ 62 h 582"/>
              <a:gd name="T14" fmla="*/ 398 w 635"/>
              <a:gd name="T15" fmla="*/ 209 h 582"/>
              <a:gd name="T16" fmla="*/ 568 w 635"/>
              <a:gd name="T17" fmla="*/ 236 h 582"/>
              <a:gd name="T18" fmla="*/ 435 w 635"/>
              <a:gd name="T19" fmla="*/ 354 h 582"/>
              <a:gd name="T20" fmla="*/ 473 w 635"/>
              <a:gd name="T21" fmla="*/ 526 h 582"/>
              <a:gd name="T22" fmla="*/ 635 w 635"/>
              <a:gd name="T23" fmla="*/ 215 h 582"/>
              <a:gd name="T24" fmla="*/ 416 w 635"/>
              <a:gd name="T25" fmla="*/ 182 h 582"/>
              <a:gd name="T26" fmla="*/ 318 w 635"/>
              <a:gd name="T27" fmla="*/ 0 h 582"/>
              <a:gd name="T28" fmla="*/ 218 w 635"/>
              <a:gd name="T29" fmla="*/ 182 h 582"/>
              <a:gd name="T30" fmla="*/ 0 w 635"/>
              <a:gd name="T31" fmla="*/ 215 h 582"/>
              <a:gd name="T32" fmla="*/ 166 w 635"/>
              <a:gd name="T33" fmla="*/ 365 h 582"/>
              <a:gd name="T34" fmla="*/ 117 w 635"/>
              <a:gd name="T35" fmla="*/ 582 h 582"/>
              <a:gd name="T36" fmla="*/ 318 w 635"/>
              <a:gd name="T37" fmla="*/ 482 h 582"/>
              <a:gd name="T38" fmla="*/ 515 w 635"/>
              <a:gd name="T39" fmla="*/ 582 h 582"/>
              <a:gd name="T40" fmla="*/ 468 w 635"/>
              <a:gd name="T41" fmla="*/ 365 h 582"/>
              <a:gd name="T42" fmla="*/ 635 w 635"/>
              <a:gd name="T43" fmla="*/ 215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5" h="582">
                <a:moveTo>
                  <a:pt x="473" y="526"/>
                </a:moveTo>
                <a:lnTo>
                  <a:pt x="318" y="448"/>
                </a:lnTo>
                <a:lnTo>
                  <a:pt x="159" y="526"/>
                </a:lnTo>
                <a:lnTo>
                  <a:pt x="199" y="354"/>
                </a:lnTo>
                <a:lnTo>
                  <a:pt x="66" y="236"/>
                </a:lnTo>
                <a:lnTo>
                  <a:pt x="237" y="209"/>
                </a:lnTo>
                <a:lnTo>
                  <a:pt x="318" y="62"/>
                </a:lnTo>
                <a:lnTo>
                  <a:pt x="398" y="209"/>
                </a:lnTo>
                <a:lnTo>
                  <a:pt x="568" y="236"/>
                </a:lnTo>
                <a:lnTo>
                  <a:pt x="435" y="354"/>
                </a:lnTo>
                <a:lnTo>
                  <a:pt x="473" y="526"/>
                </a:lnTo>
                <a:close/>
                <a:moveTo>
                  <a:pt x="635" y="215"/>
                </a:moveTo>
                <a:lnTo>
                  <a:pt x="416" y="182"/>
                </a:lnTo>
                <a:lnTo>
                  <a:pt x="318" y="0"/>
                </a:lnTo>
                <a:lnTo>
                  <a:pt x="218" y="182"/>
                </a:lnTo>
                <a:lnTo>
                  <a:pt x="0" y="215"/>
                </a:lnTo>
                <a:lnTo>
                  <a:pt x="166" y="365"/>
                </a:lnTo>
                <a:lnTo>
                  <a:pt x="117" y="582"/>
                </a:lnTo>
                <a:lnTo>
                  <a:pt x="318" y="482"/>
                </a:lnTo>
                <a:lnTo>
                  <a:pt x="515" y="582"/>
                </a:lnTo>
                <a:lnTo>
                  <a:pt x="468" y="365"/>
                </a:lnTo>
                <a:lnTo>
                  <a:pt x="63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81" name="Freeform 271"/>
          <p:cNvSpPr>
            <a:spLocks noEditPoints="1"/>
          </p:cNvSpPr>
          <p:nvPr/>
        </p:nvSpPr>
        <p:spPr bwMode="auto">
          <a:xfrm>
            <a:off x="6002052" y="2005677"/>
            <a:ext cx="201613" cy="185737"/>
          </a:xfrm>
          <a:custGeom>
            <a:avLst/>
            <a:gdLst>
              <a:gd name="T0" fmla="*/ 473 w 635"/>
              <a:gd name="T1" fmla="*/ 526 h 582"/>
              <a:gd name="T2" fmla="*/ 318 w 635"/>
              <a:gd name="T3" fmla="*/ 448 h 582"/>
              <a:gd name="T4" fmla="*/ 159 w 635"/>
              <a:gd name="T5" fmla="*/ 526 h 582"/>
              <a:gd name="T6" fmla="*/ 199 w 635"/>
              <a:gd name="T7" fmla="*/ 354 h 582"/>
              <a:gd name="T8" fmla="*/ 66 w 635"/>
              <a:gd name="T9" fmla="*/ 236 h 582"/>
              <a:gd name="T10" fmla="*/ 237 w 635"/>
              <a:gd name="T11" fmla="*/ 209 h 582"/>
              <a:gd name="T12" fmla="*/ 318 w 635"/>
              <a:gd name="T13" fmla="*/ 62 h 582"/>
              <a:gd name="T14" fmla="*/ 398 w 635"/>
              <a:gd name="T15" fmla="*/ 209 h 582"/>
              <a:gd name="T16" fmla="*/ 568 w 635"/>
              <a:gd name="T17" fmla="*/ 236 h 582"/>
              <a:gd name="T18" fmla="*/ 435 w 635"/>
              <a:gd name="T19" fmla="*/ 354 h 582"/>
              <a:gd name="T20" fmla="*/ 473 w 635"/>
              <a:gd name="T21" fmla="*/ 526 h 582"/>
              <a:gd name="T22" fmla="*/ 635 w 635"/>
              <a:gd name="T23" fmla="*/ 215 h 582"/>
              <a:gd name="T24" fmla="*/ 416 w 635"/>
              <a:gd name="T25" fmla="*/ 182 h 582"/>
              <a:gd name="T26" fmla="*/ 318 w 635"/>
              <a:gd name="T27" fmla="*/ 0 h 582"/>
              <a:gd name="T28" fmla="*/ 218 w 635"/>
              <a:gd name="T29" fmla="*/ 182 h 582"/>
              <a:gd name="T30" fmla="*/ 0 w 635"/>
              <a:gd name="T31" fmla="*/ 215 h 582"/>
              <a:gd name="T32" fmla="*/ 166 w 635"/>
              <a:gd name="T33" fmla="*/ 365 h 582"/>
              <a:gd name="T34" fmla="*/ 117 w 635"/>
              <a:gd name="T35" fmla="*/ 582 h 582"/>
              <a:gd name="T36" fmla="*/ 318 w 635"/>
              <a:gd name="T37" fmla="*/ 482 h 582"/>
              <a:gd name="T38" fmla="*/ 515 w 635"/>
              <a:gd name="T39" fmla="*/ 582 h 582"/>
              <a:gd name="T40" fmla="*/ 468 w 635"/>
              <a:gd name="T41" fmla="*/ 365 h 582"/>
              <a:gd name="T42" fmla="*/ 635 w 635"/>
              <a:gd name="T43" fmla="*/ 215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5" h="582">
                <a:moveTo>
                  <a:pt x="473" y="526"/>
                </a:moveTo>
                <a:lnTo>
                  <a:pt x="318" y="448"/>
                </a:lnTo>
                <a:lnTo>
                  <a:pt x="159" y="526"/>
                </a:lnTo>
                <a:lnTo>
                  <a:pt x="199" y="354"/>
                </a:lnTo>
                <a:lnTo>
                  <a:pt x="66" y="236"/>
                </a:lnTo>
                <a:lnTo>
                  <a:pt x="237" y="209"/>
                </a:lnTo>
                <a:lnTo>
                  <a:pt x="318" y="62"/>
                </a:lnTo>
                <a:lnTo>
                  <a:pt x="398" y="209"/>
                </a:lnTo>
                <a:lnTo>
                  <a:pt x="568" y="236"/>
                </a:lnTo>
                <a:lnTo>
                  <a:pt x="435" y="354"/>
                </a:lnTo>
                <a:lnTo>
                  <a:pt x="473" y="526"/>
                </a:lnTo>
                <a:close/>
                <a:moveTo>
                  <a:pt x="635" y="215"/>
                </a:moveTo>
                <a:lnTo>
                  <a:pt x="416" y="182"/>
                </a:lnTo>
                <a:lnTo>
                  <a:pt x="318" y="0"/>
                </a:lnTo>
                <a:lnTo>
                  <a:pt x="218" y="182"/>
                </a:lnTo>
                <a:lnTo>
                  <a:pt x="0" y="215"/>
                </a:lnTo>
                <a:lnTo>
                  <a:pt x="166" y="365"/>
                </a:lnTo>
                <a:lnTo>
                  <a:pt x="117" y="582"/>
                </a:lnTo>
                <a:lnTo>
                  <a:pt x="318" y="482"/>
                </a:lnTo>
                <a:lnTo>
                  <a:pt x="515" y="582"/>
                </a:lnTo>
                <a:lnTo>
                  <a:pt x="468" y="365"/>
                </a:lnTo>
                <a:lnTo>
                  <a:pt x="63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82" name="Freeform 271"/>
          <p:cNvSpPr>
            <a:spLocks noEditPoints="1"/>
          </p:cNvSpPr>
          <p:nvPr/>
        </p:nvSpPr>
        <p:spPr bwMode="auto">
          <a:xfrm>
            <a:off x="6881456" y="2005677"/>
            <a:ext cx="201613" cy="185737"/>
          </a:xfrm>
          <a:custGeom>
            <a:avLst/>
            <a:gdLst>
              <a:gd name="T0" fmla="*/ 473 w 635"/>
              <a:gd name="T1" fmla="*/ 526 h 582"/>
              <a:gd name="T2" fmla="*/ 318 w 635"/>
              <a:gd name="T3" fmla="*/ 448 h 582"/>
              <a:gd name="T4" fmla="*/ 159 w 635"/>
              <a:gd name="T5" fmla="*/ 526 h 582"/>
              <a:gd name="T6" fmla="*/ 199 w 635"/>
              <a:gd name="T7" fmla="*/ 354 h 582"/>
              <a:gd name="T8" fmla="*/ 66 w 635"/>
              <a:gd name="T9" fmla="*/ 236 h 582"/>
              <a:gd name="T10" fmla="*/ 237 w 635"/>
              <a:gd name="T11" fmla="*/ 209 h 582"/>
              <a:gd name="T12" fmla="*/ 318 w 635"/>
              <a:gd name="T13" fmla="*/ 62 h 582"/>
              <a:gd name="T14" fmla="*/ 398 w 635"/>
              <a:gd name="T15" fmla="*/ 209 h 582"/>
              <a:gd name="T16" fmla="*/ 568 w 635"/>
              <a:gd name="T17" fmla="*/ 236 h 582"/>
              <a:gd name="T18" fmla="*/ 435 w 635"/>
              <a:gd name="T19" fmla="*/ 354 h 582"/>
              <a:gd name="T20" fmla="*/ 473 w 635"/>
              <a:gd name="T21" fmla="*/ 526 h 582"/>
              <a:gd name="T22" fmla="*/ 635 w 635"/>
              <a:gd name="T23" fmla="*/ 215 h 582"/>
              <a:gd name="T24" fmla="*/ 416 w 635"/>
              <a:gd name="T25" fmla="*/ 182 h 582"/>
              <a:gd name="T26" fmla="*/ 318 w 635"/>
              <a:gd name="T27" fmla="*/ 0 h 582"/>
              <a:gd name="T28" fmla="*/ 218 w 635"/>
              <a:gd name="T29" fmla="*/ 182 h 582"/>
              <a:gd name="T30" fmla="*/ 0 w 635"/>
              <a:gd name="T31" fmla="*/ 215 h 582"/>
              <a:gd name="T32" fmla="*/ 166 w 635"/>
              <a:gd name="T33" fmla="*/ 365 h 582"/>
              <a:gd name="T34" fmla="*/ 117 w 635"/>
              <a:gd name="T35" fmla="*/ 582 h 582"/>
              <a:gd name="T36" fmla="*/ 318 w 635"/>
              <a:gd name="T37" fmla="*/ 482 h 582"/>
              <a:gd name="T38" fmla="*/ 515 w 635"/>
              <a:gd name="T39" fmla="*/ 582 h 582"/>
              <a:gd name="T40" fmla="*/ 468 w 635"/>
              <a:gd name="T41" fmla="*/ 365 h 582"/>
              <a:gd name="T42" fmla="*/ 635 w 635"/>
              <a:gd name="T43" fmla="*/ 215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5" h="582">
                <a:moveTo>
                  <a:pt x="473" y="526"/>
                </a:moveTo>
                <a:lnTo>
                  <a:pt x="318" y="448"/>
                </a:lnTo>
                <a:lnTo>
                  <a:pt x="159" y="526"/>
                </a:lnTo>
                <a:lnTo>
                  <a:pt x="199" y="354"/>
                </a:lnTo>
                <a:lnTo>
                  <a:pt x="66" y="236"/>
                </a:lnTo>
                <a:lnTo>
                  <a:pt x="237" y="209"/>
                </a:lnTo>
                <a:lnTo>
                  <a:pt x="318" y="62"/>
                </a:lnTo>
                <a:lnTo>
                  <a:pt x="398" y="209"/>
                </a:lnTo>
                <a:lnTo>
                  <a:pt x="568" y="236"/>
                </a:lnTo>
                <a:lnTo>
                  <a:pt x="435" y="354"/>
                </a:lnTo>
                <a:lnTo>
                  <a:pt x="473" y="526"/>
                </a:lnTo>
                <a:close/>
                <a:moveTo>
                  <a:pt x="635" y="215"/>
                </a:moveTo>
                <a:lnTo>
                  <a:pt x="416" y="182"/>
                </a:lnTo>
                <a:lnTo>
                  <a:pt x="318" y="0"/>
                </a:lnTo>
                <a:lnTo>
                  <a:pt x="218" y="182"/>
                </a:lnTo>
                <a:lnTo>
                  <a:pt x="0" y="215"/>
                </a:lnTo>
                <a:lnTo>
                  <a:pt x="166" y="365"/>
                </a:lnTo>
                <a:lnTo>
                  <a:pt x="117" y="582"/>
                </a:lnTo>
                <a:lnTo>
                  <a:pt x="318" y="482"/>
                </a:lnTo>
                <a:lnTo>
                  <a:pt x="515" y="582"/>
                </a:lnTo>
                <a:lnTo>
                  <a:pt x="468" y="365"/>
                </a:lnTo>
                <a:lnTo>
                  <a:pt x="63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83" name="Freeform 271"/>
          <p:cNvSpPr>
            <a:spLocks noEditPoints="1"/>
          </p:cNvSpPr>
          <p:nvPr/>
        </p:nvSpPr>
        <p:spPr bwMode="auto">
          <a:xfrm>
            <a:off x="7766372" y="2005677"/>
            <a:ext cx="201613" cy="185737"/>
          </a:xfrm>
          <a:custGeom>
            <a:avLst/>
            <a:gdLst>
              <a:gd name="T0" fmla="*/ 473 w 635"/>
              <a:gd name="T1" fmla="*/ 526 h 582"/>
              <a:gd name="T2" fmla="*/ 318 w 635"/>
              <a:gd name="T3" fmla="*/ 448 h 582"/>
              <a:gd name="T4" fmla="*/ 159 w 635"/>
              <a:gd name="T5" fmla="*/ 526 h 582"/>
              <a:gd name="T6" fmla="*/ 199 w 635"/>
              <a:gd name="T7" fmla="*/ 354 h 582"/>
              <a:gd name="T8" fmla="*/ 66 w 635"/>
              <a:gd name="T9" fmla="*/ 236 h 582"/>
              <a:gd name="T10" fmla="*/ 237 w 635"/>
              <a:gd name="T11" fmla="*/ 209 h 582"/>
              <a:gd name="T12" fmla="*/ 318 w 635"/>
              <a:gd name="T13" fmla="*/ 62 h 582"/>
              <a:gd name="T14" fmla="*/ 398 w 635"/>
              <a:gd name="T15" fmla="*/ 209 h 582"/>
              <a:gd name="T16" fmla="*/ 568 w 635"/>
              <a:gd name="T17" fmla="*/ 236 h 582"/>
              <a:gd name="T18" fmla="*/ 435 w 635"/>
              <a:gd name="T19" fmla="*/ 354 h 582"/>
              <a:gd name="T20" fmla="*/ 473 w 635"/>
              <a:gd name="T21" fmla="*/ 526 h 582"/>
              <a:gd name="T22" fmla="*/ 635 w 635"/>
              <a:gd name="T23" fmla="*/ 215 h 582"/>
              <a:gd name="T24" fmla="*/ 416 w 635"/>
              <a:gd name="T25" fmla="*/ 182 h 582"/>
              <a:gd name="T26" fmla="*/ 318 w 635"/>
              <a:gd name="T27" fmla="*/ 0 h 582"/>
              <a:gd name="T28" fmla="*/ 218 w 635"/>
              <a:gd name="T29" fmla="*/ 182 h 582"/>
              <a:gd name="T30" fmla="*/ 0 w 635"/>
              <a:gd name="T31" fmla="*/ 215 h 582"/>
              <a:gd name="T32" fmla="*/ 166 w 635"/>
              <a:gd name="T33" fmla="*/ 365 h 582"/>
              <a:gd name="T34" fmla="*/ 117 w 635"/>
              <a:gd name="T35" fmla="*/ 582 h 582"/>
              <a:gd name="T36" fmla="*/ 318 w 635"/>
              <a:gd name="T37" fmla="*/ 482 h 582"/>
              <a:gd name="T38" fmla="*/ 515 w 635"/>
              <a:gd name="T39" fmla="*/ 582 h 582"/>
              <a:gd name="T40" fmla="*/ 468 w 635"/>
              <a:gd name="T41" fmla="*/ 365 h 582"/>
              <a:gd name="T42" fmla="*/ 635 w 635"/>
              <a:gd name="T43" fmla="*/ 215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5" h="582">
                <a:moveTo>
                  <a:pt x="473" y="526"/>
                </a:moveTo>
                <a:lnTo>
                  <a:pt x="318" y="448"/>
                </a:lnTo>
                <a:lnTo>
                  <a:pt x="159" y="526"/>
                </a:lnTo>
                <a:lnTo>
                  <a:pt x="199" y="354"/>
                </a:lnTo>
                <a:lnTo>
                  <a:pt x="66" y="236"/>
                </a:lnTo>
                <a:lnTo>
                  <a:pt x="237" y="209"/>
                </a:lnTo>
                <a:lnTo>
                  <a:pt x="318" y="62"/>
                </a:lnTo>
                <a:lnTo>
                  <a:pt x="398" y="209"/>
                </a:lnTo>
                <a:lnTo>
                  <a:pt x="568" y="236"/>
                </a:lnTo>
                <a:lnTo>
                  <a:pt x="435" y="354"/>
                </a:lnTo>
                <a:lnTo>
                  <a:pt x="473" y="526"/>
                </a:lnTo>
                <a:close/>
                <a:moveTo>
                  <a:pt x="635" y="215"/>
                </a:moveTo>
                <a:lnTo>
                  <a:pt x="416" y="182"/>
                </a:lnTo>
                <a:lnTo>
                  <a:pt x="318" y="0"/>
                </a:lnTo>
                <a:lnTo>
                  <a:pt x="218" y="182"/>
                </a:lnTo>
                <a:lnTo>
                  <a:pt x="0" y="215"/>
                </a:lnTo>
                <a:lnTo>
                  <a:pt x="166" y="365"/>
                </a:lnTo>
                <a:lnTo>
                  <a:pt x="117" y="582"/>
                </a:lnTo>
                <a:lnTo>
                  <a:pt x="318" y="482"/>
                </a:lnTo>
                <a:lnTo>
                  <a:pt x="515" y="582"/>
                </a:lnTo>
                <a:lnTo>
                  <a:pt x="468" y="365"/>
                </a:lnTo>
                <a:lnTo>
                  <a:pt x="63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84" name="Freeform 271"/>
          <p:cNvSpPr>
            <a:spLocks noEditPoints="1"/>
          </p:cNvSpPr>
          <p:nvPr/>
        </p:nvSpPr>
        <p:spPr bwMode="auto">
          <a:xfrm>
            <a:off x="8654780" y="2005677"/>
            <a:ext cx="201613" cy="185737"/>
          </a:xfrm>
          <a:custGeom>
            <a:avLst/>
            <a:gdLst>
              <a:gd name="T0" fmla="*/ 473 w 635"/>
              <a:gd name="T1" fmla="*/ 526 h 582"/>
              <a:gd name="T2" fmla="*/ 318 w 635"/>
              <a:gd name="T3" fmla="*/ 448 h 582"/>
              <a:gd name="T4" fmla="*/ 159 w 635"/>
              <a:gd name="T5" fmla="*/ 526 h 582"/>
              <a:gd name="T6" fmla="*/ 199 w 635"/>
              <a:gd name="T7" fmla="*/ 354 h 582"/>
              <a:gd name="T8" fmla="*/ 66 w 635"/>
              <a:gd name="T9" fmla="*/ 236 h 582"/>
              <a:gd name="T10" fmla="*/ 237 w 635"/>
              <a:gd name="T11" fmla="*/ 209 h 582"/>
              <a:gd name="T12" fmla="*/ 318 w 635"/>
              <a:gd name="T13" fmla="*/ 62 h 582"/>
              <a:gd name="T14" fmla="*/ 398 w 635"/>
              <a:gd name="T15" fmla="*/ 209 h 582"/>
              <a:gd name="T16" fmla="*/ 568 w 635"/>
              <a:gd name="T17" fmla="*/ 236 h 582"/>
              <a:gd name="T18" fmla="*/ 435 w 635"/>
              <a:gd name="T19" fmla="*/ 354 h 582"/>
              <a:gd name="T20" fmla="*/ 473 w 635"/>
              <a:gd name="T21" fmla="*/ 526 h 582"/>
              <a:gd name="T22" fmla="*/ 635 w 635"/>
              <a:gd name="T23" fmla="*/ 215 h 582"/>
              <a:gd name="T24" fmla="*/ 416 w 635"/>
              <a:gd name="T25" fmla="*/ 182 h 582"/>
              <a:gd name="T26" fmla="*/ 318 w 635"/>
              <a:gd name="T27" fmla="*/ 0 h 582"/>
              <a:gd name="T28" fmla="*/ 218 w 635"/>
              <a:gd name="T29" fmla="*/ 182 h 582"/>
              <a:gd name="T30" fmla="*/ 0 w 635"/>
              <a:gd name="T31" fmla="*/ 215 h 582"/>
              <a:gd name="T32" fmla="*/ 166 w 635"/>
              <a:gd name="T33" fmla="*/ 365 h 582"/>
              <a:gd name="T34" fmla="*/ 117 w 635"/>
              <a:gd name="T35" fmla="*/ 582 h 582"/>
              <a:gd name="T36" fmla="*/ 318 w 635"/>
              <a:gd name="T37" fmla="*/ 482 h 582"/>
              <a:gd name="T38" fmla="*/ 515 w 635"/>
              <a:gd name="T39" fmla="*/ 582 h 582"/>
              <a:gd name="T40" fmla="*/ 468 w 635"/>
              <a:gd name="T41" fmla="*/ 365 h 582"/>
              <a:gd name="T42" fmla="*/ 635 w 635"/>
              <a:gd name="T43" fmla="*/ 215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5" h="582">
                <a:moveTo>
                  <a:pt x="473" y="526"/>
                </a:moveTo>
                <a:lnTo>
                  <a:pt x="318" y="448"/>
                </a:lnTo>
                <a:lnTo>
                  <a:pt x="159" y="526"/>
                </a:lnTo>
                <a:lnTo>
                  <a:pt x="199" y="354"/>
                </a:lnTo>
                <a:lnTo>
                  <a:pt x="66" y="236"/>
                </a:lnTo>
                <a:lnTo>
                  <a:pt x="237" y="209"/>
                </a:lnTo>
                <a:lnTo>
                  <a:pt x="318" y="62"/>
                </a:lnTo>
                <a:lnTo>
                  <a:pt x="398" y="209"/>
                </a:lnTo>
                <a:lnTo>
                  <a:pt x="568" y="236"/>
                </a:lnTo>
                <a:lnTo>
                  <a:pt x="435" y="354"/>
                </a:lnTo>
                <a:lnTo>
                  <a:pt x="473" y="526"/>
                </a:lnTo>
                <a:close/>
                <a:moveTo>
                  <a:pt x="635" y="215"/>
                </a:moveTo>
                <a:lnTo>
                  <a:pt x="416" y="182"/>
                </a:lnTo>
                <a:lnTo>
                  <a:pt x="318" y="0"/>
                </a:lnTo>
                <a:lnTo>
                  <a:pt x="218" y="182"/>
                </a:lnTo>
                <a:lnTo>
                  <a:pt x="0" y="215"/>
                </a:lnTo>
                <a:lnTo>
                  <a:pt x="166" y="365"/>
                </a:lnTo>
                <a:lnTo>
                  <a:pt x="117" y="582"/>
                </a:lnTo>
                <a:lnTo>
                  <a:pt x="318" y="482"/>
                </a:lnTo>
                <a:lnTo>
                  <a:pt x="515" y="582"/>
                </a:lnTo>
                <a:lnTo>
                  <a:pt x="468" y="365"/>
                </a:lnTo>
                <a:lnTo>
                  <a:pt x="63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85" name="Freeform 271"/>
          <p:cNvSpPr>
            <a:spLocks noEditPoints="1"/>
          </p:cNvSpPr>
          <p:nvPr/>
        </p:nvSpPr>
        <p:spPr bwMode="auto">
          <a:xfrm>
            <a:off x="9545523" y="2001190"/>
            <a:ext cx="201613" cy="185737"/>
          </a:xfrm>
          <a:custGeom>
            <a:avLst/>
            <a:gdLst>
              <a:gd name="T0" fmla="*/ 473 w 635"/>
              <a:gd name="T1" fmla="*/ 526 h 582"/>
              <a:gd name="T2" fmla="*/ 318 w 635"/>
              <a:gd name="T3" fmla="*/ 448 h 582"/>
              <a:gd name="T4" fmla="*/ 159 w 635"/>
              <a:gd name="T5" fmla="*/ 526 h 582"/>
              <a:gd name="T6" fmla="*/ 199 w 635"/>
              <a:gd name="T7" fmla="*/ 354 h 582"/>
              <a:gd name="T8" fmla="*/ 66 w 635"/>
              <a:gd name="T9" fmla="*/ 236 h 582"/>
              <a:gd name="T10" fmla="*/ 237 w 635"/>
              <a:gd name="T11" fmla="*/ 209 h 582"/>
              <a:gd name="T12" fmla="*/ 318 w 635"/>
              <a:gd name="T13" fmla="*/ 62 h 582"/>
              <a:gd name="T14" fmla="*/ 398 w 635"/>
              <a:gd name="T15" fmla="*/ 209 h 582"/>
              <a:gd name="T16" fmla="*/ 568 w 635"/>
              <a:gd name="T17" fmla="*/ 236 h 582"/>
              <a:gd name="T18" fmla="*/ 435 w 635"/>
              <a:gd name="T19" fmla="*/ 354 h 582"/>
              <a:gd name="T20" fmla="*/ 473 w 635"/>
              <a:gd name="T21" fmla="*/ 526 h 582"/>
              <a:gd name="T22" fmla="*/ 635 w 635"/>
              <a:gd name="T23" fmla="*/ 215 h 582"/>
              <a:gd name="T24" fmla="*/ 416 w 635"/>
              <a:gd name="T25" fmla="*/ 182 h 582"/>
              <a:gd name="T26" fmla="*/ 318 w 635"/>
              <a:gd name="T27" fmla="*/ 0 h 582"/>
              <a:gd name="T28" fmla="*/ 218 w 635"/>
              <a:gd name="T29" fmla="*/ 182 h 582"/>
              <a:gd name="T30" fmla="*/ 0 w 635"/>
              <a:gd name="T31" fmla="*/ 215 h 582"/>
              <a:gd name="T32" fmla="*/ 166 w 635"/>
              <a:gd name="T33" fmla="*/ 365 h 582"/>
              <a:gd name="T34" fmla="*/ 117 w 635"/>
              <a:gd name="T35" fmla="*/ 582 h 582"/>
              <a:gd name="T36" fmla="*/ 318 w 635"/>
              <a:gd name="T37" fmla="*/ 482 h 582"/>
              <a:gd name="T38" fmla="*/ 515 w 635"/>
              <a:gd name="T39" fmla="*/ 582 h 582"/>
              <a:gd name="T40" fmla="*/ 468 w 635"/>
              <a:gd name="T41" fmla="*/ 365 h 582"/>
              <a:gd name="T42" fmla="*/ 635 w 635"/>
              <a:gd name="T43" fmla="*/ 215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5" h="582">
                <a:moveTo>
                  <a:pt x="473" y="526"/>
                </a:moveTo>
                <a:lnTo>
                  <a:pt x="318" y="448"/>
                </a:lnTo>
                <a:lnTo>
                  <a:pt x="159" y="526"/>
                </a:lnTo>
                <a:lnTo>
                  <a:pt x="199" y="354"/>
                </a:lnTo>
                <a:lnTo>
                  <a:pt x="66" y="236"/>
                </a:lnTo>
                <a:lnTo>
                  <a:pt x="237" y="209"/>
                </a:lnTo>
                <a:lnTo>
                  <a:pt x="318" y="62"/>
                </a:lnTo>
                <a:lnTo>
                  <a:pt x="398" y="209"/>
                </a:lnTo>
                <a:lnTo>
                  <a:pt x="568" y="236"/>
                </a:lnTo>
                <a:lnTo>
                  <a:pt x="435" y="354"/>
                </a:lnTo>
                <a:lnTo>
                  <a:pt x="473" y="526"/>
                </a:lnTo>
                <a:close/>
                <a:moveTo>
                  <a:pt x="635" y="215"/>
                </a:moveTo>
                <a:lnTo>
                  <a:pt x="416" y="182"/>
                </a:lnTo>
                <a:lnTo>
                  <a:pt x="318" y="0"/>
                </a:lnTo>
                <a:lnTo>
                  <a:pt x="218" y="182"/>
                </a:lnTo>
                <a:lnTo>
                  <a:pt x="0" y="215"/>
                </a:lnTo>
                <a:lnTo>
                  <a:pt x="166" y="365"/>
                </a:lnTo>
                <a:lnTo>
                  <a:pt x="117" y="582"/>
                </a:lnTo>
                <a:lnTo>
                  <a:pt x="318" y="482"/>
                </a:lnTo>
                <a:lnTo>
                  <a:pt x="515" y="582"/>
                </a:lnTo>
                <a:lnTo>
                  <a:pt x="468" y="365"/>
                </a:lnTo>
                <a:lnTo>
                  <a:pt x="63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prstClr val="black"/>
              </a:solidFill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2550825" y="4648200"/>
            <a:ext cx="7090350" cy="609600"/>
          </a:xfrm>
          <a:prstGeom prst="roundRect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4950568" y="3893099"/>
            <a:ext cx="3538318" cy="609600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prstClr val="white"/>
              </a:solidFill>
            </a:endParaRPr>
          </a:p>
        </p:txBody>
      </p:sp>
      <p:sp>
        <p:nvSpPr>
          <p:cNvPr id="88" name="Rectangle 87"/>
          <p:cNvSpPr/>
          <p:nvPr>
            <p:custDataLst>
              <p:tags r:id="rId3"/>
            </p:custDataLst>
          </p:nvPr>
        </p:nvSpPr>
        <p:spPr>
          <a:xfrm>
            <a:off x="2628664" y="4755741"/>
            <a:ext cx="69168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kern="0" dirty="0" err="1">
                <a:solidFill>
                  <a:schemeClr val="bg1"/>
                </a:solidFill>
              </a:rPr>
              <a:t>Lorem</a:t>
            </a:r>
            <a:r>
              <a:rPr lang="en-US" sz="1000" kern="0" dirty="0">
                <a:solidFill>
                  <a:schemeClr val="bg1"/>
                </a:solidFill>
              </a:rPr>
              <a:t> </a:t>
            </a:r>
            <a:r>
              <a:rPr lang="en-US" sz="1000" kern="0" dirty="0" err="1">
                <a:solidFill>
                  <a:schemeClr val="bg1"/>
                </a:solidFill>
              </a:rPr>
              <a:t>Ipsum</a:t>
            </a:r>
            <a:r>
              <a:rPr lang="en-US" sz="1000" kern="0" dirty="0">
                <a:solidFill>
                  <a:schemeClr val="bg1"/>
                </a:solidFill>
              </a:rPr>
              <a:t> is simply dummy text of the printing and typesetting industry. Lorem Ipsum has been the industry standard dummy text ever since the 1500s, since the unknown printer took a galley of type and scrambled it to make a type specimen book</a:t>
            </a:r>
          </a:p>
        </p:txBody>
      </p:sp>
      <p:sp>
        <p:nvSpPr>
          <p:cNvPr id="89" name="Rectangle 88"/>
          <p:cNvSpPr/>
          <p:nvPr>
            <p:custDataLst>
              <p:tags r:id="rId4"/>
            </p:custDataLst>
          </p:nvPr>
        </p:nvSpPr>
        <p:spPr>
          <a:xfrm>
            <a:off x="5019912" y="3926295"/>
            <a:ext cx="33927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kern="0" dirty="0" err="1">
                <a:solidFill>
                  <a:schemeClr val="bg1"/>
                </a:solidFill>
              </a:rPr>
              <a:t>Lorem</a:t>
            </a:r>
            <a:r>
              <a:rPr lang="en-US" sz="1000" kern="0" dirty="0">
                <a:solidFill>
                  <a:schemeClr val="bg1"/>
                </a:solidFill>
              </a:rPr>
              <a:t> </a:t>
            </a:r>
            <a:r>
              <a:rPr lang="en-US" sz="1000" kern="0" dirty="0" err="1">
                <a:solidFill>
                  <a:schemeClr val="bg1"/>
                </a:solidFill>
              </a:rPr>
              <a:t>Ipsum</a:t>
            </a:r>
            <a:r>
              <a:rPr lang="en-US" sz="1000" kern="0" dirty="0">
                <a:solidFill>
                  <a:schemeClr val="bg1"/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grpSp>
        <p:nvGrpSpPr>
          <p:cNvPr id="90" name="Group 89"/>
          <p:cNvGrpSpPr/>
          <p:nvPr/>
        </p:nvGrpSpPr>
        <p:grpSpPr>
          <a:xfrm>
            <a:off x="3053526" y="3148787"/>
            <a:ext cx="3538318" cy="609600"/>
            <a:chOff x="4578857" y="3148787"/>
            <a:chExt cx="3538318" cy="609600"/>
          </a:xfrm>
        </p:grpSpPr>
        <p:sp>
          <p:nvSpPr>
            <p:cNvPr id="91" name="Rounded Rectangle 90"/>
            <p:cNvSpPr/>
            <p:nvPr/>
          </p:nvSpPr>
          <p:spPr>
            <a:xfrm>
              <a:off x="4578857" y="3148787"/>
              <a:ext cx="3538318" cy="609600"/>
            </a:xfrm>
            <a:prstGeom prst="round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bg1"/>
                </a:solidFill>
              </a:endParaRPr>
            </a:p>
          </p:txBody>
        </p:sp>
        <p:sp>
          <p:nvSpPr>
            <p:cNvPr id="92" name="Rectangle 91"/>
            <p:cNvSpPr/>
            <p:nvPr>
              <p:custDataLst>
                <p:tags r:id="rId6"/>
              </p:custDataLst>
            </p:nvPr>
          </p:nvSpPr>
          <p:spPr>
            <a:xfrm>
              <a:off x="4655209" y="3174187"/>
              <a:ext cx="3392775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1000" kern="0" dirty="0" err="1">
                  <a:solidFill>
                    <a:schemeClr val="bg1"/>
                  </a:solidFill>
                </a:rPr>
                <a:t>Lorem</a:t>
              </a:r>
              <a:r>
                <a:rPr lang="en-US" sz="1000" kern="0" dirty="0">
                  <a:solidFill>
                    <a:schemeClr val="bg1"/>
                  </a:solidFill>
                </a:rPr>
                <a:t> </a:t>
              </a:r>
              <a:r>
                <a:rPr lang="en-US" sz="1000" kern="0" dirty="0" err="1">
                  <a:solidFill>
                    <a:schemeClr val="bg1"/>
                  </a:solidFill>
                </a:rPr>
                <a:t>Ipsum</a:t>
              </a:r>
              <a:r>
                <a:rPr lang="en-US" sz="1000" kern="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</p:grpSp>
      <p:cxnSp>
        <p:nvCxnSpPr>
          <p:cNvPr id="93" name="Elbow Connector 92"/>
          <p:cNvCxnSpPr>
            <a:stCxn id="71" idx="2"/>
            <a:endCxn id="91" idx="0"/>
          </p:cNvCxnSpPr>
          <p:nvPr/>
        </p:nvCxnSpPr>
        <p:spPr>
          <a:xfrm rot="5400000">
            <a:off x="4835090" y="2789372"/>
            <a:ext cx="347013" cy="371819"/>
          </a:xfrm>
          <a:prstGeom prst="bentConnector3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94" name="Elbow Connector 93"/>
          <p:cNvCxnSpPr>
            <a:stCxn id="73" idx="2"/>
            <a:endCxn id="87" idx="0"/>
          </p:cNvCxnSpPr>
          <p:nvPr/>
        </p:nvCxnSpPr>
        <p:spPr>
          <a:xfrm rot="5400000">
            <a:off x="6304997" y="3216505"/>
            <a:ext cx="1091325" cy="261862"/>
          </a:xfrm>
          <a:prstGeom prst="bentConnector3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95" name="Elbow Connector 94"/>
          <p:cNvCxnSpPr>
            <a:stCxn id="76" idx="2"/>
            <a:endCxn id="86" idx="0"/>
          </p:cNvCxnSpPr>
          <p:nvPr/>
        </p:nvCxnSpPr>
        <p:spPr>
          <a:xfrm rot="5400000">
            <a:off x="6944437" y="1953337"/>
            <a:ext cx="1846426" cy="3543300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headEnd type="oval" w="med" len="med"/>
            <a:tailEnd type="oval" w="med" len="med"/>
          </a:ln>
          <a:effectLst/>
        </p:spPr>
      </p:cxnSp>
      <p:sp>
        <p:nvSpPr>
          <p:cNvPr id="96" name="Rectangle 95"/>
          <p:cNvSpPr/>
          <p:nvPr>
            <p:custDataLst>
              <p:tags r:id="rId5"/>
            </p:custDataLst>
          </p:nvPr>
        </p:nvSpPr>
        <p:spPr>
          <a:xfrm>
            <a:off x="406400" y="5648236"/>
            <a:ext cx="1137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cxnSp>
        <p:nvCxnSpPr>
          <p:cNvPr id="97" name="Straight Connector 96"/>
          <p:cNvCxnSpPr/>
          <p:nvPr/>
        </p:nvCxnSpPr>
        <p:spPr>
          <a:xfrm flipH="1">
            <a:off x="0" y="5496580"/>
            <a:ext cx="12192000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Replace This Text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TIMELINE PROJECT PLANNING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4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537720"/>
      </p:ext>
    </p:extLst>
  </p:cSld>
  <p:clrMapOvr>
    <a:masterClrMapping/>
  </p:clrMapOvr>
</p:sld>
</file>

<file path=ppt/slides/slide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>
            <p:custDataLst>
              <p:tags r:id="rId3"/>
            </p:custDataLst>
          </p:nvPr>
        </p:nvSpPr>
        <p:spPr>
          <a:xfrm>
            <a:off x="406400" y="5648236"/>
            <a:ext cx="1137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675226" y="1696953"/>
            <a:ext cx="6861928" cy="457201"/>
            <a:chOff x="1161027" y="1826556"/>
            <a:chExt cx="6861928" cy="457201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333500" y="1902756"/>
              <a:ext cx="6477000" cy="0"/>
            </a:xfrm>
            <a:prstGeom prst="line">
              <a:avLst/>
            </a:prstGeom>
            <a:noFill/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/>
          </p:spPr>
        </p:cxnSp>
        <p:sp>
          <p:nvSpPr>
            <p:cNvPr id="15" name="Oval 14"/>
            <p:cNvSpPr/>
            <p:nvPr/>
          </p:nvSpPr>
          <p:spPr>
            <a:xfrm>
              <a:off x="12573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9812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2706538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3430438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41529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48768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5600700" y="1826556"/>
              <a:ext cx="152400" cy="152400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63246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7045625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7769525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161027" y="2000794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01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881914" y="2000794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02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602801" y="2000793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03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334165" y="2000792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04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056627" y="2000791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05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782409" y="2006758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06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503296" y="2006758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07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224183" y="2006757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08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955547" y="2006756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09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678009" y="2006755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10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675226" y="3002128"/>
            <a:ext cx="6861928" cy="457201"/>
            <a:chOff x="1161027" y="1826556"/>
            <a:chExt cx="6861928" cy="457201"/>
          </a:xfrm>
        </p:grpSpPr>
        <p:cxnSp>
          <p:nvCxnSpPr>
            <p:cNvPr id="36" name="Straight Connector 35"/>
            <p:cNvCxnSpPr/>
            <p:nvPr/>
          </p:nvCxnSpPr>
          <p:spPr>
            <a:xfrm>
              <a:off x="1354975" y="1902756"/>
              <a:ext cx="6477000" cy="0"/>
            </a:xfrm>
            <a:prstGeom prst="line">
              <a:avLst/>
            </a:prstGeom>
            <a:noFill/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/>
          </p:spPr>
        </p:cxnSp>
        <p:sp>
          <p:nvSpPr>
            <p:cNvPr id="37" name="Oval 36"/>
            <p:cNvSpPr/>
            <p:nvPr/>
          </p:nvSpPr>
          <p:spPr>
            <a:xfrm>
              <a:off x="1278775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2002675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728013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3451913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41529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48768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3" name="Oval 42"/>
            <p:cNvSpPr/>
            <p:nvPr/>
          </p:nvSpPr>
          <p:spPr>
            <a:xfrm>
              <a:off x="56007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6324600" y="1826556"/>
              <a:ext cx="152400" cy="152400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7045625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6" name="Oval 45"/>
            <p:cNvSpPr/>
            <p:nvPr/>
          </p:nvSpPr>
          <p:spPr>
            <a:xfrm>
              <a:off x="7769525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161027" y="2000794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11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881914" y="2000794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12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602801" y="2000793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13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334165" y="2000792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14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056627" y="2000791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15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782409" y="2006758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16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503296" y="2006758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17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224183" y="2006757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18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955547" y="2006756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19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678009" y="2006755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675226" y="4300176"/>
            <a:ext cx="6861928" cy="457201"/>
            <a:chOff x="1161027" y="1826556"/>
            <a:chExt cx="6861928" cy="457201"/>
          </a:xfrm>
        </p:grpSpPr>
        <p:cxnSp>
          <p:nvCxnSpPr>
            <p:cNvPr id="58" name="Straight Connector 57"/>
            <p:cNvCxnSpPr/>
            <p:nvPr/>
          </p:nvCxnSpPr>
          <p:spPr>
            <a:xfrm>
              <a:off x="1333500" y="1902756"/>
              <a:ext cx="6477000" cy="0"/>
            </a:xfrm>
            <a:prstGeom prst="line">
              <a:avLst/>
            </a:prstGeom>
            <a:noFill/>
            <a:ln w="190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/>
          </p:spPr>
        </p:cxnSp>
        <p:sp>
          <p:nvSpPr>
            <p:cNvPr id="59" name="Oval 58"/>
            <p:cNvSpPr/>
            <p:nvPr/>
          </p:nvSpPr>
          <p:spPr>
            <a:xfrm>
              <a:off x="12573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1981200" y="1826556"/>
              <a:ext cx="152400" cy="152400"/>
            </a:xfrm>
            <a:prstGeom prst="ellips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Oval 60"/>
            <p:cNvSpPr/>
            <p:nvPr/>
          </p:nvSpPr>
          <p:spPr>
            <a:xfrm>
              <a:off x="2706538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Oval 61"/>
            <p:cNvSpPr/>
            <p:nvPr/>
          </p:nvSpPr>
          <p:spPr>
            <a:xfrm>
              <a:off x="3430438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Oval 62"/>
            <p:cNvSpPr/>
            <p:nvPr/>
          </p:nvSpPr>
          <p:spPr>
            <a:xfrm>
              <a:off x="41529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Oval 63"/>
            <p:cNvSpPr/>
            <p:nvPr/>
          </p:nvSpPr>
          <p:spPr>
            <a:xfrm>
              <a:off x="48768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Oval 64"/>
            <p:cNvSpPr/>
            <p:nvPr/>
          </p:nvSpPr>
          <p:spPr>
            <a:xfrm>
              <a:off x="56007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Oval 65"/>
            <p:cNvSpPr/>
            <p:nvPr/>
          </p:nvSpPr>
          <p:spPr>
            <a:xfrm>
              <a:off x="6324600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7" name="Oval 66"/>
            <p:cNvSpPr/>
            <p:nvPr/>
          </p:nvSpPr>
          <p:spPr>
            <a:xfrm>
              <a:off x="7045625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8" name="Oval 67"/>
            <p:cNvSpPr/>
            <p:nvPr/>
          </p:nvSpPr>
          <p:spPr>
            <a:xfrm>
              <a:off x="7769525" y="1826556"/>
              <a:ext cx="152400" cy="1524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161027" y="2000794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21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881914" y="2000794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22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602801" y="2000793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23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334165" y="2000792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24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056627" y="2000791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25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4782409" y="2006758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26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503296" y="2006758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27</a:t>
              </a: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6224183" y="2006757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28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6955547" y="2006756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29</a:t>
              </a: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678009" y="2006755"/>
              <a:ext cx="34494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30</a:t>
              </a:r>
            </a:p>
          </p:txBody>
        </p:sp>
      </p:grpSp>
      <p:sp>
        <p:nvSpPr>
          <p:cNvPr id="79" name="Flowchart: Alternate Process 78"/>
          <p:cNvSpPr/>
          <p:nvPr/>
        </p:nvSpPr>
        <p:spPr>
          <a:xfrm>
            <a:off x="6102858" y="2246090"/>
            <a:ext cx="2888742" cy="533400"/>
          </a:xfrm>
          <a:prstGeom prst="flowChartAlternateProcess">
            <a:avLst/>
          </a:prstGeom>
          <a:pattFill prst="ltUpDiag">
            <a:fgClr>
              <a:schemeClr val="accent3">
                <a:lumMod val="60000"/>
                <a:lumOff val="40000"/>
              </a:schemeClr>
            </a:fgClr>
            <a:bgClr>
              <a:schemeClr val="accent3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200" kern="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80" name="Flowchart: Alternate Process 79"/>
          <p:cNvSpPr/>
          <p:nvPr/>
        </p:nvSpPr>
        <p:spPr>
          <a:xfrm>
            <a:off x="3810000" y="3598110"/>
            <a:ext cx="2888742" cy="533400"/>
          </a:xfrm>
          <a:prstGeom prst="flowChartAlternateProcess">
            <a:avLst/>
          </a:prstGeom>
          <a:pattFill prst="ltUpDiag">
            <a:fgClr>
              <a:schemeClr val="accent2">
                <a:lumMod val="60000"/>
                <a:lumOff val="40000"/>
              </a:schemeClr>
            </a:fgClr>
            <a:bgClr>
              <a:schemeClr val="accent2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200" kern="0" dirty="0">
                <a:solidFill>
                  <a:schemeClr val="bg1"/>
                </a:solidFill>
              </a:rPr>
              <a:t>Lorem Ipsum</a:t>
            </a:r>
          </a:p>
        </p:txBody>
      </p:sp>
      <p:sp>
        <p:nvSpPr>
          <p:cNvPr id="81" name="Flowchart: Alternate Process 80"/>
          <p:cNvSpPr/>
          <p:nvPr/>
        </p:nvSpPr>
        <p:spPr>
          <a:xfrm>
            <a:off x="6086199" y="4860534"/>
            <a:ext cx="2888742" cy="533400"/>
          </a:xfrm>
          <a:prstGeom prst="flowChartAlternateProcess">
            <a:avLst/>
          </a:prstGeom>
          <a:pattFill prst="ltUpDiag">
            <a:fgClr>
              <a:schemeClr val="accent4">
                <a:lumMod val="60000"/>
                <a:lumOff val="40000"/>
              </a:schemeClr>
            </a:fgClr>
            <a:bgClr>
              <a:schemeClr val="accent4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200" kern="0" dirty="0">
                <a:solidFill>
                  <a:schemeClr val="bg1"/>
                </a:solidFill>
              </a:rPr>
              <a:t>Lorem Ipsum</a:t>
            </a:r>
          </a:p>
        </p:txBody>
      </p:sp>
      <p:cxnSp>
        <p:nvCxnSpPr>
          <p:cNvPr id="82" name="Elbow Connector 81"/>
          <p:cNvCxnSpPr>
            <a:stCxn id="31" idx="2"/>
            <a:endCxn id="79" idx="1"/>
          </p:cNvCxnSpPr>
          <p:nvPr/>
        </p:nvCxnSpPr>
        <p:spPr>
          <a:xfrm rot="5400000">
            <a:off x="6467096" y="1789916"/>
            <a:ext cx="358637" cy="1087110"/>
          </a:xfrm>
          <a:prstGeom prst="bentConnector4">
            <a:avLst>
              <a:gd name="adj1" fmla="val 790"/>
              <a:gd name="adj2" fmla="val 121028"/>
            </a:avLst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83" name="Elbow Connector 82"/>
          <p:cNvCxnSpPr>
            <a:stCxn id="54" idx="2"/>
            <a:endCxn id="80" idx="3"/>
          </p:cNvCxnSpPr>
          <p:nvPr/>
        </p:nvCxnSpPr>
        <p:spPr>
          <a:xfrm rot="5400000">
            <a:off x="7102059" y="3056013"/>
            <a:ext cx="405483" cy="1212113"/>
          </a:xfrm>
          <a:prstGeom prst="bentConnector2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84" name="Elbow Connector 83"/>
          <p:cNvCxnSpPr>
            <a:stCxn id="70" idx="2"/>
            <a:endCxn id="81" idx="1"/>
          </p:cNvCxnSpPr>
          <p:nvPr/>
        </p:nvCxnSpPr>
        <p:spPr>
          <a:xfrm rot="16200000" flipH="1">
            <a:off x="4639481" y="3680517"/>
            <a:ext cx="375822" cy="2517613"/>
          </a:xfrm>
          <a:prstGeom prst="bentConnector2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headEnd type="oval" w="med" len="med"/>
            <a:tailEnd type="oval" w="med" len="med"/>
          </a:ln>
          <a:effectLst/>
        </p:spPr>
      </p:cxnSp>
      <p:cxnSp>
        <p:nvCxnSpPr>
          <p:cNvPr id="86" name="Straight Connector 85"/>
          <p:cNvCxnSpPr/>
          <p:nvPr/>
        </p:nvCxnSpPr>
        <p:spPr>
          <a:xfrm flipH="1">
            <a:off x="0" y="5496580"/>
            <a:ext cx="12192000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sp>
        <p:nvSpPr>
          <p:cNvPr id="91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Replace This Text</a:t>
            </a:r>
            <a:endParaRPr lang="en-US" dirty="0"/>
          </a:p>
        </p:txBody>
      </p:sp>
      <p:sp>
        <p:nvSpPr>
          <p:cNvPr id="92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TIMELINE PROJECT PLANNING</a:t>
            </a:r>
            <a:endParaRPr lang="en-US" dirty="0"/>
          </a:p>
        </p:txBody>
      </p:sp>
      <p:sp>
        <p:nvSpPr>
          <p:cNvPr id="87" name="Date Placeholder 86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88" name="Footer Placeholder 8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89" name="Slide Number Placeholder 8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5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4979171"/>
      </p:ext>
    </p:extLst>
  </p:cSld>
  <p:clrMapOvr>
    <a:masterClrMapping/>
  </p:clrMapOvr>
</p:sld>
</file>

<file path=ppt/slides/slide6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>
            <p:custDataLst>
              <p:tags r:id="rId2"/>
            </p:custDataLst>
          </p:nvPr>
        </p:nvSpPr>
        <p:spPr>
          <a:xfrm>
            <a:off x="0" y="5496580"/>
            <a:ext cx="12192000" cy="136142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>
            <p:custDataLst>
              <p:tags r:id="rId3"/>
            </p:custDataLst>
          </p:nvPr>
        </p:nvSpPr>
        <p:spPr>
          <a:xfrm>
            <a:off x="406400" y="5648236"/>
            <a:ext cx="113792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1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1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362200" y="2464026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JUL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657600" y="2464026"/>
            <a:ext cx="91440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AUG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953000" y="2464026"/>
            <a:ext cx="914400" cy="914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SEP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248400" y="2464026"/>
            <a:ext cx="914400" cy="914400"/>
          </a:xfrm>
          <a:prstGeom prst="rect">
            <a:avLst/>
          </a:prstGeom>
          <a:solidFill>
            <a:srgbClr val="F5D75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OCT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543800" y="2464026"/>
            <a:ext cx="914400" cy="9144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NOV</a:t>
            </a:r>
          </a:p>
        </p:txBody>
      </p:sp>
      <p:sp>
        <p:nvSpPr>
          <p:cNvPr id="23" name="Rectangle 22"/>
          <p:cNvSpPr/>
          <p:nvPr/>
        </p:nvSpPr>
        <p:spPr>
          <a:xfrm>
            <a:off x="8839200" y="2464026"/>
            <a:ext cx="914400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DEC</a:t>
            </a:r>
          </a:p>
        </p:txBody>
      </p:sp>
      <p:sp>
        <p:nvSpPr>
          <p:cNvPr id="24" name="Arc 23"/>
          <p:cNvSpPr/>
          <p:nvPr/>
        </p:nvSpPr>
        <p:spPr>
          <a:xfrm>
            <a:off x="2552700" y="1879008"/>
            <a:ext cx="1828800" cy="1143000"/>
          </a:xfrm>
          <a:prstGeom prst="arc">
            <a:avLst>
              <a:gd name="adj1" fmla="val 10800000"/>
              <a:gd name="adj2" fmla="val 0"/>
            </a:avLst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25" name="Arc 24"/>
          <p:cNvSpPr/>
          <p:nvPr/>
        </p:nvSpPr>
        <p:spPr>
          <a:xfrm>
            <a:off x="5143500" y="1879008"/>
            <a:ext cx="1828800" cy="1143000"/>
          </a:xfrm>
          <a:prstGeom prst="arc">
            <a:avLst>
              <a:gd name="adj1" fmla="val 10800000"/>
              <a:gd name="adj2" fmla="val 0"/>
            </a:avLst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26" name="Arc 25"/>
          <p:cNvSpPr/>
          <p:nvPr/>
        </p:nvSpPr>
        <p:spPr>
          <a:xfrm>
            <a:off x="7734300" y="1879008"/>
            <a:ext cx="1828800" cy="1143000"/>
          </a:xfrm>
          <a:prstGeom prst="arc">
            <a:avLst>
              <a:gd name="adj1" fmla="val 10800000"/>
              <a:gd name="adj2" fmla="val 0"/>
            </a:avLst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27" name="Arc 26"/>
          <p:cNvSpPr/>
          <p:nvPr/>
        </p:nvSpPr>
        <p:spPr>
          <a:xfrm rot="10800000">
            <a:off x="3848100" y="2817105"/>
            <a:ext cx="1828800" cy="1143000"/>
          </a:xfrm>
          <a:prstGeom prst="arc">
            <a:avLst>
              <a:gd name="adj1" fmla="val 10800000"/>
              <a:gd name="adj2" fmla="val 0"/>
            </a:avLst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28" name="Arc 27"/>
          <p:cNvSpPr/>
          <p:nvPr/>
        </p:nvSpPr>
        <p:spPr>
          <a:xfrm rot="10800000">
            <a:off x="6438900" y="2817105"/>
            <a:ext cx="1828800" cy="1143000"/>
          </a:xfrm>
          <a:prstGeom prst="arc">
            <a:avLst>
              <a:gd name="adj1" fmla="val 10800000"/>
              <a:gd name="adj2" fmla="val 0"/>
            </a:avLst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29" name="Rectangle 28"/>
          <p:cNvSpPr/>
          <p:nvPr>
            <p:custDataLst>
              <p:tags r:id="rId4"/>
            </p:custDataLst>
          </p:nvPr>
        </p:nvSpPr>
        <p:spPr>
          <a:xfrm>
            <a:off x="2095500" y="3529102"/>
            <a:ext cx="1447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sp>
        <p:nvSpPr>
          <p:cNvPr id="30" name="Rectangle 29"/>
          <p:cNvSpPr/>
          <p:nvPr>
            <p:custDataLst>
              <p:tags r:id="rId5"/>
            </p:custDataLst>
          </p:nvPr>
        </p:nvSpPr>
        <p:spPr>
          <a:xfrm>
            <a:off x="8572500" y="3529102"/>
            <a:ext cx="1447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sp>
        <p:nvSpPr>
          <p:cNvPr id="31" name="Oval 30"/>
          <p:cNvSpPr/>
          <p:nvPr/>
        </p:nvSpPr>
        <p:spPr>
          <a:xfrm>
            <a:off x="3054667" y="2258672"/>
            <a:ext cx="419100" cy="4191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5400" cap="flat" cmpd="sng" algn="ctr">
            <a:solidFill>
              <a:schemeClr val="bg2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4360651" y="3103297"/>
            <a:ext cx="419100" cy="4191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solidFill>
              <a:schemeClr val="bg2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5656050" y="2258672"/>
            <a:ext cx="419100" cy="4191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solidFill>
              <a:schemeClr val="bg2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8221450" y="2258672"/>
            <a:ext cx="419100" cy="4191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5400" cap="flat" cmpd="sng" algn="ctr">
            <a:solidFill>
              <a:schemeClr val="bg2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6934199" y="3103297"/>
            <a:ext cx="419100" cy="419100"/>
          </a:xfrm>
          <a:prstGeom prst="ellipse">
            <a:avLst/>
          </a:prstGeom>
          <a:solidFill>
            <a:srgbClr val="F5D759"/>
          </a:solidFill>
          <a:ln w="25400" cap="flat" cmpd="sng" algn="ctr">
            <a:solidFill>
              <a:schemeClr val="bg2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36" name="Oval 35"/>
          <p:cNvSpPr/>
          <p:nvPr/>
        </p:nvSpPr>
        <p:spPr>
          <a:xfrm>
            <a:off x="9531032" y="3103297"/>
            <a:ext cx="419100" cy="4191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25400" cap="flat" cmpd="sng" algn="ctr">
            <a:solidFill>
              <a:schemeClr val="bg2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3142813" y="2331591"/>
            <a:ext cx="237662" cy="285493"/>
            <a:chOff x="966788" y="4452938"/>
            <a:chExt cx="252413" cy="303213"/>
          </a:xfrm>
          <a:solidFill>
            <a:schemeClr val="bg1"/>
          </a:solidFill>
        </p:grpSpPr>
        <p:sp>
          <p:nvSpPr>
            <p:cNvPr id="39" name="Freeform 121"/>
            <p:cNvSpPr>
              <a:spLocks noEditPoints="1"/>
            </p:cNvSpPr>
            <p:nvPr/>
          </p:nvSpPr>
          <p:spPr bwMode="auto">
            <a:xfrm>
              <a:off x="966788" y="4452938"/>
              <a:ext cx="252413" cy="303213"/>
            </a:xfrm>
            <a:custGeom>
              <a:avLst/>
              <a:gdLst>
                <a:gd name="T0" fmla="*/ 259 w 637"/>
                <a:gd name="T1" fmla="*/ 733 h 764"/>
                <a:gd name="T2" fmla="*/ 192 w 637"/>
                <a:gd name="T3" fmla="*/ 710 h 764"/>
                <a:gd name="T4" fmla="*/ 133 w 637"/>
                <a:gd name="T5" fmla="*/ 671 h 764"/>
                <a:gd name="T6" fmla="*/ 84 w 637"/>
                <a:gd name="T7" fmla="*/ 621 h 764"/>
                <a:gd name="T8" fmla="*/ 49 w 637"/>
                <a:gd name="T9" fmla="*/ 560 h 764"/>
                <a:gd name="T10" fmla="*/ 29 w 637"/>
                <a:gd name="T11" fmla="*/ 490 h 764"/>
                <a:gd name="T12" fmla="*/ 27 w 637"/>
                <a:gd name="T13" fmla="*/ 416 h 764"/>
                <a:gd name="T14" fmla="*/ 43 w 637"/>
                <a:gd name="T15" fmla="*/ 345 h 764"/>
                <a:gd name="T16" fmla="*/ 76 w 637"/>
                <a:gd name="T17" fmla="*/ 283 h 764"/>
                <a:gd name="T18" fmla="*/ 122 w 637"/>
                <a:gd name="T19" fmla="*/ 229 h 764"/>
                <a:gd name="T20" fmla="*/ 179 w 637"/>
                <a:gd name="T21" fmla="*/ 188 h 764"/>
                <a:gd name="T22" fmla="*/ 245 w 637"/>
                <a:gd name="T23" fmla="*/ 162 h 764"/>
                <a:gd name="T24" fmla="*/ 318 w 637"/>
                <a:gd name="T25" fmla="*/ 153 h 764"/>
                <a:gd name="T26" fmla="*/ 391 w 637"/>
                <a:gd name="T27" fmla="*/ 162 h 764"/>
                <a:gd name="T28" fmla="*/ 458 w 637"/>
                <a:gd name="T29" fmla="*/ 188 h 764"/>
                <a:gd name="T30" fmla="*/ 516 w 637"/>
                <a:gd name="T31" fmla="*/ 229 h 764"/>
                <a:gd name="T32" fmla="*/ 561 w 637"/>
                <a:gd name="T33" fmla="*/ 283 h 764"/>
                <a:gd name="T34" fmla="*/ 594 w 637"/>
                <a:gd name="T35" fmla="*/ 345 h 764"/>
                <a:gd name="T36" fmla="*/ 610 w 637"/>
                <a:gd name="T37" fmla="*/ 416 h 764"/>
                <a:gd name="T38" fmla="*/ 608 w 637"/>
                <a:gd name="T39" fmla="*/ 490 h 764"/>
                <a:gd name="T40" fmla="*/ 589 w 637"/>
                <a:gd name="T41" fmla="*/ 560 h 764"/>
                <a:gd name="T42" fmla="*/ 553 w 637"/>
                <a:gd name="T43" fmla="*/ 621 h 764"/>
                <a:gd name="T44" fmla="*/ 505 w 637"/>
                <a:gd name="T45" fmla="*/ 671 h 764"/>
                <a:gd name="T46" fmla="*/ 446 w 637"/>
                <a:gd name="T47" fmla="*/ 710 h 764"/>
                <a:gd name="T48" fmla="*/ 377 w 637"/>
                <a:gd name="T49" fmla="*/ 733 h 764"/>
                <a:gd name="T50" fmla="*/ 294 w 637"/>
                <a:gd name="T51" fmla="*/ 25 h 764"/>
                <a:gd name="T52" fmla="*/ 305 w 637"/>
                <a:gd name="T53" fmla="*/ 128 h 764"/>
                <a:gd name="T54" fmla="*/ 594 w 637"/>
                <a:gd name="T55" fmla="*/ 199 h 764"/>
                <a:gd name="T56" fmla="*/ 615 w 637"/>
                <a:gd name="T57" fmla="*/ 195 h 764"/>
                <a:gd name="T58" fmla="*/ 576 w 637"/>
                <a:gd name="T59" fmla="*/ 146 h 764"/>
                <a:gd name="T60" fmla="*/ 559 w 637"/>
                <a:gd name="T61" fmla="*/ 158 h 764"/>
                <a:gd name="T62" fmla="*/ 515 w 637"/>
                <a:gd name="T63" fmla="*/ 196 h 764"/>
                <a:gd name="T64" fmla="*/ 415 w 637"/>
                <a:gd name="T65" fmla="*/ 142 h 764"/>
                <a:gd name="T66" fmla="*/ 413 w 637"/>
                <a:gd name="T67" fmla="*/ 25 h 764"/>
                <a:gd name="T68" fmla="*/ 417 w 637"/>
                <a:gd name="T69" fmla="*/ 3 h 764"/>
                <a:gd name="T70" fmla="*/ 229 w 637"/>
                <a:gd name="T71" fmla="*/ 0 h 764"/>
                <a:gd name="T72" fmla="*/ 217 w 637"/>
                <a:gd name="T73" fmla="*/ 17 h 764"/>
                <a:gd name="T74" fmla="*/ 268 w 637"/>
                <a:gd name="T75" fmla="*/ 132 h 764"/>
                <a:gd name="T76" fmla="*/ 200 w 637"/>
                <a:gd name="T77" fmla="*/ 152 h 764"/>
                <a:gd name="T78" fmla="*/ 139 w 637"/>
                <a:gd name="T79" fmla="*/ 184 h 764"/>
                <a:gd name="T80" fmla="*/ 86 w 637"/>
                <a:gd name="T81" fmla="*/ 229 h 764"/>
                <a:gd name="T82" fmla="*/ 46 w 637"/>
                <a:gd name="T83" fmla="*/ 284 h 764"/>
                <a:gd name="T84" fmla="*/ 17 w 637"/>
                <a:gd name="T85" fmla="*/ 347 h 764"/>
                <a:gd name="T86" fmla="*/ 2 w 637"/>
                <a:gd name="T87" fmla="*/ 416 h 764"/>
                <a:gd name="T88" fmla="*/ 4 w 637"/>
                <a:gd name="T89" fmla="*/ 494 h 764"/>
                <a:gd name="T90" fmla="*/ 25 w 637"/>
                <a:gd name="T91" fmla="*/ 569 h 764"/>
                <a:gd name="T92" fmla="*/ 64 w 637"/>
                <a:gd name="T93" fmla="*/ 636 h 764"/>
                <a:gd name="T94" fmla="*/ 116 w 637"/>
                <a:gd name="T95" fmla="*/ 691 h 764"/>
                <a:gd name="T96" fmla="*/ 181 w 637"/>
                <a:gd name="T97" fmla="*/ 733 h 764"/>
                <a:gd name="T98" fmla="*/ 255 w 637"/>
                <a:gd name="T99" fmla="*/ 757 h 764"/>
                <a:gd name="T100" fmla="*/ 335 w 637"/>
                <a:gd name="T101" fmla="*/ 764 h 764"/>
                <a:gd name="T102" fmla="*/ 413 w 637"/>
                <a:gd name="T103" fmla="*/ 750 h 764"/>
                <a:gd name="T104" fmla="*/ 484 w 637"/>
                <a:gd name="T105" fmla="*/ 718 h 764"/>
                <a:gd name="T106" fmla="*/ 544 w 637"/>
                <a:gd name="T107" fmla="*/ 670 h 764"/>
                <a:gd name="T108" fmla="*/ 591 w 637"/>
                <a:gd name="T109" fmla="*/ 610 h 764"/>
                <a:gd name="T110" fmla="*/ 623 w 637"/>
                <a:gd name="T111" fmla="*/ 540 h 764"/>
                <a:gd name="T112" fmla="*/ 636 w 637"/>
                <a:gd name="T113" fmla="*/ 462 h 764"/>
                <a:gd name="T114" fmla="*/ 631 w 637"/>
                <a:gd name="T115" fmla="*/ 385 h 764"/>
                <a:gd name="T116" fmla="*/ 608 w 637"/>
                <a:gd name="T117" fmla="*/ 313 h 764"/>
                <a:gd name="T118" fmla="*/ 569 w 637"/>
                <a:gd name="T119" fmla="*/ 25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7" h="764">
                  <a:moveTo>
                    <a:pt x="318" y="738"/>
                  </a:moveTo>
                  <a:lnTo>
                    <a:pt x="303" y="738"/>
                  </a:lnTo>
                  <a:lnTo>
                    <a:pt x="289" y="737"/>
                  </a:lnTo>
                  <a:lnTo>
                    <a:pt x="274" y="735"/>
                  </a:lnTo>
                  <a:lnTo>
                    <a:pt x="259" y="733"/>
                  </a:lnTo>
                  <a:lnTo>
                    <a:pt x="245" y="729"/>
                  </a:lnTo>
                  <a:lnTo>
                    <a:pt x="231" y="725"/>
                  </a:lnTo>
                  <a:lnTo>
                    <a:pt x="218" y="721"/>
                  </a:lnTo>
                  <a:lnTo>
                    <a:pt x="204" y="715"/>
                  </a:lnTo>
                  <a:lnTo>
                    <a:pt x="192" y="710"/>
                  </a:lnTo>
                  <a:lnTo>
                    <a:pt x="179" y="704"/>
                  </a:lnTo>
                  <a:lnTo>
                    <a:pt x="167" y="696"/>
                  </a:lnTo>
                  <a:lnTo>
                    <a:pt x="155" y="689"/>
                  </a:lnTo>
                  <a:lnTo>
                    <a:pt x="143" y="680"/>
                  </a:lnTo>
                  <a:lnTo>
                    <a:pt x="133" y="671"/>
                  </a:lnTo>
                  <a:lnTo>
                    <a:pt x="122" y="663"/>
                  </a:lnTo>
                  <a:lnTo>
                    <a:pt x="112" y="653"/>
                  </a:lnTo>
                  <a:lnTo>
                    <a:pt x="102" y="642"/>
                  </a:lnTo>
                  <a:lnTo>
                    <a:pt x="93" y="632"/>
                  </a:lnTo>
                  <a:lnTo>
                    <a:pt x="84" y="621"/>
                  </a:lnTo>
                  <a:lnTo>
                    <a:pt x="76" y="609"/>
                  </a:lnTo>
                  <a:lnTo>
                    <a:pt x="68" y="597"/>
                  </a:lnTo>
                  <a:lnTo>
                    <a:pt x="62" y="585"/>
                  </a:lnTo>
                  <a:lnTo>
                    <a:pt x="55" y="573"/>
                  </a:lnTo>
                  <a:lnTo>
                    <a:pt x="49" y="560"/>
                  </a:lnTo>
                  <a:lnTo>
                    <a:pt x="43" y="546"/>
                  </a:lnTo>
                  <a:lnTo>
                    <a:pt x="39" y="533"/>
                  </a:lnTo>
                  <a:lnTo>
                    <a:pt x="35" y="519"/>
                  </a:lnTo>
                  <a:lnTo>
                    <a:pt x="32" y="505"/>
                  </a:lnTo>
                  <a:lnTo>
                    <a:pt x="29" y="490"/>
                  </a:lnTo>
                  <a:lnTo>
                    <a:pt x="27" y="476"/>
                  </a:lnTo>
                  <a:lnTo>
                    <a:pt x="26" y="461"/>
                  </a:lnTo>
                  <a:lnTo>
                    <a:pt x="26" y="446"/>
                  </a:lnTo>
                  <a:lnTo>
                    <a:pt x="26" y="431"/>
                  </a:lnTo>
                  <a:lnTo>
                    <a:pt x="27" y="416"/>
                  </a:lnTo>
                  <a:lnTo>
                    <a:pt x="29" y="401"/>
                  </a:lnTo>
                  <a:lnTo>
                    <a:pt x="32" y="387"/>
                  </a:lnTo>
                  <a:lnTo>
                    <a:pt x="35" y="373"/>
                  </a:lnTo>
                  <a:lnTo>
                    <a:pt x="39" y="359"/>
                  </a:lnTo>
                  <a:lnTo>
                    <a:pt x="43" y="345"/>
                  </a:lnTo>
                  <a:lnTo>
                    <a:pt x="49" y="332"/>
                  </a:lnTo>
                  <a:lnTo>
                    <a:pt x="55" y="319"/>
                  </a:lnTo>
                  <a:lnTo>
                    <a:pt x="62" y="306"/>
                  </a:lnTo>
                  <a:lnTo>
                    <a:pt x="68" y="294"/>
                  </a:lnTo>
                  <a:lnTo>
                    <a:pt x="76" y="283"/>
                  </a:lnTo>
                  <a:lnTo>
                    <a:pt x="84" y="271"/>
                  </a:lnTo>
                  <a:lnTo>
                    <a:pt x="93" y="260"/>
                  </a:lnTo>
                  <a:lnTo>
                    <a:pt x="102" y="249"/>
                  </a:lnTo>
                  <a:lnTo>
                    <a:pt x="112" y="239"/>
                  </a:lnTo>
                  <a:lnTo>
                    <a:pt x="122" y="229"/>
                  </a:lnTo>
                  <a:lnTo>
                    <a:pt x="133" y="220"/>
                  </a:lnTo>
                  <a:lnTo>
                    <a:pt x="143" y="211"/>
                  </a:lnTo>
                  <a:lnTo>
                    <a:pt x="155" y="203"/>
                  </a:lnTo>
                  <a:lnTo>
                    <a:pt x="167" y="196"/>
                  </a:lnTo>
                  <a:lnTo>
                    <a:pt x="179" y="188"/>
                  </a:lnTo>
                  <a:lnTo>
                    <a:pt x="192" y="182"/>
                  </a:lnTo>
                  <a:lnTo>
                    <a:pt x="204" y="176"/>
                  </a:lnTo>
                  <a:lnTo>
                    <a:pt x="218" y="171"/>
                  </a:lnTo>
                  <a:lnTo>
                    <a:pt x="231" y="166"/>
                  </a:lnTo>
                  <a:lnTo>
                    <a:pt x="245" y="162"/>
                  </a:lnTo>
                  <a:lnTo>
                    <a:pt x="259" y="159"/>
                  </a:lnTo>
                  <a:lnTo>
                    <a:pt x="274" y="156"/>
                  </a:lnTo>
                  <a:lnTo>
                    <a:pt x="289" y="154"/>
                  </a:lnTo>
                  <a:lnTo>
                    <a:pt x="303" y="153"/>
                  </a:lnTo>
                  <a:lnTo>
                    <a:pt x="318" y="153"/>
                  </a:lnTo>
                  <a:lnTo>
                    <a:pt x="333" y="153"/>
                  </a:lnTo>
                  <a:lnTo>
                    <a:pt x="348" y="154"/>
                  </a:lnTo>
                  <a:lnTo>
                    <a:pt x="363" y="156"/>
                  </a:lnTo>
                  <a:lnTo>
                    <a:pt x="377" y="159"/>
                  </a:lnTo>
                  <a:lnTo>
                    <a:pt x="391" y="162"/>
                  </a:lnTo>
                  <a:lnTo>
                    <a:pt x="405" y="166"/>
                  </a:lnTo>
                  <a:lnTo>
                    <a:pt x="419" y="171"/>
                  </a:lnTo>
                  <a:lnTo>
                    <a:pt x="432" y="176"/>
                  </a:lnTo>
                  <a:lnTo>
                    <a:pt x="446" y="182"/>
                  </a:lnTo>
                  <a:lnTo>
                    <a:pt x="458" y="188"/>
                  </a:lnTo>
                  <a:lnTo>
                    <a:pt x="471" y="196"/>
                  </a:lnTo>
                  <a:lnTo>
                    <a:pt x="483" y="203"/>
                  </a:lnTo>
                  <a:lnTo>
                    <a:pt x="493" y="211"/>
                  </a:lnTo>
                  <a:lnTo>
                    <a:pt x="505" y="220"/>
                  </a:lnTo>
                  <a:lnTo>
                    <a:pt x="516" y="229"/>
                  </a:lnTo>
                  <a:lnTo>
                    <a:pt x="525" y="239"/>
                  </a:lnTo>
                  <a:lnTo>
                    <a:pt x="535" y="249"/>
                  </a:lnTo>
                  <a:lnTo>
                    <a:pt x="545" y="260"/>
                  </a:lnTo>
                  <a:lnTo>
                    <a:pt x="553" y="271"/>
                  </a:lnTo>
                  <a:lnTo>
                    <a:pt x="561" y="283"/>
                  </a:lnTo>
                  <a:lnTo>
                    <a:pt x="569" y="294"/>
                  </a:lnTo>
                  <a:lnTo>
                    <a:pt x="576" y="306"/>
                  </a:lnTo>
                  <a:lnTo>
                    <a:pt x="582" y="319"/>
                  </a:lnTo>
                  <a:lnTo>
                    <a:pt x="589" y="332"/>
                  </a:lnTo>
                  <a:lnTo>
                    <a:pt x="594" y="345"/>
                  </a:lnTo>
                  <a:lnTo>
                    <a:pt x="598" y="359"/>
                  </a:lnTo>
                  <a:lnTo>
                    <a:pt x="603" y="373"/>
                  </a:lnTo>
                  <a:lnTo>
                    <a:pt x="606" y="387"/>
                  </a:lnTo>
                  <a:lnTo>
                    <a:pt x="608" y="401"/>
                  </a:lnTo>
                  <a:lnTo>
                    <a:pt x="610" y="416"/>
                  </a:lnTo>
                  <a:lnTo>
                    <a:pt x="611" y="431"/>
                  </a:lnTo>
                  <a:lnTo>
                    <a:pt x="611" y="446"/>
                  </a:lnTo>
                  <a:lnTo>
                    <a:pt x="611" y="461"/>
                  </a:lnTo>
                  <a:lnTo>
                    <a:pt x="610" y="476"/>
                  </a:lnTo>
                  <a:lnTo>
                    <a:pt x="608" y="490"/>
                  </a:lnTo>
                  <a:lnTo>
                    <a:pt x="606" y="505"/>
                  </a:lnTo>
                  <a:lnTo>
                    <a:pt x="603" y="519"/>
                  </a:lnTo>
                  <a:lnTo>
                    <a:pt x="598" y="533"/>
                  </a:lnTo>
                  <a:lnTo>
                    <a:pt x="594" y="546"/>
                  </a:lnTo>
                  <a:lnTo>
                    <a:pt x="589" y="560"/>
                  </a:lnTo>
                  <a:lnTo>
                    <a:pt x="582" y="573"/>
                  </a:lnTo>
                  <a:lnTo>
                    <a:pt x="576" y="585"/>
                  </a:lnTo>
                  <a:lnTo>
                    <a:pt x="569" y="597"/>
                  </a:lnTo>
                  <a:lnTo>
                    <a:pt x="561" y="609"/>
                  </a:lnTo>
                  <a:lnTo>
                    <a:pt x="553" y="621"/>
                  </a:lnTo>
                  <a:lnTo>
                    <a:pt x="545" y="632"/>
                  </a:lnTo>
                  <a:lnTo>
                    <a:pt x="535" y="642"/>
                  </a:lnTo>
                  <a:lnTo>
                    <a:pt x="525" y="653"/>
                  </a:lnTo>
                  <a:lnTo>
                    <a:pt x="516" y="663"/>
                  </a:lnTo>
                  <a:lnTo>
                    <a:pt x="505" y="671"/>
                  </a:lnTo>
                  <a:lnTo>
                    <a:pt x="493" y="680"/>
                  </a:lnTo>
                  <a:lnTo>
                    <a:pt x="483" y="689"/>
                  </a:lnTo>
                  <a:lnTo>
                    <a:pt x="471" y="696"/>
                  </a:lnTo>
                  <a:lnTo>
                    <a:pt x="458" y="704"/>
                  </a:lnTo>
                  <a:lnTo>
                    <a:pt x="446" y="710"/>
                  </a:lnTo>
                  <a:lnTo>
                    <a:pt x="432" y="715"/>
                  </a:lnTo>
                  <a:lnTo>
                    <a:pt x="419" y="721"/>
                  </a:lnTo>
                  <a:lnTo>
                    <a:pt x="405" y="725"/>
                  </a:lnTo>
                  <a:lnTo>
                    <a:pt x="391" y="729"/>
                  </a:lnTo>
                  <a:lnTo>
                    <a:pt x="377" y="733"/>
                  </a:lnTo>
                  <a:lnTo>
                    <a:pt x="363" y="735"/>
                  </a:lnTo>
                  <a:lnTo>
                    <a:pt x="348" y="737"/>
                  </a:lnTo>
                  <a:lnTo>
                    <a:pt x="333" y="738"/>
                  </a:lnTo>
                  <a:lnTo>
                    <a:pt x="318" y="738"/>
                  </a:lnTo>
                  <a:close/>
                  <a:moveTo>
                    <a:pt x="294" y="25"/>
                  </a:moveTo>
                  <a:lnTo>
                    <a:pt x="344" y="25"/>
                  </a:lnTo>
                  <a:lnTo>
                    <a:pt x="344" y="128"/>
                  </a:lnTo>
                  <a:lnTo>
                    <a:pt x="331" y="128"/>
                  </a:lnTo>
                  <a:lnTo>
                    <a:pt x="318" y="127"/>
                  </a:lnTo>
                  <a:lnTo>
                    <a:pt x="305" y="128"/>
                  </a:lnTo>
                  <a:lnTo>
                    <a:pt x="294" y="128"/>
                  </a:lnTo>
                  <a:lnTo>
                    <a:pt x="294" y="25"/>
                  </a:lnTo>
                  <a:close/>
                  <a:moveTo>
                    <a:pt x="550" y="228"/>
                  </a:moveTo>
                  <a:lnTo>
                    <a:pt x="587" y="192"/>
                  </a:lnTo>
                  <a:lnTo>
                    <a:pt x="594" y="199"/>
                  </a:lnTo>
                  <a:lnTo>
                    <a:pt x="598" y="201"/>
                  </a:lnTo>
                  <a:lnTo>
                    <a:pt x="603" y="202"/>
                  </a:lnTo>
                  <a:lnTo>
                    <a:pt x="608" y="201"/>
                  </a:lnTo>
                  <a:lnTo>
                    <a:pt x="612" y="199"/>
                  </a:lnTo>
                  <a:lnTo>
                    <a:pt x="615" y="195"/>
                  </a:lnTo>
                  <a:lnTo>
                    <a:pt x="616" y="189"/>
                  </a:lnTo>
                  <a:lnTo>
                    <a:pt x="615" y="185"/>
                  </a:lnTo>
                  <a:lnTo>
                    <a:pt x="612" y="181"/>
                  </a:lnTo>
                  <a:lnTo>
                    <a:pt x="580" y="148"/>
                  </a:lnTo>
                  <a:lnTo>
                    <a:pt x="576" y="146"/>
                  </a:lnTo>
                  <a:lnTo>
                    <a:pt x="572" y="145"/>
                  </a:lnTo>
                  <a:lnTo>
                    <a:pt x="566" y="146"/>
                  </a:lnTo>
                  <a:lnTo>
                    <a:pt x="562" y="148"/>
                  </a:lnTo>
                  <a:lnTo>
                    <a:pt x="560" y="153"/>
                  </a:lnTo>
                  <a:lnTo>
                    <a:pt x="559" y="158"/>
                  </a:lnTo>
                  <a:lnTo>
                    <a:pt x="560" y="162"/>
                  </a:lnTo>
                  <a:lnTo>
                    <a:pt x="562" y="167"/>
                  </a:lnTo>
                  <a:lnTo>
                    <a:pt x="569" y="173"/>
                  </a:lnTo>
                  <a:lnTo>
                    <a:pt x="532" y="210"/>
                  </a:lnTo>
                  <a:lnTo>
                    <a:pt x="515" y="196"/>
                  </a:lnTo>
                  <a:lnTo>
                    <a:pt x="496" y="182"/>
                  </a:lnTo>
                  <a:lnTo>
                    <a:pt x="477" y="170"/>
                  </a:lnTo>
                  <a:lnTo>
                    <a:pt x="458" y="159"/>
                  </a:lnTo>
                  <a:lnTo>
                    <a:pt x="436" y="151"/>
                  </a:lnTo>
                  <a:lnTo>
                    <a:pt x="415" y="142"/>
                  </a:lnTo>
                  <a:lnTo>
                    <a:pt x="392" y="137"/>
                  </a:lnTo>
                  <a:lnTo>
                    <a:pt x="370" y="132"/>
                  </a:lnTo>
                  <a:lnTo>
                    <a:pt x="370" y="25"/>
                  </a:lnTo>
                  <a:lnTo>
                    <a:pt x="407" y="25"/>
                  </a:lnTo>
                  <a:lnTo>
                    <a:pt x="413" y="25"/>
                  </a:lnTo>
                  <a:lnTo>
                    <a:pt x="417" y="22"/>
                  </a:lnTo>
                  <a:lnTo>
                    <a:pt x="419" y="17"/>
                  </a:lnTo>
                  <a:lnTo>
                    <a:pt x="420" y="13"/>
                  </a:lnTo>
                  <a:lnTo>
                    <a:pt x="419" y="8"/>
                  </a:lnTo>
                  <a:lnTo>
                    <a:pt x="417" y="3"/>
                  </a:lnTo>
                  <a:lnTo>
                    <a:pt x="413" y="1"/>
                  </a:lnTo>
                  <a:lnTo>
                    <a:pt x="407" y="0"/>
                  </a:lnTo>
                  <a:lnTo>
                    <a:pt x="357" y="0"/>
                  </a:lnTo>
                  <a:lnTo>
                    <a:pt x="281" y="0"/>
                  </a:lnTo>
                  <a:lnTo>
                    <a:pt x="229" y="0"/>
                  </a:lnTo>
                  <a:lnTo>
                    <a:pt x="225" y="1"/>
                  </a:lnTo>
                  <a:lnTo>
                    <a:pt x="221" y="3"/>
                  </a:lnTo>
                  <a:lnTo>
                    <a:pt x="217" y="8"/>
                  </a:lnTo>
                  <a:lnTo>
                    <a:pt x="217" y="13"/>
                  </a:lnTo>
                  <a:lnTo>
                    <a:pt x="217" y="17"/>
                  </a:lnTo>
                  <a:lnTo>
                    <a:pt x="221" y="22"/>
                  </a:lnTo>
                  <a:lnTo>
                    <a:pt x="225" y="25"/>
                  </a:lnTo>
                  <a:lnTo>
                    <a:pt x="229" y="25"/>
                  </a:lnTo>
                  <a:lnTo>
                    <a:pt x="268" y="25"/>
                  </a:lnTo>
                  <a:lnTo>
                    <a:pt x="268" y="132"/>
                  </a:lnTo>
                  <a:lnTo>
                    <a:pt x="254" y="134"/>
                  </a:lnTo>
                  <a:lnTo>
                    <a:pt x="240" y="138"/>
                  </a:lnTo>
                  <a:lnTo>
                    <a:pt x="226" y="142"/>
                  </a:lnTo>
                  <a:lnTo>
                    <a:pt x="213" y="146"/>
                  </a:lnTo>
                  <a:lnTo>
                    <a:pt x="200" y="152"/>
                  </a:lnTo>
                  <a:lnTo>
                    <a:pt x="187" y="157"/>
                  </a:lnTo>
                  <a:lnTo>
                    <a:pt x="174" y="162"/>
                  </a:lnTo>
                  <a:lnTo>
                    <a:pt x="163" y="169"/>
                  </a:lnTo>
                  <a:lnTo>
                    <a:pt x="150" y="176"/>
                  </a:lnTo>
                  <a:lnTo>
                    <a:pt x="139" y="184"/>
                  </a:lnTo>
                  <a:lnTo>
                    <a:pt x="127" y="191"/>
                  </a:lnTo>
                  <a:lnTo>
                    <a:pt x="116" y="200"/>
                  </a:lnTo>
                  <a:lnTo>
                    <a:pt x="106" y="210"/>
                  </a:lnTo>
                  <a:lnTo>
                    <a:pt x="96" y="218"/>
                  </a:lnTo>
                  <a:lnTo>
                    <a:pt x="86" y="229"/>
                  </a:lnTo>
                  <a:lnTo>
                    <a:pt x="78" y="239"/>
                  </a:lnTo>
                  <a:lnTo>
                    <a:pt x="68" y="249"/>
                  </a:lnTo>
                  <a:lnTo>
                    <a:pt x="61" y="260"/>
                  </a:lnTo>
                  <a:lnTo>
                    <a:pt x="52" y="272"/>
                  </a:lnTo>
                  <a:lnTo>
                    <a:pt x="46" y="284"/>
                  </a:lnTo>
                  <a:lnTo>
                    <a:pt x="38" y="296"/>
                  </a:lnTo>
                  <a:lnTo>
                    <a:pt x="32" y="307"/>
                  </a:lnTo>
                  <a:lnTo>
                    <a:pt x="26" y="320"/>
                  </a:lnTo>
                  <a:lnTo>
                    <a:pt x="21" y="333"/>
                  </a:lnTo>
                  <a:lnTo>
                    <a:pt x="17" y="347"/>
                  </a:lnTo>
                  <a:lnTo>
                    <a:pt x="12" y="360"/>
                  </a:lnTo>
                  <a:lnTo>
                    <a:pt x="9" y="374"/>
                  </a:lnTo>
                  <a:lnTo>
                    <a:pt x="6" y="388"/>
                  </a:lnTo>
                  <a:lnTo>
                    <a:pt x="4" y="402"/>
                  </a:lnTo>
                  <a:lnTo>
                    <a:pt x="2" y="416"/>
                  </a:lnTo>
                  <a:lnTo>
                    <a:pt x="0" y="431"/>
                  </a:lnTo>
                  <a:lnTo>
                    <a:pt x="0" y="446"/>
                  </a:lnTo>
                  <a:lnTo>
                    <a:pt x="0" y="462"/>
                  </a:lnTo>
                  <a:lnTo>
                    <a:pt x="2" y="478"/>
                  </a:lnTo>
                  <a:lnTo>
                    <a:pt x="4" y="494"/>
                  </a:lnTo>
                  <a:lnTo>
                    <a:pt x="7" y="509"/>
                  </a:lnTo>
                  <a:lnTo>
                    <a:pt x="10" y="525"/>
                  </a:lnTo>
                  <a:lnTo>
                    <a:pt x="14" y="540"/>
                  </a:lnTo>
                  <a:lnTo>
                    <a:pt x="20" y="555"/>
                  </a:lnTo>
                  <a:lnTo>
                    <a:pt x="25" y="569"/>
                  </a:lnTo>
                  <a:lnTo>
                    <a:pt x="32" y="583"/>
                  </a:lnTo>
                  <a:lnTo>
                    <a:pt x="39" y="597"/>
                  </a:lnTo>
                  <a:lnTo>
                    <a:pt x="47" y="610"/>
                  </a:lnTo>
                  <a:lnTo>
                    <a:pt x="55" y="623"/>
                  </a:lnTo>
                  <a:lnTo>
                    <a:pt x="64" y="636"/>
                  </a:lnTo>
                  <a:lnTo>
                    <a:pt x="73" y="648"/>
                  </a:lnTo>
                  <a:lnTo>
                    <a:pt x="83" y="660"/>
                  </a:lnTo>
                  <a:lnTo>
                    <a:pt x="94" y="670"/>
                  </a:lnTo>
                  <a:lnTo>
                    <a:pt x="105" y="681"/>
                  </a:lnTo>
                  <a:lnTo>
                    <a:pt x="116" y="691"/>
                  </a:lnTo>
                  <a:lnTo>
                    <a:pt x="128" y="700"/>
                  </a:lnTo>
                  <a:lnTo>
                    <a:pt x="141" y="710"/>
                  </a:lnTo>
                  <a:lnTo>
                    <a:pt x="154" y="718"/>
                  </a:lnTo>
                  <a:lnTo>
                    <a:pt x="167" y="725"/>
                  </a:lnTo>
                  <a:lnTo>
                    <a:pt x="181" y="733"/>
                  </a:lnTo>
                  <a:lnTo>
                    <a:pt x="195" y="739"/>
                  </a:lnTo>
                  <a:lnTo>
                    <a:pt x="210" y="744"/>
                  </a:lnTo>
                  <a:lnTo>
                    <a:pt x="224" y="750"/>
                  </a:lnTo>
                  <a:lnTo>
                    <a:pt x="239" y="754"/>
                  </a:lnTo>
                  <a:lnTo>
                    <a:pt x="255" y="757"/>
                  </a:lnTo>
                  <a:lnTo>
                    <a:pt x="270" y="760"/>
                  </a:lnTo>
                  <a:lnTo>
                    <a:pt x="286" y="763"/>
                  </a:lnTo>
                  <a:lnTo>
                    <a:pt x="302" y="764"/>
                  </a:lnTo>
                  <a:lnTo>
                    <a:pt x="318" y="764"/>
                  </a:lnTo>
                  <a:lnTo>
                    <a:pt x="335" y="764"/>
                  </a:lnTo>
                  <a:lnTo>
                    <a:pt x="352" y="763"/>
                  </a:lnTo>
                  <a:lnTo>
                    <a:pt x="367" y="760"/>
                  </a:lnTo>
                  <a:lnTo>
                    <a:pt x="383" y="757"/>
                  </a:lnTo>
                  <a:lnTo>
                    <a:pt x="398" y="754"/>
                  </a:lnTo>
                  <a:lnTo>
                    <a:pt x="413" y="750"/>
                  </a:lnTo>
                  <a:lnTo>
                    <a:pt x="428" y="744"/>
                  </a:lnTo>
                  <a:lnTo>
                    <a:pt x="443" y="739"/>
                  </a:lnTo>
                  <a:lnTo>
                    <a:pt x="457" y="733"/>
                  </a:lnTo>
                  <a:lnTo>
                    <a:pt x="471" y="725"/>
                  </a:lnTo>
                  <a:lnTo>
                    <a:pt x="484" y="718"/>
                  </a:lnTo>
                  <a:lnTo>
                    <a:pt x="496" y="710"/>
                  </a:lnTo>
                  <a:lnTo>
                    <a:pt x="509" y="700"/>
                  </a:lnTo>
                  <a:lnTo>
                    <a:pt x="521" y="691"/>
                  </a:lnTo>
                  <a:lnTo>
                    <a:pt x="533" y="681"/>
                  </a:lnTo>
                  <a:lnTo>
                    <a:pt x="544" y="670"/>
                  </a:lnTo>
                  <a:lnTo>
                    <a:pt x="554" y="660"/>
                  </a:lnTo>
                  <a:lnTo>
                    <a:pt x="564" y="648"/>
                  </a:lnTo>
                  <a:lnTo>
                    <a:pt x="574" y="636"/>
                  </a:lnTo>
                  <a:lnTo>
                    <a:pt x="582" y="623"/>
                  </a:lnTo>
                  <a:lnTo>
                    <a:pt x="591" y="610"/>
                  </a:lnTo>
                  <a:lnTo>
                    <a:pt x="598" y="597"/>
                  </a:lnTo>
                  <a:lnTo>
                    <a:pt x="606" y="583"/>
                  </a:lnTo>
                  <a:lnTo>
                    <a:pt x="612" y="569"/>
                  </a:lnTo>
                  <a:lnTo>
                    <a:pt x="618" y="555"/>
                  </a:lnTo>
                  <a:lnTo>
                    <a:pt x="623" y="540"/>
                  </a:lnTo>
                  <a:lnTo>
                    <a:pt x="627" y="525"/>
                  </a:lnTo>
                  <a:lnTo>
                    <a:pt x="631" y="509"/>
                  </a:lnTo>
                  <a:lnTo>
                    <a:pt x="633" y="494"/>
                  </a:lnTo>
                  <a:lnTo>
                    <a:pt x="635" y="478"/>
                  </a:lnTo>
                  <a:lnTo>
                    <a:pt x="636" y="462"/>
                  </a:lnTo>
                  <a:lnTo>
                    <a:pt x="637" y="446"/>
                  </a:lnTo>
                  <a:lnTo>
                    <a:pt x="637" y="430"/>
                  </a:lnTo>
                  <a:lnTo>
                    <a:pt x="635" y="415"/>
                  </a:lnTo>
                  <a:lnTo>
                    <a:pt x="634" y="399"/>
                  </a:lnTo>
                  <a:lnTo>
                    <a:pt x="631" y="385"/>
                  </a:lnTo>
                  <a:lnTo>
                    <a:pt x="627" y="370"/>
                  </a:lnTo>
                  <a:lnTo>
                    <a:pt x="624" y="355"/>
                  </a:lnTo>
                  <a:lnTo>
                    <a:pt x="619" y="341"/>
                  </a:lnTo>
                  <a:lnTo>
                    <a:pt x="614" y="327"/>
                  </a:lnTo>
                  <a:lnTo>
                    <a:pt x="608" y="313"/>
                  </a:lnTo>
                  <a:lnTo>
                    <a:pt x="602" y="300"/>
                  </a:lnTo>
                  <a:lnTo>
                    <a:pt x="594" y="287"/>
                  </a:lnTo>
                  <a:lnTo>
                    <a:pt x="587" y="274"/>
                  </a:lnTo>
                  <a:lnTo>
                    <a:pt x="578" y="262"/>
                  </a:lnTo>
                  <a:lnTo>
                    <a:pt x="569" y="250"/>
                  </a:lnTo>
                  <a:lnTo>
                    <a:pt x="560" y="239"/>
                  </a:lnTo>
                  <a:lnTo>
                    <a:pt x="550" y="2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40" name="Freeform 122"/>
            <p:cNvSpPr>
              <a:spLocks/>
            </p:cNvSpPr>
            <p:nvPr/>
          </p:nvSpPr>
          <p:spPr bwMode="auto">
            <a:xfrm>
              <a:off x="1028701" y="4567238"/>
              <a:ext cx="68263" cy="68263"/>
            </a:xfrm>
            <a:custGeom>
              <a:avLst/>
              <a:gdLst>
                <a:gd name="T0" fmla="*/ 22 w 170"/>
                <a:gd name="T1" fmla="*/ 3 h 171"/>
                <a:gd name="T2" fmla="*/ 17 w 170"/>
                <a:gd name="T3" fmla="*/ 1 h 171"/>
                <a:gd name="T4" fmla="*/ 13 w 170"/>
                <a:gd name="T5" fmla="*/ 0 h 171"/>
                <a:gd name="T6" fmla="*/ 8 w 170"/>
                <a:gd name="T7" fmla="*/ 1 h 171"/>
                <a:gd name="T8" fmla="*/ 3 w 170"/>
                <a:gd name="T9" fmla="*/ 3 h 171"/>
                <a:gd name="T10" fmla="*/ 1 w 170"/>
                <a:gd name="T11" fmla="*/ 8 h 171"/>
                <a:gd name="T12" fmla="*/ 0 w 170"/>
                <a:gd name="T13" fmla="*/ 13 h 171"/>
                <a:gd name="T14" fmla="*/ 1 w 170"/>
                <a:gd name="T15" fmla="*/ 17 h 171"/>
                <a:gd name="T16" fmla="*/ 3 w 170"/>
                <a:gd name="T17" fmla="*/ 22 h 171"/>
                <a:gd name="T18" fmla="*/ 148 w 170"/>
                <a:gd name="T19" fmla="*/ 167 h 171"/>
                <a:gd name="T20" fmla="*/ 153 w 170"/>
                <a:gd name="T21" fmla="*/ 170 h 171"/>
                <a:gd name="T22" fmla="*/ 157 w 170"/>
                <a:gd name="T23" fmla="*/ 171 h 171"/>
                <a:gd name="T24" fmla="*/ 162 w 170"/>
                <a:gd name="T25" fmla="*/ 170 h 171"/>
                <a:gd name="T26" fmla="*/ 167 w 170"/>
                <a:gd name="T27" fmla="*/ 167 h 171"/>
                <a:gd name="T28" fmla="*/ 169 w 170"/>
                <a:gd name="T29" fmla="*/ 162 h 171"/>
                <a:gd name="T30" fmla="*/ 170 w 170"/>
                <a:gd name="T31" fmla="*/ 158 h 171"/>
                <a:gd name="T32" fmla="*/ 169 w 170"/>
                <a:gd name="T33" fmla="*/ 154 h 171"/>
                <a:gd name="T34" fmla="*/ 167 w 170"/>
                <a:gd name="T35" fmla="*/ 149 h 171"/>
                <a:gd name="T36" fmla="*/ 22 w 170"/>
                <a:gd name="T37" fmla="*/ 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0" h="171">
                  <a:moveTo>
                    <a:pt x="22" y="3"/>
                  </a:moveTo>
                  <a:lnTo>
                    <a:pt x="17" y="1"/>
                  </a:lnTo>
                  <a:lnTo>
                    <a:pt x="13" y="0"/>
                  </a:lnTo>
                  <a:lnTo>
                    <a:pt x="8" y="1"/>
                  </a:lnTo>
                  <a:lnTo>
                    <a:pt x="3" y="3"/>
                  </a:lnTo>
                  <a:lnTo>
                    <a:pt x="1" y="8"/>
                  </a:lnTo>
                  <a:lnTo>
                    <a:pt x="0" y="13"/>
                  </a:lnTo>
                  <a:lnTo>
                    <a:pt x="1" y="17"/>
                  </a:lnTo>
                  <a:lnTo>
                    <a:pt x="3" y="22"/>
                  </a:lnTo>
                  <a:lnTo>
                    <a:pt x="148" y="167"/>
                  </a:lnTo>
                  <a:lnTo>
                    <a:pt x="153" y="170"/>
                  </a:lnTo>
                  <a:lnTo>
                    <a:pt x="157" y="171"/>
                  </a:lnTo>
                  <a:lnTo>
                    <a:pt x="162" y="170"/>
                  </a:lnTo>
                  <a:lnTo>
                    <a:pt x="167" y="167"/>
                  </a:lnTo>
                  <a:lnTo>
                    <a:pt x="169" y="162"/>
                  </a:lnTo>
                  <a:lnTo>
                    <a:pt x="170" y="158"/>
                  </a:lnTo>
                  <a:lnTo>
                    <a:pt x="169" y="154"/>
                  </a:lnTo>
                  <a:lnTo>
                    <a:pt x="167" y="149"/>
                  </a:lnTo>
                  <a:lnTo>
                    <a:pt x="2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</p:grpSp>
      <p:sp>
        <p:nvSpPr>
          <p:cNvPr id="41" name="Freeform 271"/>
          <p:cNvSpPr>
            <a:spLocks noEditPoints="1"/>
          </p:cNvSpPr>
          <p:nvPr/>
        </p:nvSpPr>
        <p:spPr bwMode="auto">
          <a:xfrm>
            <a:off x="4474262" y="3217542"/>
            <a:ext cx="201613" cy="185737"/>
          </a:xfrm>
          <a:custGeom>
            <a:avLst/>
            <a:gdLst>
              <a:gd name="T0" fmla="*/ 473 w 635"/>
              <a:gd name="T1" fmla="*/ 526 h 582"/>
              <a:gd name="T2" fmla="*/ 318 w 635"/>
              <a:gd name="T3" fmla="*/ 448 h 582"/>
              <a:gd name="T4" fmla="*/ 159 w 635"/>
              <a:gd name="T5" fmla="*/ 526 h 582"/>
              <a:gd name="T6" fmla="*/ 199 w 635"/>
              <a:gd name="T7" fmla="*/ 354 h 582"/>
              <a:gd name="T8" fmla="*/ 66 w 635"/>
              <a:gd name="T9" fmla="*/ 236 h 582"/>
              <a:gd name="T10" fmla="*/ 237 w 635"/>
              <a:gd name="T11" fmla="*/ 209 h 582"/>
              <a:gd name="T12" fmla="*/ 318 w 635"/>
              <a:gd name="T13" fmla="*/ 62 h 582"/>
              <a:gd name="T14" fmla="*/ 398 w 635"/>
              <a:gd name="T15" fmla="*/ 209 h 582"/>
              <a:gd name="T16" fmla="*/ 568 w 635"/>
              <a:gd name="T17" fmla="*/ 236 h 582"/>
              <a:gd name="T18" fmla="*/ 435 w 635"/>
              <a:gd name="T19" fmla="*/ 354 h 582"/>
              <a:gd name="T20" fmla="*/ 473 w 635"/>
              <a:gd name="T21" fmla="*/ 526 h 582"/>
              <a:gd name="T22" fmla="*/ 635 w 635"/>
              <a:gd name="T23" fmla="*/ 215 h 582"/>
              <a:gd name="T24" fmla="*/ 416 w 635"/>
              <a:gd name="T25" fmla="*/ 182 h 582"/>
              <a:gd name="T26" fmla="*/ 318 w 635"/>
              <a:gd name="T27" fmla="*/ 0 h 582"/>
              <a:gd name="T28" fmla="*/ 218 w 635"/>
              <a:gd name="T29" fmla="*/ 182 h 582"/>
              <a:gd name="T30" fmla="*/ 0 w 635"/>
              <a:gd name="T31" fmla="*/ 215 h 582"/>
              <a:gd name="T32" fmla="*/ 166 w 635"/>
              <a:gd name="T33" fmla="*/ 365 h 582"/>
              <a:gd name="T34" fmla="*/ 117 w 635"/>
              <a:gd name="T35" fmla="*/ 582 h 582"/>
              <a:gd name="T36" fmla="*/ 318 w 635"/>
              <a:gd name="T37" fmla="*/ 482 h 582"/>
              <a:gd name="T38" fmla="*/ 515 w 635"/>
              <a:gd name="T39" fmla="*/ 582 h 582"/>
              <a:gd name="T40" fmla="*/ 468 w 635"/>
              <a:gd name="T41" fmla="*/ 365 h 582"/>
              <a:gd name="T42" fmla="*/ 635 w 635"/>
              <a:gd name="T43" fmla="*/ 215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35" h="582">
                <a:moveTo>
                  <a:pt x="473" y="526"/>
                </a:moveTo>
                <a:lnTo>
                  <a:pt x="318" y="448"/>
                </a:lnTo>
                <a:lnTo>
                  <a:pt x="159" y="526"/>
                </a:lnTo>
                <a:lnTo>
                  <a:pt x="199" y="354"/>
                </a:lnTo>
                <a:lnTo>
                  <a:pt x="66" y="236"/>
                </a:lnTo>
                <a:lnTo>
                  <a:pt x="237" y="209"/>
                </a:lnTo>
                <a:lnTo>
                  <a:pt x="318" y="62"/>
                </a:lnTo>
                <a:lnTo>
                  <a:pt x="398" y="209"/>
                </a:lnTo>
                <a:lnTo>
                  <a:pt x="568" y="236"/>
                </a:lnTo>
                <a:lnTo>
                  <a:pt x="435" y="354"/>
                </a:lnTo>
                <a:lnTo>
                  <a:pt x="473" y="526"/>
                </a:lnTo>
                <a:close/>
                <a:moveTo>
                  <a:pt x="635" y="215"/>
                </a:moveTo>
                <a:lnTo>
                  <a:pt x="416" y="182"/>
                </a:lnTo>
                <a:lnTo>
                  <a:pt x="318" y="0"/>
                </a:lnTo>
                <a:lnTo>
                  <a:pt x="218" y="182"/>
                </a:lnTo>
                <a:lnTo>
                  <a:pt x="0" y="215"/>
                </a:lnTo>
                <a:lnTo>
                  <a:pt x="166" y="365"/>
                </a:lnTo>
                <a:lnTo>
                  <a:pt x="117" y="582"/>
                </a:lnTo>
                <a:lnTo>
                  <a:pt x="318" y="482"/>
                </a:lnTo>
                <a:lnTo>
                  <a:pt x="515" y="582"/>
                </a:lnTo>
                <a:lnTo>
                  <a:pt x="468" y="365"/>
                </a:lnTo>
                <a:lnTo>
                  <a:pt x="635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5718068" y="2337819"/>
            <a:ext cx="287338" cy="287338"/>
            <a:chOff x="8736013" y="1925638"/>
            <a:chExt cx="287338" cy="287338"/>
          </a:xfrm>
          <a:solidFill>
            <a:schemeClr val="bg1"/>
          </a:solidFill>
        </p:grpSpPr>
        <p:sp>
          <p:nvSpPr>
            <p:cNvPr id="43" name="Freeform 97"/>
            <p:cNvSpPr>
              <a:spLocks noEditPoints="1"/>
            </p:cNvSpPr>
            <p:nvPr/>
          </p:nvSpPr>
          <p:spPr bwMode="auto">
            <a:xfrm>
              <a:off x="8736013" y="1925638"/>
              <a:ext cx="287338" cy="287338"/>
            </a:xfrm>
            <a:custGeom>
              <a:avLst/>
              <a:gdLst>
                <a:gd name="T0" fmla="*/ 481 w 902"/>
                <a:gd name="T1" fmla="*/ 863 h 902"/>
                <a:gd name="T2" fmla="*/ 872 w 902"/>
                <a:gd name="T3" fmla="*/ 219 h 902"/>
                <a:gd name="T4" fmla="*/ 30 w 902"/>
                <a:gd name="T5" fmla="*/ 219 h 902"/>
                <a:gd name="T6" fmla="*/ 451 w 902"/>
                <a:gd name="T7" fmla="*/ 864 h 902"/>
                <a:gd name="T8" fmla="*/ 30 w 902"/>
                <a:gd name="T9" fmla="*/ 219 h 902"/>
                <a:gd name="T10" fmla="*/ 54 w 902"/>
                <a:gd name="T11" fmla="*/ 197 h 902"/>
                <a:gd name="T12" fmla="*/ 648 w 902"/>
                <a:gd name="T13" fmla="*/ 290 h 902"/>
                <a:gd name="T14" fmla="*/ 466 w 902"/>
                <a:gd name="T15" fmla="*/ 32 h 902"/>
                <a:gd name="T16" fmla="*/ 683 w 902"/>
                <a:gd name="T17" fmla="*/ 274 h 902"/>
                <a:gd name="T18" fmla="*/ 466 w 902"/>
                <a:gd name="T19" fmla="*/ 32 h 902"/>
                <a:gd name="T20" fmla="*/ 902 w 902"/>
                <a:gd name="T21" fmla="*/ 195 h 902"/>
                <a:gd name="T22" fmla="*/ 901 w 902"/>
                <a:gd name="T23" fmla="*/ 191 h 902"/>
                <a:gd name="T24" fmla="*/ 901 w 902"/>
                <a:gd name="T25" fmla="*/ 190 h 902"/>
                <a:gd name="T26" fmla="*/ 898 w 902"/>
                <a:gd name="T27" fmla="*/ 186 h 902"/>
                <a:gd name="T28" fmla="*/ 898 w 902"/>
                <a:gd name="T29" fmla="*/ 185 h 902"/>
                <a:gd name="T30" fmla="*/ 896 w 902"/>
                <a:gd name="T31" fmla="*/ 184 h 902"/>
                <a:gd name="T32" fmla="*/ 893 w 902"/>
                <a:gd name="T33" fmla="*/ 183 h 902"/>
                <a:gd name="T34" fmla="*/ 892 w 902"/>
                <a:gd name="T35" fmla="*/ 182 h 902"/>
                <a:gd name="T36" fmla="*/ 469 w 902"/>
                <a:gd name="T37" fmla="*/ 0 h 902"/>
                <a:gd name="T38" fmla="*/ 463 w 902"/>
                <a:gd name="T39" fmla="*/ 0 h 902"/>
                <a:gd name="T40" fmla="*/ 10 w 902"/>
                <a:gd name="T41" fmla="*/ 182 h 902"/>
                <a:gd name="T42" fmla="*/ 9 w 902"/>
                <a:gd name="T43" fmla="*/ 183 h 902"/>
                <a:gd name="T44" fmla="*/ 6 w 902"/>
                <a:gd name="T45" fmla="*/ 184 h 902"/>
                <a:gd name="T46" fmla="*/ 4 w 902"/>
                <a:gd name="T47" fmla="*/ 185 h 902"/>
                <a:gd name="T48" fmla="*/ 4 w 902"/>
                <a:gd name="T49" fmla="*/ 186 h 902"/>
                <a:gd name="T50" fmla="*/ 1 w 902"/>
                <a:gd name="T51" fmla="*/ 189 h 902"/>
                <a:gd name="T52" fmla="*/ 1 w 902"/>
                <a:gd name="T53" fmla="*/ 190 h 902"/>
                <a:gd name="T54" fmla="*/ 0 w 902"/>
                <a:gd name="T55" fmla="*/ 195 h 902"/>
                <a:gd name="T56" fmla="*/ 0 w 902"/>
                <a:gd name="T57" fmla="*/ 195 h 902"/>
                <a:gd name="T58" fmla="*/ 0 w 902"/>
                <a:gd name="T59" fmla="*/ 195 h 902"/>
                <a:gd name="T60" fmla="*/ 0 w 902"/>
                <a:gd name="T61" fmla="*/ 681 h 902"/>
                <a:gd name="T62" fmla="*/ 5 w 902"/>
                <a:gd name="T63" fmla="*/ 688 h 902"/>
                <a:gd name="T64" fmla="*/ 460 w 902"/>
                <a:gd name="T65" fmla="*/ 901 h 902"/>
                <a:gd name="T66" fmla="*/ 461 w 902"/>
                <a:gd name="T67" fmla="*/ 901 h 902"/>
                <a:gd name="T68" fmla="*/ 466 w 902"/>
                <a:gd name="T69" fmla="*/ 902 h 902"/>
                <a:gd name="T70" fmla="*/ 472 w 902"/>
                <a:gd name="T71" fmla="*/ 901 h 902"/>
                <a:gd name="T72" fmla="*/ 472 w 902"/>
                <a:gd name="T73" fmla="*/ 900 h 902"/>
                <a:gd name="T74" fmla="*/ 897 w 902"/>
                <a:gd name="T75" fmla="*/ 688 h 902"/>
                <a:gd name="T76" fmla="*/ 901 w 902"/>
                <a:gd name="T77" fmla="*/ 681 h 902"/>
                <a:gd name="T78" fmla="*/ 902 w 902"/>
                <a:gd name="T79" fmla="*/ 195 h 902"/>
                <a:gd name="T80" fmla="*/ 902 w 902"/>
                <a:gd name="T81" fmla="*/ 195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02" h="902">
                  <a:moveTo>
                    <a:pt x="872" y="668"/>
                  </a:moveTo>
                  <a:lnTo>
                    <a:pt x="481" y="863"/>
                  </a:lnTo>
                  <a:lnTo>
                    <a:pt x="481" y="401"/>
                  </a:lnTo>
                  <a:lnTo>
                    <a:pt x="872" y="219"/>
                  </a:lnTo>
                  <a:lnTo>
                    <a:pt x="872" y="668"/>
                  </a:lnTo>
                  <a:close/>
                  <a:moveTo>
                    <a:pt x="30" y="219"/>
                  </a:moveTo>
                  <a:lnTo>
                    <a:pt x="451" y="401"/>
                  </a:lnTo>
                  <a:lnTo>
                    <a:pt x="451" y="864"/>
                  </a:lnTo>
                  <a:lnTo>
                    <a:pt x="30" y="667"/>
                  </a:lnTo>
                  <a:lnTo>
                    <a:pt x="30" y="219"/>
                  </a:lnTo>
                  <a:close/>
                  <a:moveTo>
                    <a:pt x="466" y="374"/>
                  </a:moveTo>
                  <a:lnTo>
                    <a:pt x="54" y="197"/>
                  </a:lnTo>
                  <a:lnTo>
                    <a:pt x="266" y="112"/>
                  </a:lnTo>
                  <a:lnTo>
                    <a:pt x="648" y="290"/>
                  </a:lnTo>
                  <a:lnTo>
                    <a:pt x="466" y="374"/>
                  </a:lnTo>
                  <a:close/>
                  <a:moveTo>
                    <a:pt x="466" y="32"/>
                  </a:moveTo>
                  <a:lnTo>
                    <a:pt x="851" y="197"/>
                  </a:lnTo>
                  <a:lnTo>
                    <a:pt x="683" y="274"/>
                  </a:lnTo>
                  <a:lnTo>
                    <a:pt x="304" y="97"/>
                  </a:lnTo>
                  <a:lnTo>
                    <a:pt x="466" y="32"/>
                  </a:lnTo>
                  <a:close/>
                  <a:moveTo>
                    <a:pt x="902" y="195"/>
                  </a:moveTo>
                  <a:lnTo>
                    <a:pt x="902" y="195"/>
                  </a:lnTo>
                  <a:lnTo>
                    <a:pt x="902" y="193"/>
                  </a:lnTo>
                  <a:lnTo>
                    <a:pt x="901" y="191"/>
                  </a:lnTo>
                  <a:lnTo>
                    <a:pt x="901" y="190"/>
                  </a:lnTo>
                  <a:lnTo>
                    <a:pt x="901" y="190"/>
                  </a:lnTo>
                  <a:lnTo>
                    <a:pt x="900" y="188"/>
                  </a:lnTo>
                  <a:lnTo>
                    <a:pt x="898" y="186"/>
                  </a:lnTo>
                  <a:lnTo>
                    <a:pt x="898" y="186"/>
                  </a:lnTo>
                  <a:lnTo>
                    <a:pt x="898" y="185"/>
                  </a:lnTo>
                  <a:lnTo>
                    <a:pt x="897" y="184"/>
                  </a:lnTo>
                  <a:lnTo>
                    <a:pt x="896" y="184"/>
                  </a:lnTo>
                  <a:lnTo>
                    <a:pt x="895" y="183"/>
                  </a:lnTo>
                  <a:lnTo>
                    <a:pt x="893" y="183"/>
                  </a:lnTo>
                  <a:lnTo>
                    <a:pt x="893" y="183"/>
                  </a:lnTo>
                  <a:lnTo>
                    <a:pt x="892" y="182"/>
                  </a:lnTo>
                  <a:lnTo>
                    <a:pt x="471" y="2"/>
                  </a:lnTo>
                  <a:lnTo>
                    <a:pt x="469" y="0"/>
                  </a:lnTo>
                  <a:lnTo>
                    <a:pt x="466" y="0"/>
                  </a:lnTo>
                  <a:lnTo>
                    <a:pt x="463" y="0"/>
                  </a:lnTo>
                  <a:lnTo>
                    <a:pt x="461" y="2"/>
                  </a:lnTo>
                  <a:lnTo>
                    <a:pt x="10" y="182"/>
                  </a:lnTo>
                  <a:lnTo>
                    <a:pt x="9" y="182"/>
                  </a:lnTo>
                  <a:lnTo>
                    <a:pt x="9" y="183"/>
                  </a:lnTo>
                  <a:lnTo>
                    <a:pt x="8" y="183"/>
                  </a:lnTo>
                  <a:lnTo>
                    <a:pt x="6" y="184"/>
                  </a:lnTo>
                  <a:lnTo>
                    <a:pt x="5" y="184"/>
                  </a:lnTo>
                  <a:lnTo>
                    <a:pt x="4" y="185"/>
                  </a:lnTo>
                  <a:lnTo>
                    <a:pt x="4" y="185"/>
                  </a:lnTo>
                  <a:lnTo>
                    <a:pt x="4" y="186"/>
                  </a:lnTo>
                  <a:lnTo>
                    <a:pt x="2" y="187"/>
                  </a:lnTo>
                  <a:lnTo>
                    <a:pt x="1" y="189"/>
                  </a:lnTo>
                  <a:lnTo>
                    <a:pt x="1" y="190"/>
                  </a:lnTo>
                  <a:lnTo>
                    <a:pt x="1" y="190"/>
                  </a:lnTo>
                  <a:lnTo>
                    <a:pt x="0" y="192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0" y="676"/>
                  </a:lnTo>
                  <a:lnTo>
                    <a:pt x="0" y="681"/>
                  </a:lnTo>
                  <a:lnTo>
                    <a:pt x="2" y="685"/>
                  </a:lnTo>
                  <a:lnTo>
                    <a:pt x="5" y="688"/>
                  </a:lnTo>
                  <a:lnTo>
                    <a:pt x="9" y="690"/>
                  </a:lnTo>
                  <a:lnTo>
                    <a:pt x="460" y="901"/>
                  </a:lnTo>
                  <a:lnTo>
                    <a:pt x="460" y="901"/>
                  </a:lnTo>
                  <a:lnTo>
                    <a:pt x="461" y="901"/>
                  </a:lnTo>
                  <a:lnTo>
                    <a:pt x="463" y="902"/>
                  </a:lnTo>
                  <a:lnTo>
                    <a:pt x="466" y="902"/>
                  </a:lnTo>
                  <a:lnTo>
                    <a:pt x="469" y="902"/>
                  </a:lnTo>
                  <a:lnTo>
                    <a:pt x="472" y="901"/>
                  </a:lnTo>
                  <a:lnTo>
                    <a:pt x="472" y="901"/>
                  </a:lnTo>
                  <a:lnTo>
                    <a:pt x="472" y="900"/>
                  </a:lnTo>
                  <a:lnTo>
                    <a:pt x="893" y="690"/>
                  </a:lnTo>
                  <a:lnTo>
                    <a:pt x="897" y="688"/>
                  </a:lnTo>
                  <a:lnTo>
                    <a:pt x="900" y="685"/>
                  </a:lnTo>
                  <a:lnTo>
                    <a:pt x="901" y="681"/>
                  </a:lnTo>
                  <a:lnTo>
                    <a:pt x="902" y="676"/>
                  </a:lnTo>
                  <a:lnTo>
                    <a:pt x="902" y="195"/>
                  </a:lnTo>
                  <a:lnTo>
                    <a:pt x="902" y="195"/>
                  </a:lnTo>
                  <a:lnTo>
                    <a:pt x="902" y="1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44" name="Freeform 98"/>
            <p:cNvSpPr>
              <a:spLocks noEditPoints="1"/>
            </p:cNvSpPr>
            <p:nvPr/>
          </p:nvSpPr>
          <p:spPr bwMode="auto">
            <a:xfrm>
              <a:off x="8774113" y="2041525"/>
              <a:ext cx="77788" cy="100013"/>
            </a:xfrm>
            <a:custGeom>
              <a:avLst/>
              <a:gdLst>
                <a:gd name="T0" fmla="*/ 211 w 241"/>
                <a:gd name="T1" fmla="*/ 278 h 315"/>
                <a:gd name="T2" fmla="*/ 30 w 241"/>
                <a:gd name="T3" fmla="*/ 201 h 315"/>
                <a:gd name="T4" fmla="*/ 30 w 241"/>
                <a:gd name="T5" fmla="*/ 38 h 315"/>
                <a:gd name="T6" fmla="*/ 211 w 241"/>
                <a:gd name="T7" fmla="*/ 115 h 315"/>
                <a:gd name="T8" fmla="*/ 211 w 241"/>
                <a:gd name="T9" fmla="*/ 278 h 315"/>
                <a:gd name="T10" fmla="*/ 231 w 241"/>
                <a:gd name="T11" fmla="*/ 92 h 315"/>
                <a:gd name="T12" fmla="*/ 21 w 241"/>
                <a:gd name="T13" fmla="*/ 2 h 315"/>
                <a:gd name="T14" fmla="*/ 17 w 241"/>
                <a:gd name="T15" fmla="*/ 0 h 315"/>
                <a:gd name="T16" fmla="*/ 14 w 241"/>
                <a:gd name="T17" fmla="*/ 0 h 315"/>
                <a:gd name="T18" fmla="*/ 11 w 241"/>
                <a:gd name="T19" fmla="*/ 0 h 315"/>
                <a:gd name="T20" fmla="*/ 6 w 241"/>
                <a:gd name="T21" fmla="*/ 3 h 315"/>
                <a:gd name="T22" fmla="*/ 4 w 241"/>
                <a:gd name="T23" fmla="*/ 5 h 315"/>
                <a:gd name="T24" fmla="*/ 2 w 241"/>
                <a:gd name="T25" fmla="*/ 8 h 315"/>
                <a:gd name="T26" fmla="*/ 1 w 241"/>
                <a:gd name="T27" fmla="*/ 11 h 315"/>
                <a:gd name="T28" fmla="*/ 0 w 241"/>
                <a:gd name="T29" fmla="*/ 15 h 315"/>
                <a:gd name="T30" fmla="*/ 0 w 241"/>
                <a:gd name="T31" fmla="*/ 210 h 315"/>
                <a:gd name="T32" fmla="*/ 1 w 241"/>
                <a:gd name="T33" fmla="*/ 215 h 315"/>
                <a:gd name="T34" fmla="*/ 2 w 241"/>
                <a:gd name="T35" fmla="*/ 219 h 315"/>
                <a:gd name="T36" fmla="*/ 5 w 241"/>
                <a:gd name="T37" fmla="*/ 222 h 315"/>
                <a:gd name="T38" fmla="*/ 10 w 241"/>
                <a:gd name="T39" fmla="*/ 224 h 315"/>
                <a:gd name="T40" fmla="*/ 220 w 241"/>
                <a:gd name="T41" fmla="*/ 314 h 315"/>
                <a:gd name="T42" fmla="*/ 223 w 241"/>
                <a:gd name="T43" fmla="*/ 315 h 315"/>
                <a:gd name="T44" fmla="*/ 226 w 241"/>
                <a:gd name="T45" fmla="*/ 315 h 315"/>
                <a:gd name="T46" fmla="*/ 230 w 241"/>
                <a:gd name="T47" fmla="*/ 315 h 315"/>
                <a:gd name="T48" fmla="*/ 234 w 241"/>
                <a:gd name="T49" fmla="*/ 313 h 315"/>
                <a:gd name="T50" fmla="*/ 237 w 241"/>
                <a:gd name="T51" fmla="*/ 311 h 315"/>
                <a:gd name="T52" fmla="*/ 239 w 241"/>
                <a:gd name="T53" fmla="*/ 308 h 315"/>
                <a:gd name="T54" fmla="*/ 240 w 241"/>
                <a:gd name="T55" fmla="*/ 305 h 315"/>
                <a:gd name="T56" fmla="*/ 241 w 241"/>
                <a:gd name="T57" fmla="*/ 300 h 315"/>
                <a:gd name="T58" fmla="*/ 241 w 241"/>
                <a:gd name="T59" fmla="*/ 105 h 315"/>
                <a:gd name="T60" fmla="*/ 240 w 241"/>
                <a:gd name="T61" fmla="*/ 101 h 315"/>
                <a:gd name="T62" fmla="*/ 238 w 241"/>
                <a:gd name="T63" fmla="*/ 97 h 315"/>
                <a:gd name="T64" fmla="*/ 236 w 241"/>
                <a:gd name="T65" fmla="*/ 94 h 315"/>
                <a:gd name="T66" fmla="*/ 231 w 241"/>
                <a:gd name="T67" fmla="*/ 92 h 315"/>
                <a:gd name="T68" fmla="*/ 231 w 241"/>
                <a:gd name="T69" fmla="*/ 92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1" h="315">
                  <a:moveTo>
                    <a:pt x="211" y="278"/>
                  </a:moveTo>
                  <a:lnTo>
                    <a:pt x="30" y="201"/>
                  </a:lnTo>
                  <a:lnTo>
                    <a:pt x="30" y="38"/>
                  </a:lnTo>
                  <a:lnTo>
                    <a:pt x="211" y="115"/>
                  </a:lnTo>
                  <a:lnTo>
                    <a:pt x="211" y="278"/>
                  </a:lnTo>
                  <a:close/>
                  <a:moveTo>
                    <a:pt x="231" y="92"/>
                  </a:moveTo>
                  <a:lnTo>
                    <a:pt x="21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210"/>
                  </a:lnTo>
                  <a:lnTo>
                    <a:pt x="1" y="215"/>
                  </a:lnTo>
                  <a:lnTo>
                    <a:pt x="2" y="219"/>
                  </a:lnTo>
                  <a:lnTo>
                    <a:pt x="5" y="222"/>
                  </a:lnTo>
                  <a:lnTo>
                    <a:pt x="10" y="224"/>
                  </a:lnTo>
                  <a:lnTo>
                    <a:pt x="220" y="314"/>
                  </a:lnTo>
                  <a:lnTo>
                    <a:pt x="223" y="315"/>
                  </a:lnTo>
                  <a:lnTo>
                    <a:pt x="226" y="315"/>
                  </a:lnTo>
                  <a:lnTo>
                    <a:pt x="230" y="315"/>
                  </a:lnTo>
                  <a:lnTo>
                    <a:pt x="234" y="313"/>
                  </a:lnTo>
                  <a:lnTo>
                    <a:pt x="237" y="311"/>
                  </a:lnTo>
                  <a:lnTo>
                    <a:pt x="239" y="308"/>
                  </a:lnTo>
                  <a:lnTo>
                    <a:pt x="240" y="305"/>
                  </a:lnTo>
                  <a:lnTo>
                    <a:pt x="241" y="300"/>
                  </a:lnTo>
                  <a:lnTo>
                    <a:pt x="241" y="105"/>
                  </a:lnTo>
                  <a:lnTo>
                    <a:pt x="240" y="101"/>
                  </a:lnTo>
                  <a:lnTo>
                    <a:pt x="238" y="97"/>
                  </a:lnTo>
                  <a:lnTo>
                    <a:pt x="236" y="94"/>
                  </a:lnTo>
                  <a:lnTo>
                    <a:pt x="231" y="92"/>
                  </a:lnTo>
                  <a:lnTo>
                    <a:pt x="231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8286750" y="2310013"/>
            <a:ext cx="285750" cy="271463"/>
            <a:chOff x="11601450" y="1368425"/>
            <a:chExt cx="285750" cy="271463"/>
          </a:xfrm>
          <a:solidFill>
            <a:schemeClr val="bg1"/>
          </a:solidFill>
        </p:grpSpPr>
        <p:sp>
          <p:nvSpPr>
            <p:cNvPr id="46" name="Freeform 175"/>
            <p:cNvSpPr>
              <a:spLocks noEditPoints="1"/>
            </p:cNvSpPr>
            <p:nvPr/>
          </p:nvSpPr>
          <p:spPr bwMode="auto">
            <a:xfrm>
              <a:off x="11601450" y="1525588"/>
              <a:ext cx="285750" cy="114300"/>
            </a:xfrm>
            <a:custGeom>
              <a:avLst/>
              <a:gdLst>
                <a:gd name="T0" fmla="*/ 611 w 902"/>
                <a:gd name="T1" fmla="*/ 290 h 359"/>
                <a:gd name="T2" fmla="*/ 516 w 902"/>
                <a:gd name="T3" fmla="*/ 325 h 359"/>
                <a:gd name="T4" fmla="*/ 435 w 902"/>
                <a:gd name="T5" fmla="*/ 324 h 359"/>
                <a:gd name="T6" fmla="*/ 325 w 902"/>
                <a:gd name="T7" fmla="*/ 292 h 359"/>
                <a:gd name="T8" fmla="*/ 210 w 902"/>
                <a:gd name="T9" fmla="*/ 252 h 359"/>
                <a:gd name="T10" fmla="*/ 306 w 902"/>
                <a:gd name="T11" fmla="*/ 61 h 359"/>
                <a:gd name="T12" fmla="*/ 386 w 902"/>
                <a:gd name="T13" fmla="*/ 82 h 359"/>
                <a:gd name="T14" fmla="*/ 446 w 902"/>
                <a:gd name="T15" fmla="*/ 118 h 359"/>
                <a:gd name="T16" fmla="*/ 500 w 902"/>
                <a:gd name="T17" fmla="*/ 120 h 359"/>
                <a:gd name="T18" fmla="*/ 554 w 902"/>
                <a:gd name="T19" fmla="*/ 120 h 359"/>
                <a:gd name="T20" fmla="*/ 590 w 902"/>
                <a:gd name="T21" fmla="*/ 125 h 359"/>
                <a:gd name="T22" fmla="*/ 601 w 902"/>
                <a:gd name="T23" fmla="*/ 144 h 359"/>
                <a:gd name="T24" fmla="*/ 598 w 902"/>
                <a:gd name="T25" fmla="*/ 166 h 359"/>
                <a:gd name="T26" fmla="*/ 578 w 902"/>
                <a:gd name="T27" fmla="*/ 180 h 359"/>
                <a:gd name="T28" fmla="*/ 355 w 902"/>
                <a:gd name="T29" fmla="*/ 181 h 359"/>
                <a:gd name="T30" fmla="*/ 347 w 902"/>
                <a:gd name="T31" fmla="*/ 189 h 359"/>
                <a:gd name="T32" fmla="*/ 347 w 902"/>
                <a:gd name="T33" fmla="*/ 201 h 359"/>
                <a:gd name="T34" fmla="*/ 355 w 902"/>
                <a:gd name="T35" fmla="*/ 208 h 359"/>
                <a:gd name="T36" fmla="*/ 578 w 902"/>
                <a:gd name="T37" fmla="*/ 209 h 359"/>
                <a:gd name="T38" fmla="*/ 604 w 902"/>
                <a:gd name="T39" fmla="*/ 201 h 359"/>
                <a:gd name="T40" fmla="*/ 778 w 902"/>
                <a:gd name="T41" fmla="*/ 136 h 359"/>
                <a:gd name="T42" fmla="*/ 818 w 902"/>
                <a:gd name="T43" fmla="*/ 135 h 359"/>
                <a:gd name="T44" fmla="*/ 861 w 902"/>
                <a:gd name="T45" fmla="*/ 161 h 359"/>
                <a:gd name="T46" fmla="*/ 712 w 902"/>
                <a:gd name="T47" fmla="*/ 237 h 359"/>
                <a:gd name="T48" fmla="*/ 901 w 902"/>
                <a:gd name="T49" fmla="*/ 159 h 359"/>
                <a:gd name="T50" fmla="*/ 871 w 902"/>
                <a:gd name="T51" fmla="*/ 130 h 359"/>
                <a:gd name="T52" fmla="*/ 825 w 902"/>
                <a:gd name="T53" fmla="*/ 106 h 359"/>
                <a:gd name="T54" fmla="*/ 790 w 902"/>
                <a:gd name="T55" fmla="*/ 102 h 359"/>
                <a:gd name="T56" fmla="*/ 631 w 902"/>
                <a:gd name="T57" fmla="*/ 151 h 359"/>
                <a:gd name="T58" fmla="*/ 622 w 902"/>
                <a:gd name="T59" fmla="*/ 117 h 359"/>
                <a:gd name="T60" fmla="*/ 602 w 902"/>
                <a:gd name="T61" fmla="*/ 97 h 359"/>
                <a:gd name="T62" fmla="*/ 578 w 902"/>
                <a:gd name="T63" fmla="*/ 90 h 359"/>
                <a:gd name="T64" fmla="*/ 526 w 902"/>
                <a:gd name="T65" fmla="*/ 90 h 359"/>
                <a:gd name="T66" fmla="*/ 474 w 902"/>
                <a:gd name="T67" fmla="*/ 90 h 359"/>
                <a:gd name="T68" fmla="*/ 395 w 902"/>
                <a:gd name="T69" fmla="*/ 53 h 359"/>
                <a:gd name="T70" fmla="*/ 309 w 902"/>
                <a:gd name="T71" fmla="*/ 31 h 359"/>
                <a:gd name="T72" fmla="*/ 180 w 902"/>
                <a:gd name="T73" fmla="*/ 11 h 359"/>
                <a:gd name="T74" fmla="*/ 174 w 902"/>
                <a:gd name="T75" fmla="*/ 2 h 359"/>
                <a:gd name="T76" fmla="*/ 15 w 902"/>
                <a:gd name="T77" fmla="*/ 0 h 359"/>
                <a:gd name="T78" fmla="*/ 4 w 902"/>
                <a:gd name="T79" fmla="*/ 4 h 359"/>
                <a:gd name="T80" fmla="*/ 0 w 902"/>
                <a:gd name="T81" fmla="*/ 15 h 359"/>
                <a:gd name="T82" fmla="*/ 2 w 902"/>
                <a:gd name="T83" fmla="*/ 293 h 359"/>
                <a:gd name="T84" fmla="*/ 12 w 902"/>
                <a:gd name="T85" fmla="*/ 299 h 359"/>
                <a:gd name="T86" fmla="*/ 171 w 902"/>
                <a:gd name="T87" fmla="*/ 299 h 359"/>
                <a:gd name="T88" fmla="*/ 179 w 902"/>
                <a:gd name="T89" fmla="*/ 291 h 359"/>
                <a:gd name="T90" fmla="*/ 208 w 902"/>
                <a:gd name="T91" fmla="*/ 282 h 359"/>
                <a:gd name="T92" fmla="*/ 313 w 902"/>
                <a:gd name="T93" fmla="*/ 320 h 359"/>
                <a:gd name="T94" fmla="*/ 419 w 902"/>
                <a:gd name="T95" fmla="*/ 352 h 359"/>
                <a:gd name="T96" fmla="*/ 492 w 902"/>
                <a:gd name="T97" fmla="*/ 359 h 359"/>
                <a:gd name="T98" fmla="*/ 539 w 902"/>
                <a:gd name="T99" fmla="*/ 351 h 359"/>
                <a:gd name="T100" fmla="*/ 610 w 902"/>
                <a:gd name="T101" fmla="*/ 323 h 359"/>
                <a:gd name="T102" fmla="*/ 743 w 902"/>
                <a:gd name="T103" fmla="*/ 256 h 359"/>
                <a:gd name="T104" fmla="*/ 823 w 902"/>
                <a:gd name="T105" fmla="*/ 214 h 359"/>
                <a:gd name="T106" fmla="*/ 897 w 902"/>
                <a:gd name="T107" fmla="*/ 176 h 359"/>
                <a:gd name="T108" fmla="*/ 902 w 902"/>
                <a:gd name="T109" fmla="*/ 167 h 359"/>
                <a:gd name="T110" fmla="*/ 30 w 902"/>
                <a:gd name="T111" fmla="*/ 3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2" h="359">
                  <a:moveTo>
                    <a:pt x="712" y="237"/>
                  </a:moveTo>
                  <a:lnTo>
                    <a:pt x="674" y="258"/>
                  </a:lnTo>
                  <a:lnTo>
                    <a:pt x="641" y="275"/>
                  </a:lnTo>
                  <a:lnTo>
                    <a:pt x="611" y="290"/>
                  </a:lnTo>
                  <a:lnTo>
                    <a:pt x="584" y="303"/>
                  </a:lnTo>
                  <a:lnTo>
                    <a:pt x="559" y="312"/>
                  </a:lnTo>
                  <a:lnTo>
                    <a:pt x="537" y="320"/>
                  </a:lnTo>
                  <a:lnTo>
                    <a:pt x="516" y="325"/>
                  </a:lnTo>
                  <a:lnTo>
                    <a:pt x="496" y="328"/>
                  </a:lnTo>
                  <a:lnTo>
                    <a:pt x="477" y="329"/>
                  </a:lnTo>
                  <a:lnTo>
                    <a:pt x="456" y="327"/>
                  </a:lnTo>
                  <a:lnTo>
                    <a:pt x="435" y="324"/>
                  </a:lnTo>
                  <a:lnTo>
                    <a:pt x="411" y="319"/>
                  </a:lnTo>
                  <a:lnTo>
                    <a:pt x="386" y="312"/>
                  </a:lnTo>
                  <a:lnTo>
                    <a:pt x="357" y="303"/>
                  </a:lnTo>
                  <a:lnTo>
                    <a:pt x="325" y="292"/>
                  </a:lnTo>
                  <a:lnTo>
                    <a:pt x="288" y="279"/>
                  </a:lnTo>
                  <a:lnTo>
                    <a:pt x="265" y="271"/>
                  </a:lnTo>
                  <a:lnTo>
                    <a:pt x="238" y="262"/>
                  </a:lnTo>
                  <a:lnTo>
                    <a:pt x="210" y="252"/>
                  </a:lnTo>
                  <a:lnTo>
                    <a:pt x="180" y="242"/>
                  </a:lnTo>
                  <a:lnTo>
                    <a:pt x="180" y="60"/>
                  </a:lnTo>
                  <a:lnTo>
                    <a:pt x="286" y="60"/>
                  </a:lnTo>
                  <a:lnTo>
                    <a:pt x="306" y="61"/>
                  </a:lnTo>
                  <a:lnTo>
                    <a:pt x="327" y="63"/>
                  </a:lnTo>
                  <a:lnTo>
                    <a:pt x="347" y="68"/>
                  </a:lnTo>
                  <a:lnTo>
                    <a:pt x="366" y="73"/>
                  </a:lnTo>
                  <a:lnTo>
                    <a:pt x="386" y="82"/>
                  </a:lnTo>
                  <a:lnTo>
                    <a:pt x="405" y="92"/>
                  </a:lnTo>
                  <a:lnTo>
                    <a:pt x="423" y="103"/>
                  </a:lnTo>
                  <a:lnTo>
                    <a:pt x="441" y="116"/>
                  </a:lnTo>
                  <a:lnTo>
                    <a:pt x="446" y="118"/>
                  </a:lnTo>
                  <a:lnTo>
                    <a:pt x="451" y="120"/>
                  </a:lnTo>
                  <a:lnTo>
                    <a:pt x="471" y="120"/>
                  </a:lnTo>
                  <a:lnTo>
                    <a:pt x="486" y="120"/>
                  </a:lnTo>
                  <a:lnTo>
                    <a:pt x="500" y="120"/>
                  </a:lnTo>
                  <a:lnTo>
                    <a:pt x="515" y="120"/>
                  </a:lnTo>
                  <a:lnTo>
                    <a:pt x="526" y="120"/>
                  </a:lnTo>
                  <a:lnTo>
                    <a:pt x="539" y="120"/>
                  </a:lnTo>
                  <a:lnTo>
                    <a:pt x="554" y="120"/>
                  </a:lnTo>
                  <a:lnTo>
                    <a:pt x="571" y="120"/>
                  </a:lnTo>
                  <a:lnTo>
                    <a:pt x="578" y="121"/>
                  </a:lnTo>
                  <a:lnTo>
                    <a:pt x="585" y="123"/>
                  </a:lnTo>
                  <a:lnTo>
                    <a:pt x="590" y="125"/>
                  </a:lnTo>
                  <a:lnTo>
                    <a:pt x="595" y="129"/>
                  </a:lnTo>
                  <a:lnTo>
                    <a:pt x="598" y="135"/>
                  </a:lnTo>
                  <a:lnTo>
                    <a:pt x="600" y="139"/>
                  </a:lnTo>
                  <a:lnTo>
                    <a:pt x="601" y="144"/>
                  </a:lnTo>
                  <a:lnTo>
                    <a:pt x="601" y="150"/>
                  </a:lnTo>
                  <a:lnTo>
                    <a:pt x="601" y="155"/>
                  </a:lnTo>
                  <a:lnTo>
                    <a:pt x="600" y="160"/>
                  </a:lnTo>
                  <a:lnTo>
                    <a:pt x="598" y="166"/>
                  </a:lnTo>
                  <a:lnTo>
                    <a:pt x="595" y="170"/>
                  </a:lnTo>
                  <a:lnTo>
                    <a:pt x="590" y="174"/>
                  </a:lnTo>
                  <a:lnTo>
                    <a:pt x="585" y="177"/>
                  </a:lnTo>
                  <a:lnTo>
                    <a:pt x="578" y="180"/>
                  </a:lnTo>
                  <a:lnTo>
                    <a:pt x="571" y="180"/>
                  </a:lnTo>
                  <a:lnTo>
                    <a:pt x="361" y="180"/>
                  </a:lnTo>
                  <a:lnTo>
                    <a:pt x="358" y="181"/>
                  </a:lnTo>
                  <a:lnTo>
                    <a:pt x="355" y="181"/>
                  </a:lnTo>
                  <a:lnTo>
                    <a:pt x="352" y="183"/>
                  </a:lnTo>
                  <a:lnTo>
                    <a:pt x="350" y="184"/>
                  </a:lnTo>
                  <a:lnTo>
                    <a:pt x="348" y="187"/>
                  </a:lnTo>
                  <a:lnTo>
                    <a:pt x="347" y="189"/>
                  </a:lnTo>
                  <a:lnTo>
                    <a:pt x="346" y="192"/>
                  </a:lnTo>
                  <a:lnTo>
                    <a:pt x="346" y="194"/>
                  </a:lnTo>
                  <a:lnTo>
                    <a:pt x="346" y="198"/>
                  </a:lnTo>
                  <a:lnTo>
                    <a:pt x="347" y="201"/>
                  </a:lnTo>
                  <a:lnTo>
                    <a:pt x="348" y="203"/>
                  </a:lnTo>
                  <a:lnTo>
                    <a:pt x="350" y="205"/>
                  </a:lnTo>
                  <a:lnTo>
                    <a:pt x="352" y="207"/>
                  </a:lnTo>
                  <a:lnTo>
                    <a:pt x="355" y="208"/>
                  </a:lnTo>
                  <a:lnTo>
                    <a:pt x="358" y="209"/>
                  </a:lnTo>
                  <a:lnTo>
                    <a:pt x="361" y="209"/>
                  </a:lnTo>
                  <a:lnTo>
                    <a:pt x="571" y="209"/>
                  </a:lnTo>
                  <a:lnTo>
                    <a:pt x="578" y="209"/>
                  </a:lnTo>
                  <a:lnTo>
                    <a:pt x="586" y="208"/>
                  </a:lnTo>
                  <a:lnTo>
                    <a:pt x="592" y="206"/>
                  </a:lnTo>
                  <a:lnTo>
                    <a:pt x="599" y="204"/>
                  </a:lnTo>
                  <a:lnTo>
                    <a:pt x="604" y="201"/>
                  </a:lnTo>
                  <a:lnTo>
                    <a:pt x="610" y="198"/>
                  </a:lnTo>
                  <a:lnTo>
                    <a:pt x="614" y="193"/>
                  </a:lnTo>
                  <a:lnTo>
                    <a:pt x="618" y="188"/>
                  </a:lnTo>
                  <a:lnTo>
                    <a:pt x="778" y="136"/>
                  </a:lnTo>
                  <a:lnTo>
                    <a:pt x="788" y="133"/>
                  </a:lnTo>
                  <a:lnTo>
                    <a:pt x="799" y="132"/>
                  </a:lnTo>
                  <a:lnTo>
                    <a:pt x="809" y="132"/>
                  </a:lnTo>
                  <a:lnTo>
                    <a:pt x="818" y="135"/>
                  </a:lnTo>
                  <a:lnTo>
                    <a:pt x="829" y="139"/>
                  </a:lnTo>
                  <a:lnTo>
                    <a:pt x="839" y="144"/>
                  </a:lnTo>
                  <a:lnTo>
                    <a:pt x="850" y="152"/>
                  </a:lnTo>
                  <a:lnTo>
                    <a:pt x="861" y="161"/>
                  </a:lnTo>
                  <a:lnTo>
                    <a:pt x="818" y="183"/>
                  </a:lnTo>
                  <a:lnTo>
                    <a:pt x="780" y="202"/>
                  </a:lnTo>
                  <a:lnTo>
                    <a:pt x="745" y="221"/>
                  </a:lnTo>
                  <a:lnTo>
                    <a:pt x="712" y="237"/>
                  </a:lnTo>
                  <a:lnTo>
                    <a:pt x="712" y="237"/>
                  </a:lnTo>
                  <a:close/>
                  <a:moveTo>
                    <a:pt x="902" y="166"/>
                  </a:moveTo>
                  <a:lnTo>
                    <a:pt x="902" y="165"/>
                  </a:lnTo>
                  <a:lnTo>
                    <a:pt x="901" y="159"/>
                  </a:lnTo>
                  <a:lnTo>
                    <a:pt x="898" y="154"/>
                  </a:lnTo>
                  <a:lnTo>
                    <a:pt x="898" y="154"/>
                  </a:lnTo>
                  <a:lnTo>
                    <a:pt x="885" y="142"/>
                  </a:lnTo>
                  <a:lnTo>
                    <a:pt x="871" y="130"/>
                  </a:lnTo>
                  <a:lnTo>
                    <a:pt x="857" y="120"/>
                  </a:lnTo>
                  <a:lnTo>
                    <a:pt x="841" y="112"/>
                  </a:lnTo>
                  <a:lnTo>
                    <a:pt x="833" y="109"/>
                  </a:lnTo>
                  <a:lnTo>
                    <a:pt x="825" y="106"/>
                  </a:lnTo>
                  <a:lnTo>
                    <a:pt x="816" y="103"/>
                  </a:lnTo>
                  <a:lnTo>
                    <a:pt x="808" y="102"/>
                  </a:lnTo>
                  <a:lnTo>
                    <a:pt x="799" y="102"/>
                  </a:lnTo>
                  <a:lnTo>
                    <a:pt x="790" y="102"/>
                  </a:lnTo>
                  <a:lnTo>
                    <a:pt x="780" y="105"/>
                  </a:lnTo>
                  <a:lnTo>
                    <a:pt x="769" y="107"/>
                  </a:lnTo>
                  <a:lnTo>
                    <a:pt x="631" y="153"/>
                  </a:lnTo>
                  <a:lnTo>
                    <a:pt x="631" y="151"/>
                  </a:lnTo>
                  <a:lnTo>
                    <a:pt x="631" y="150"/>
                  </a:lnTo>
                  <a:lnTo>
                    <a:pt x="630" y="139"/>
                  </a:lnTo>
                  <a:lnTo>
                    <a:pt x="628" y="128"/>
                  </a:lnTo>
                  <a:lnTo>
                    <a:pt x="622" y="117"/>
                  </a:lnTo>
                  <a:lnTo>
                    <a:pt x="616" y="109"/>
                  </a:lnTo>
                  <a:lnTo>
                    <a:pt x="612" y="105"/>
                  </a:lnTo>
                  <a:lnTo>
                    <a:pt x="607" y="100"/>
                  </a:lnTo>
                  <a:lnTo>
                    <a:pt x="602" y="97"/>
                  </a:lnTo>
                  <a:lnTo>
                    <a:pt x="597" y="95"/>
                  </a:lnTo>
                  <a:lnTo>
                    <a:pt x="591" y="93"/>
                  </a:lnTo>
                  <a:lnTo>
                    <a:pt x="585" y="91"/>
                  </a:lnTo>
                  <a:lnTo>
                    <a:pt x="578" y="90"/>
                  </a:lnTo>
                  <a:lnTo>
                    <a:pt x="571" y="90"/>
                  </a:lnTo>
                  <a:lnTo>
                    <a:pt x="554" y="90"/>
                  </a:lnTo>
                  <a:lnTo>
                    <a:pt x="539" y="90"/>
                  </a:lnTo>
                  <a:lnTo>
                    <a:pt x="526" y="90"/>
                  </a:lnTo>
                  <a:lnTo>
                    <a:pt x="515" y="90"/>
                  </a:lnTo>
                  <a:lnTo>
                    <a:pt x="501" y="90"/>
                  </a:lnTo>
                  <a:lnTo>
                    <a:pt x="488" y="90"/>
                  </a:lnTo>
                  <a:lnTo>
                    <a:pt x="474" y="90"/>
                  </a:lnTo>
                  <a:lnTo>
                    <a:pt x="456" y="90"/>
                  </a:lnTo>
                  <a:lnTo>
                    <a:pt x="436" y="76"/>
                  </a:lnTo>
                  <a:lnTo>
                    <a:pt x="417" y="64"/>
                  </a:lnTo>
                  <a:lnTo>
                    <a:pt x="395" y="53"/>
                  </a:lnTo>
                  <a:lnTo>
                    <a:pt x="375" y="45"/>
                  </a:lnTo>
                  <a:lnTo>
                    <a:pt x="352" y="38"/>
                  </a:lnTo>
                  <a:lnTo>
                    <a:pt x="331" y="34"/>
                  </a:lnTo>
                  <a:lnTo>
                    <a:pt x="309" y="31"/>
                  </a:lnTo>
                  <a:lnTo>
                    <a:pt x="286" y="30"/>
                  </a:lnTo>
                  <a:lnTo>
                    <a:pt x="180" y="30"/>
                  </a:lnTo>
                  <a:lnTo>
                    <a:pt x="180" y="15"/>
                  </a:lnTo>
                  <a:lnTo>
                    <a:pt x="180" y="11"/>
                  </a:lnTo>
                  <a:lnTo>
                    <a:pt x="179" y="8"/>
                  </a:lnTo>
                  <a:lnTo>
                    <a:pt x="178" y="6"/>
                  </a:lnTo>
                  <a:lnTo>
                    <a:pt x="176" y="4"/>
                  </a:lnTo>
                  <a:lnTo>
                    <a:pt x="174" y="2"/>
                  </a:lnTo>
                  <a:lnTo>
                    <a:pt x="171" y="1"/>
                  </a:lnTo>
                  <a:lnTo>
                    <a:pt x="168" y="0"/>
                  </a:lnTo>
                  <a:lnTo>
                    <a:pt x="16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286"/>
                  </a:lnTo>
                  <a:lnTo>
                    <a:pt x="0" y="288"/>
                  </a:lnTo>
                  <a:lnTo>
                    <a:pt x="1" y="291"/>
                  </a:lnTo>
                  <a:lnTo>
                    <a:pt x="2" y="293"/>
                  </a:lnTo>
                  <a:lnTo>
                    <a:pt x="4" y="296"/>
                  </a:lnTo>
                  <a:lnTo>
                    <a:pt x="6" y="297"/>
                  </a:lnTo>
                  <a:lnTo>
                    <a:pt x="9" y="299"/>
                  </a:lnTo>
                  <a:lnTo>
                    <a:pt x="12" y="299"/>
                  </a:lnTo>
                  <a:lnTo>
                    <a:pt x="15" y="301"/>
                  </a:lnTo>
                  <a:lnTo>
                    <a:pt x="165" y="301"/>
                  </a:lnTo>
                  <a:lnTo>
                    <a:pt x="168" y="299"/>
                  </a:lnTo>
                  <a:lnTo>
                    <a:pt x="171" y="299"/>
                  </a:lnTo>
                  <a:lnTo>
                    <a:pt x="174" y="297"/>
                  </a:lnTo>
                  <a:lnTo>
                    <a:pt x="176" y="296"/>
                  </a:lnTo>
                  <a:lnTo>
                    <a:pt x="178" y="293"/>
                  </a:lnTo>
                  <a:lnTo>
                    <a:pt x="179" y="291"/>
                  </a:lnTo>
                  <a:lnTo>
                    <a:pt x="180" y="288"/>
                  </a:lnTo>
                  <a:lnTo>
                    <a:pt x="180" y="286"/>
                  </a:lnTo>
                  <a:lnTo>
                    <a:pt x="180" y="274"/>
                  </a:lnTo>
                  <a:lnTo>
                    <a:pt x="208" y="282"/>
                  </a:lnTo>
                  <a:lnTo>
                    <a:pt x="232" y="292"/>
                  </a:lnTo>
                  <a:lnTo>
                    <a:pt x="256" y="299"/>
                  </a:lnTo>
                  <a:lnTo>
                    <a:pt x="279" y="307"/>
                  </a:lnTo>
                  <a:lnTo>
                    <a:pt x="313" y="320"/>
                  </a:lnTo>
                  <a:lnTo>
                    <a:pt x="343" y="329"/>
                  </a:lnTo>
                  <a:lnTo>
                    <a:pt x="371" y="339"/>
                  </a:lnTo>
                  <a:lnTo>
                    <a:pt x="396" y="347"/>
                  </a:lnTo>
                  <a:lnTo>
                    <a:pt x="419" y="352"/>
                  </a:lnTo>
                  <a:lnTo>
                    <a:pt x="440" y="356"/>
                  </a:lnTo>
                  <a:lnTo>
                    <a:pt x="461" y="358"/>
                  </a:lnTo>
                  <a:lnTo>
                    <a:pt x="479" y="359"/>
                  </a:lnTo>
                  <a:lnTo>
                    <a:pt x="492" y="359"/>
                  </a:lnTo>
                  <a:lnTo>
                    <a:pt x="503" y="358"/>
                  </a:lnTo>
                  <a:lnTo>
                    <a:pt x="515" y="356"/>
                  </a:lnTo>
                  <a:lnTo>
                    <a:pt x="527" y="354"/>
                  </a:lnTo>
                  <a:lnTo>
                    <a:pt x="539" y="351"/>
                  </a:lnTo>
                  <a:lnTo>
                    <a:pt x="552" y="347"/>
                  </a:lnTo>
                  <a:lnTo>
                    <a:pt x="566" y="342"/>
                  </a:lnTo>
                  <a:lnTo>
                    <a:pt x="580" y="337"/>
                  </a:lnTo>
                  <a:lnTo>
                    <a:pt x="610" y="323"/>
                  </a:lnTo>
                  <a:lnTo>
                    <a:pt x="644" y="307"/>
                  </a:lnTo>
                  <a:lnTo>
                    <a:pt x="682" y="288"/>
                  </a:lnTo>
                  <a:lnTo>
                    <a:pt x="726" y="264"/>
                  </a:lnTo>
                  <a:lnTo>
                    <a:pt x="743" y="256"/>
                  </a:lnTo>
                  <a:lnTo>
                    <a:pt x="762" y="246"/>
                  </a:lnTo>
                  <a:lnTo>
                    <a:pt x="781" y="235"/>
                  </a:lnTo>
                  <a:lnTo>
                    <a:pt x="801" y="226"/>
                  </a:lnTo>
                  <a:lnTo>
                    <a:pt x="823" y="214"/>
                  </a:lnTo>
                  <a:lnTo>
                    <a:pt x="845" y="203"/>
                  </a:lnTo>
                  <a:lnTo>
                    <a:pt x="869" y="190"/>
                  </a:lnTo>
                  <a:lnTo>
                    <a:pt x="893" y="178"/>
                  </a:lnTo>
                  <a:lnTo>
                    <a:pt x="897" y="176"/>
                  </a:lnTo>
                  <a:lnTo>
                    <a:pt x="899" y="174"/>
                  </a:lnTo>
                  <a:lnTo>
                    <a:pt x="901" y="171"/>
                  </a:lnTo>
                  <a:lnTo>
                    <a:pt x="902" y="168"/>
                  </a:lnTo>
                  <a:lnTo>
                    <a:pt x="902" y="167"/>
                  </a:lnTo>
                  <a:lnTo>
                    <a:pt x="902" y="166"/>
                  </a:lnTo>
                  <a:close/>
                  <a:moveTo>
                    <a:pt x="150" y="271"/>
                  </a:moveTo>
                  <a:lnTo>
                    <a:pt x="30" y="271"/>
                  </a:lnTo>
                  <a:lnTo>
                    <a:pt x="30" y="30"/>
                  </a:lnTo>
                  <a:lnTo>
                    <a:pt x="150" y="30"/>
                  </a:lnTo>
                  <a:lnTo>
                    <a:pt x="150" y="2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47" name="Freeform 176"/>
            <p:cNvSpPr>
              <a:spLocks/>
            </p:cNvSpPr>
            <p:nvPr/>
          </p:nvSpPr>
          <p:spPr bwMode="auto">
            <a:xfrm>
              <a:off x="11744325" y="1473200"/>
              <a:ext cx="9525" cy="38100"/>
            </a:xfrm>
            <a:custGeom>
              <a:avLst/>
              <a:gdLst>
                <a:gd name="T0" fmla="*/ 15 w 30"/>
                <a:gd name="T1" fmla="*/ 120 h 120"/>
                <a:gd name="T2" fmla="*/ 18 w 30"/>
                <a:gd name="T3" fmla="*/ 118 h 120"/>
                <a:gd name="T4" fmla="*/ 20 w 30"/>
                <a:gd name="T5" fmla="*/ 118 h 120"/>
                <a:gd name="T6" fmla="*/ 24 w 30"/>
                <a:gd name="T7" fmla="*/ 116 h 120"/>
                <a:gd name="T8" fmla="*/ 26 w 30"/>
                <a:gd name="T9" fmla="*/ 115 h 120"/>
                <a:gd name="T10" fmla="*/ 28 w 30"/>
                <a:gd name="T11" fmla="*/ 113 h 120"/>
                <a:gd name="T12" fmla="*/ 29 w 30"/>
                <a:gd name="T13" fmla="*/ 110 h 120"/>
                <a:gd name="T14" fmla="*/ 30 w 30"/>
                <a:gd name="T15" fmla="*/ 108 h 120"/>
                <a:gd name="T16" fmla="*/ 30 w 30"/>
                <a:gd name="T17" fmla="*/ 105 h 120"/>
                <a:gd name="T18" fmla="*/ 30 w 30"/>
                <a:gd name="T19" fmla="*/ 14 h 120"/>
                <a:gd name="T20" fmla="*/ 30 w 30"/>
                <a:gd name="T21" fmla="*/ 11 h 120"/>
                <a:gd name="T22" fmla="*/ 29 w 30"/>
                <a:gd name="T23" fmla="*/ 8 h 120"/>
                <a:gd name="T24" fmla="*/ 28 w 30"/>
                <a:gd name="T25" fmla="*/ 6 h 120"/>
                <a:gd name="T26" fmla="*/ 26 w 30"/>
                <a:gd name="T27" fmla="*/ 4 h 120"/>
                <a:gd name="T28" fmla="*/ 24 w 30"/>
                <a:gd name="T29" fmla="*/ 2 h 120"/>
                <a:gd name="T30" fmla="*/ 20 w 30"/>
                <a:gd name="T31" fmla="*/ 1 h 120"/>
                <a:gd name="T32" fmla="*/ 18 w 30"/>
                <a:gd name="T33" fmla="*/ 0 h 120"/>
                <a:gd name="T34" fmla="*/ 15 w 30"/>
                <a:gd name="T35" fmla="*/ 0 h 120"/>
                <a:gd name="T36" fmla="*/ 12 w 30"/>
                <a:gd name="T37" fmla="*/ 0 h 120"/>
                <a:gd name="T38" fmla="*/ 10 w 30"/>
                <a:gd name="T39" fmla="*/ 1 h 120"/>
                <a:gd name="T40" fmla="*/ 6 w 30"/>
                <a:gd name="T41" fmla="*/ 2 h 120"/>
                <a:gd name="T42" fmla="*/ 4 w 30"/>
                <a:gd name="T43" fmla="*/ 4 h 120"/>
                <a:gd name="T44" fmla="*/ 2 w 30"/>
                <a:gd name="T45" fmla="*/ 6 h 120"/>
                <a:gd name="T46" fmla="*/ 1 w 30"/>
                <a:gd name="T47" fmla="*/ 8 h 120"/>
                <a:gd name="T48" fmla="*/ 0 w 30"/>
                <a:gd name="T49" fmla="*/ 11 h 120"/>
                <a:gd name="T50" fmla="*/ 0 w 30"/>
                <a:gd name="T51" fmla="*/ 15 h 120"/>
                <a:gd name="T52" fmla="*/ 0 w 30"/>
                <a:gd name="T53" fmla="*/ 105 h 120"/>
                <a:gd name="T54" fmla="*/ 0 w 30"/>
                <a:gd name="T55" fmla="*/ 108 h 120"/>
                <a:gd name="T56" fmla="*/ 1 w 30"/>
                <a:gd name="T57" fmla="*/ 110 h 120"/>
                <a:gd name="T58" fmla="*/ 2 w 30"/>
                <a:gd name="T59" fmla="*/ 113 h 120"/>
                <a:gd name="T60" fmla="*/ 4 w 30"/>
                <a:gd name="T61" fmla="*/ 115 h 120"/>
                <a:gd name="T62" fmla="*/ 6 w 30"/>
                <a:gd name="T63" fmla="*/ 116 h 120"/>
                <a:gd name="T64" fmla="*/ 10 w 30"/>
                <a:gd name="T65" fmla="*/ 118 h 120"/>
                <a:gd name="T66" fmla="*/ 12 w 30"/>
                <a:gd name="T67" fmla="*/ 120 h 120"/>
                <a:gd name="T68" fmla="*/ 15 w 30"/>
                <a:gd name="T69" fmla="*/ 120 h 120"/>
                <a:gd name="T70" fmla="*/ 15 w 30"/>
                <a:gd name="T7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20">
                  <a:moveTo>
                    <a:pt x="15" y="120"/>
                  </a:move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0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0"/>
                  </a:lnTo>
                  <a:lnTo>
                    <a:pt x="2" y="113"/>
                  </a:lnTo>
                  <a:lnTo>
                    <a:pt x="4" y="115"/>
                  </a:lnTo>
                  <a:lnTo>
                    <a:pt x="6" y="116"/>
                  </a:lnTo>
                  <a:lnTo>
                    <a:pt x="10" y="118"/>
                  </a:lnTo>
                  <a:lnTo>
                    <a:pt x="12" y="120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48" name="Freeform 177"/>
            <p:cNvSpPr>
              <a:spLocks/>
            </p:cNvSpPr>
            <p:nvPr/>
          </p:nvSpPr>
          <p:spPr bwMode="auto">
            <a:xfrm>
              <a:off x="11801475" y="1387475"/>
              <a:ext cx="9525" cy="38100"/>
            </a:xfrm>
            <a:custGeom>
              <a:avLst/>
              <a:gdLst>
                <a:gd name="T0" fmla="*/ 15 w 30"/>
                <a:gd name="T1" fmla="*/ 120 h 120"/>
                <a:gd name="T2" fmla="*/ 18 w 30"/>
                <a:gd name="T3" fmla="*/ 120 h 120"/>
                <a:gd name="T4" fmla="*/ 21 w 30"/>
                <a:gd name="T5" fmla="*/ 118 h 120"/>
                <a:gd name="T6" fmla="*/ 24 w 30"/>
                <a:gd name="T7" fmla="*/ 117 h 120"/>
                <a:gd name="T8" fmla="*/ 26 w 30"/>
                <a:gd name="T9" fmla="*/ 115 h 120"/>
                <a:gd name="T10" fmla="*/ 28 w 30"/>
                <a:gd name="T11" fmla="*/ 113 h 120"/>
                <a:gd name="T12" fmla="*/ 29 w 30"/>
                <a:gd name="T13" fmla="*/ 111 h 120"/>
                <a:gd name="T14" fmla="*/ 30 w 30"/>
                <a:gd name="T15" fmla="*/ 108 h 120"/>
                <a:gd name="T16" fmla="*/ 30 w 30"/>
                <a:gd name="T17" fmla="*/ 105 h 120"/>
                <a:gd name="T18" fmla="*/ 30 w 30"/>
                <a:gd name="T19" fmla="*/ 15 h 120"/>
                <a:gd name="T20" fmla="*/ 30 w 30"/>
                <a:gd name="T21" fmla="*/ 11 h 120"/>
                <a:gd name="T22" fmla="*/ 29 w 30"/>
                <a:gd name="T23" fmla="*/ 8 h 120"/>
                <a:gd name="T24" fmla="*/ 28 w 30"/>
                <a:gd name="T25" fmla="*/ 6 h 120"/>
                <a:gd name="T26" fmla="*/ 26 w 30"/>
                <a:gd name="T27" fmla="*/ 4 h 120"/>
                <a:gd name="T28" fmla="*/ 24 w 30"/>
                <a:gd name="T29" fmla="*/ 2 h 120"/>
                <a:gd name="T30" fmla="*/ 21 w 30"/>
                <a:gd name="T31" fmla="*/ 1 h 120"/>
                <a:gd name="T32" fmla="*/ 18 w 30"/>
                <a:gd name="T33" fmla="*/ 0 h 120"/>
                <a:gd name="T34" fmla="*/ 15 w 30"/>
                <a:gd name="T35" fmla="*/ 0 h 120"/>
                <a:gd name="T36" fmla="*/ 13 w 30"/>
                <a:gd name="T37" fmla="*/ 0 h 120"/>
                <a:gd name="T38" fmla="*/ 10 w 30"/>
                <a:gd name="T39" fmla="*/ 1 h 120"/>
                <a:gd name="T40" fmla="*/ 7 w 30"/>
                <a:gd name="T41" fmla="*/ 2 h 120"/>
                <a:gd name="T42" fmla="*/ 4 w 30"/>
                <a:gd name="T43" fmla="*/ 4 h 120"/>
                <a:gd name="T44" fmla="*/ 3 w 30"/>
                <a:gd name="T45" fmla="*/ 6 h 120"/>
                <a:gd name="T46" fmla="*/ 1 w 30"/>
                <a:gd name="T47" fmla="*/ 8 h 120"/>
                <a:gd name="T48" fmla="*/ 1 w 30"/>
                <a:gd name="T49" fmla="*/ 11 h 120"/>
                <a:gd name="T50" fmla="*/ 0 w 30"/>
                <a:gd name="T51" fmla="*/ 15 h 120"/>
                <a:gd name="T52" fmla="*/ 0 w 30"/>
                <a:gd name="T53" fmla="*/ 105 h 120"/>
                <a:gd name="T54" fmla="*/ 1 w 30"/>
                <a:gd name="T55" fmla="*/ 108 h 120"/>
                <a:gd name="T56" fmla="*/ 1 w 30"/>
                <a:gd name="T57" fmla="*/ 111 h 120"/>
                <a:gd name="T58" fmla="*/ 3 w 30"/>
                <a:gd name="T59" fmla="*/ 113 h 120"/>
                <a:gd name="T60" fmla="*/ 4 w 30"/>
                <a:gd name="T61" fmla="*/ 115 h 120"/>
                <a:gd name="T62" fmla="*/ 7 w 30"/>
                <a:gd name="T63" fmla="*/ 117 h 120"/>
                <a:gd name="T64" fmla="*/ 10 w 30"/>
                <a:gd name="T65" fmla="*/ 118 h 120"/>
                <a:gd name="T66" fmla="*/ 13 w 30"/>
                <a:gd name="T67" fmla="*/ 120 h 120"/>
                <a:gd name="T68" fmla="*/ 15 w 30"/>
                <a:gd name="T69" fmla="*/ 120 h 120"/>
                <a:gd name="T70" fmla="*/ 15 w 30"/>
                <a:gd name="T7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20">
                  <a:moveTo>
                    <a:pt x="15" y="120"/>
                  </a:moveTo>
                  <a:lnTo>
                    <a:pt x="18" y="120"/>
                  </a:lnTo>
                  <a:lnTo>
                    <a:pt x="21" y="118"/>
                  </a:lnTo>
                  <a:lnTo>
                    <a:pt x="24" y="117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1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1" y="108"/>
                  </a:lnTo>
                  <a:lnTo>
                    <a:pt x="1" y="111"/>
                  </a:lnTo>
                  <a:lnTo>
                    <a:pt x="3" y="113"/>
                  </a:lnTo>
                  <a:lnTo>
                    <a:pt x="4" y="115"/>
                  </a:lnTo>
                  <a:lnTo>
                    <a:pt x="7" y="117"/>
                  </a:lnTo>
                  <a:lnTo>
                    <a:pt x="10" y="118"/>
                  </a:lnTo>
                  <a:lnTo>
                    <a:pt x="13" y="120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49" name="Freeform 178"/>
            <p:cNvSpPr>
              <a:spLocks noEditPoints="1"/>
            </p:cNvSpPr>
            <p:nvPr/>
          </p:nvSpPr>
          <p:spPr bwMode="auto">
            <a:xfrm>
              <a:off x="11710988" y="1454150"/>
              <a:ext cx="76200" cy="76200"/>
            </a:xfrm>
            <a:custGeom>
              <a:avLst/>
              <a:gdLst>
                <a:gd name="T0" fmla="*/ 138 w 240"/>
                <a:gd name="T1" fmla="*/ 32 h 241"/>
                <a:gd name="T2" fmla="*/ 163 w 240"/>
                <a:gd name="T3" fmla="*/ 41 h 241"/>
                <a:gd name="T4" fmla="*/ 184 w 240"/>
                <a:gd name="T5" fmla="*/ 56 h 241"/>
                <a:gd name="T6" fmla="*/ 199 w 240"/>
                <a:gd name="T7" fmla="*/ 78 h 241"/>
                <a:gd name="T8" fmla="*/ 208 w 240"/>
                <a:gd name="T9" fmla="*/ 102 h 241"/>
                <a:gd name="T10" fmla="*/ 210 w 240"/>
                <a:gd name="T11" fmla="*/ 129 h 241"/>
                <a:gd name="T12" fmla="*/ 204 w 240"/>
                <a:gd name="T13" fmla="*/ 155 h 241"/>
                <a:gd name="T14" fmla="*/ 190 w 240"/>
                <a:gd name="T15" fmla="*/ 177 h 241"/>
                <a:gd name="T16" fmla="*/ 170 w 240"/>
                <a:gd name="T17" fmla="*/ 194 h 241"/>
                <a:gd name="T18" fmla="*/ 147 w 240"/>
                <a:gd name="T19" fmla="*/ 206 h 241"/>
                <a:gd name="T20" fmla="*/ 120 w 240"/>
                <a:gd name="T21" fmla="*/ 211 h 241"/>
                <a:gd name="T22" fmla="*/ 93 w 240"/>
                <a:gd name="T23" fmla="*/ 206 h 241"/>
                <a:gd name="T24" fmla="*/ 70 w 240"/>
                <a:gd name="T25" fmla="*/ 194 h 241"/>
                <a:gd name="T26" fmla="*/ 50 w 240"/>
                <a:gd name="T27" fmla="*/ 177 h 241"/>
                <a:gd name="T28" fmla="*/ 36 w 240"/>
                <a:gd name="T29" fmla="*/ 155 h 241"/>
                <a:gd name="T30" fmla="*/ 30 w 240"/>
                <a:gd name="T31" fmla="*/ 129 h 241"/>
                <a:gd name="T32" fmla="*/ 31 w 240"/>
                <a:gd name="T33" fmla="*/ 102 h 241"/>
                <a:gd name="T34" fmla="*/ 41 w 240"/>
                <a:gd name="T35" fmla="*/ 78 h 241"/>
                <a:gd name="T36" fmla="*/ 56 w 240"/>
                <a:gd name="T37" fmla="*/ 56 h 241"/>
                <a:gd name="T38" fmla="*/ 77 w 240"/>
                <a:gd name="T39" fmla="*/ 41 h 241"/>
                <a:gd name="T40" fmla="*/ 102 w 240"/>
                <a:gd name="T41" fmla="*/ 32 h 241"/>
                <a:gd name="T42" fmla="*/ 120 w 240"/>
                <a:gd name="T43" fmla="*/ 30 h 241"/>
                <a:gd name="T44" fmla="*/ 145 w 240"/>
                <a:gd name="T45" fmla="*/ 238 h 241"/>
                <a:gd name="T46" fmla="*/ 177 w 240"/>
                <a:gd name="T47" fmla="*/ 226 h 241"/>
                <a:gd name="T48" fmla="*/ 205 w 240"/>
                <a:gd name="T49" fmla="*/ 205 h 241"/>
                <a:gd name="T50" fmla="*/ 226 w 240"/>
                <a:gd name="T51" fmla="*/ 177 h 241"/>
                <a:gd name="T52" fmla="*/ 238 w 240"/>
                <a:gd name="T53" fmla="*/ 144 h 241"/>
                <a:gd name="T54" fmla="*/ 240 w 240"/>
                <a:gd name="T55" fmla="*/ 108 h 241"/>
                <a:gd name="T56" fmla="*/ 230 w 240"/>
                <a:gd name="T57" fmla="*/ 73 h 241"/>
                <a:gd name="T58" fmla="*/ 213 w 240"/>
                <a:gd name="T59" fmla="*/ 43 h 241"/>
                <a:gd name="T60" fmla="*/ 187 w 240"/>
                <a:gd name="T61" fmla="*/ 21 h 241"/>
                <a:gd name="T62" fmla="*/ 155 w 240"/>
                <a:gd name="T63" fmla="*/ 5 h 241"/>
                <a:gd name="T64" fmla="*/ 120 w 240"/>
                <a:gd name="T65" fmla="*/ 0 h 241"/>
                <a:gd name="T66" fmla="*/ 85 w 240"/>
                <a:gd name="T67" fmla="*/ 5 h 241"/>
                <a:gd name="T68" fmla="*/ 53 w 240"/>
                <a:gd name="T69" fmla="*/ 21 h 241"/>
                <a:gd name="T70" fmla="*/ 27 w 240"/>
                <a:gd name="T71" fmla="*/ 43 h 241"/>
                <a:gd name="T72" fmla="*/ 10 w 240"/>
                <a:gd name="T73" fmla="*/ 73 h 241"/>
                <a:gd name="T74" fmla="*/ 0 w 240"/>
                <a:gd name="T75" fmla="*/ 108 h 241"/>
                <a:gd name="T76" fmla="*/ 2 w 240"/>
                <a:gd name="T77" fmla="*/ 144 h 241"/>
                <a:gd name="T78" fmla="*/ 14 w 240"/>
                <a:gd name="T79" fmla="*/ 177 h 241"/>
                <a:gd name="T80" fmla="*/ 35 w 240"/>
                <a:gd name="T81" fmla="*/ 205 h 241"/>
                <a:gd name="T82" fmla="*/ 63 w 240"/>
                <a:gd name="T83" fmla="*/ 226 h 241"/>
                <a:gd name="T84" fmla="*/ 95 w 240"/>
                <a:gd name="T85" fmla="*/ 2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0" h="241">
                  <a:moveTo>
                    <a:pt x="120" y="30"/>
                  </a:moveTo>
                  <a:lnTo>
                    <a:pt x="130" y="31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7"/>
                  </a:lnTo>
                  <a:lnTo>
                    <a:pt x="163" y="41"/>
                  </a:lnTo>
                  <a:lnTo>
                    <a:pt x="170" y="46"/>
                  </a:lnTo>
                  <a:lnTo>
                    <a:pt x="178" y="51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70"/>
                  </a:lnTo>
                  <a:lnTo>
                    <a:pt x="199" y="78"/>
                  </a:lnTo>
                  <a:lnTo>
                    <a:pt x="204" y="85"/>
                  </a:lnTo>
                  <a:lnTo>
                    <a:pt x="206" y="94"/>
                  </a:lnTo>
                  <a:lnTo>
                    <a:pt x="208" y="102"/>
                  </a:lnTo>
                  <a:lnTo>
                    <a:pt x="210" y="111"/>
                  </a:lnTo>
                  <a:lnTo>
                    <a:pt x="210" y="121"/>
                  </a:lnTo>
                  <a:lnTo>
                    <a:pt x="210" y="129"/>
                  </a:lnTo>
                  <a:lnTo>
                    <a:pt x="208" y="139"/>
                  </a:lnTo>
                  <a:lnTo>
                    <a:pt x="206" y="147"/>
                  </a:lnTo>
                  <a:lnTo>
                    <a:pt x="204" y="155"/>
                  </a:lnTo>
                  <a:lnTo>
                    <a:pt x="199" y="163"/>
                  </a:lnTo>
                  <a:lnTo>
                    <a:pt x="195" y="171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90"/>
                  </a:lnTo>
                  <a:lnTo>
                    <a:pt x="170" y="194"/>
                  </a:lnTo>
                  <a:lnTo>
                    <a:pt x="163" y="200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38" y="208"/>
                  </a:lnTo>
                  <a:lnTo>
                    <a:pt x="130" y="209"/>
                  </a:lnTo>
                  <a:lnTo>
                    <a:pt x="120" y="211"/>
                  </a:lnTo>
                  <a:lnTo>
                    <a:pt x="110" y="209"/>
                  </a:lnTo>
                  <a:lnTo>
                    <a:pt x="102" y="208"/>
                  </a:lnTo>
                  <a:lnTo>
                    <a:pt x="93" y="206"/>
                  </a:lnTo>
                  <a:lnTo>
                    <a:pt x="85" y="203"/>
                  </a:lnTo>
                  <a:lnTo>
                    <a:pt x="77" y="200"/>
                  </a:lnTo>
                  <a:lnTo>
                    <a:pt x="70" y="194"/>
                  </a:lnTo>
                  <a:lnTo>
                    <a:pt x="62" y="190"/>
                  </a:lnTo>
                  <a:lnTo>
                    <a:pt x="56" y="184"/>
                  </a:lnTo>
                  <a:lnTo>
                    <a:pt x="50" y="177"/>
                  </a:lnTo>
                  <a:lnTo>
                    <a:pt x="45" y="171"/>
                  </a:lnTo>
                  <a:lnTo>
                    <a:pt x="41" y="163"/>
                  </a:lnTo>
                  <a:lnTo>
                    <a:pt x="36" y="155"/>
                  </a:lnTo>
                  <a:lnTo>
                    <a:pt x="34" y="147"/>
                  </a:lnTo>
                  <a:lnTo>
                    <a:pt x="31" y="139"/>
                  </a:lnTo>
                  <a:lnTo>
                    <a:pt x="30" y="129"/>
                  </a:lnTo>
                  <a:lnTo>
                    <a:pt x="30" y="121"/>
                  </a:lnTo>
                  <a:lnTo>
                    <a:pt x="30" y="111"/>
                  </a:lnTo>
                  <a:lnTo>
                    <a:pt x="31" y="102"/>
                  </a:lnTo>
                  <a:lnTo>
                    <a:pt x="34" y="94"/>
                  </a:lnTo>
                  <a:lnTo>
                    <a:pt x="36" y="85"/>
                  </a:lnTo>
                  <a:lnTo>
                    <a:pt x="41" y="78"/>
                  </a:lnTo>
                  <a:lnTo>
                    <a:pt x="45" y="70"/>
                  </a:lnTo>
                  <a:lnTo>
                    <a:pt x="50" y="63"/>
                  </a:lnTo>
                  <a:lnTo>
                    <a:pt x="56" y="56"/>
                  </a:lnTo>
                  <a:lnTo>
                    <a:pt x="62" y="51"/>
                  </a:lnTo>
                  <a:lnTo>
                    <a:pt x="70" y="46"/>
                  </a:lnTo>
                  <a:lnTo>
                    <a:pt x="77" y="41"/>
                  </a:lnTo>
                  <a:lnTo>
                    <a:pt x="85" y="37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0" y="31"/>
                  </a:lnTo>
                  <a:lnTo>
                    <a:pt x="120" y="30"/>
                  </a:lnTo>
                  <a:lnTo>
                    <a:pt x="120" y="30"/>
                  </a:lnTo>
                  <a:close/>
                  <a:moveTo>
                    <a:pt x="120" y="241"/>
                  </a:moveTo>
                  <a:lnTo>
                    <a:pt x="132" y="239"/>
                  </a:lnTo>
                  <a:lnTo>
                    <a:pt x="145" y="238"/>
                  </a:lnTo>
                  <a:lnTo>
                    <a:pt x="155" y="235"/>
                  </a:lnTo>
                  <a:lnTo>
                    <a:pt x="167" y="231"/>
                  </a:lnTo>
                  <a:lnTo>
                    <a:pt x="177" y="226"/>
                  </a:lnTo>
                  <a:lnTo>
                    <a:pt x="187" y="220"/>
                  </a:lnTo>
                  <a:lnTo>
                    <a:pt x="196" y="213"/>
                  </a:lnTo>
                  <a:lnTo>
                    <a:pt x="205" y="205"/>
                  </a:lnTo>
                  <a:lnTo>
                    <a:pt x="213" y="197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0" y="167"/>
                  </a:lnTo>
                  <a:lnTo>
                    <a:pt x="235" y="156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0" y="121"/>
                  </a:lnTo>
                  <a:lnTo>
                    <a:pt x="240" y="108"/>
                  </a:lnTo>
                  <a:lnTo>
                    <a:pt x="238" y="96"/>
                  </a:lnTo>
                  <a:lnTo>
                    <a:pt x="235" y="84"/>
                  </a:lnTo>
                  <a:lnTo>
                    <a:pt x="230" y="73"/>
                  </a:lnTo>
                  <a:lnTo>
                    <a:pt x="226" y="63"/>
                  </a:lnTo>
                  <a:lnTo>
                    <a:pt x="220" y="53"/>
                  </a:lnTo>
                  <a:lnTo>
                    <a:pt x="213" y="43"/>
                  </a:lnTo>
                  <a:lnTo>
                    <a:pt x="205" y="35"/>
                  </a:lnTo>
                  <a:lnTo>
                    <a:pt x="196" y="27"/>
                  </a:lnTo>
                  <a:lnTo>
                    <a:pt x="187" y="21"/>
                  </a:lnTo>
                  <a:lnTo>
                    <a:pt x="177" y="15"/>
                  </a:lnTo>
                  <a:lnTo>
                    <a:pt x="167" y="9"/>
                  </a:lnTo>
                  <a:lnTo>
                    <a:pt x="155" y="5"/>
                  </a:lnTo>
                  <a:lnTo>
                    <a:pt x="145" y="3"/>
                  </a:lnTo>
                  <a:lnTo>
                    <a:pt x="132" y="1"/>
                  </a:lnTo>
                  <a:lnTo>
                    <a:pt x="120" y="0"/>
                  </a:lnTo>
                  <a:lnTo>
                    <a:pt x="108" y="1"/>
                  </a:lnTo>
                  <a:lnTo>
                    <a:pt x="95" y="3"/>
                  </a:lnTo>
                  <a:lnTo>
                    <a:pt x="85" y="5"/>
                  </a:lnTo>
                  <a:lnTo>
                    <a:pt x="73" y="9"/>
                  </a:lnTo>
                  <a:lnTo>
                    <a:pt x="63" y="15"/>
                  </a:lnTo>
                  <a:lnTo>
                    <a:pt x="53" y="21"/>
                  </a:lnTo>
                  <a:lnTo>
                    <a:pt x="44" y="27"/>
                  </a:lnTo>
                  <a:lnTo>
                    <a:pt x="35" y="35"/>
                  </a:lnTo>
                  <a:lnTo>
                    <a:pt x="27" y="43"/>
                  </a:lnTo>
                  <a:lnTo>
                    <a:pt x="20" y="53"/>
                  </a:lnTo>
                  <a:lnTo>
                    <a:pt x="14" y="63"/>
                  </a:lnTo>
                  <a:lnTo>
                    <a:pt x="10" y="73"/>
                  </a:lnTo>
                  <a:lnTo>
                    <a:pt x="5" y="84"/>
                  </a:lnTo>
                  <a:lnTo>
                    <a:pt x="2" y="96"/>
                  </a:lnTo>
                  <a:lnTo>
                    <a:pt x="0" y="108"/>
                  </a:lnTo>
                  <a:lnTo>
                    <a:pt x="0" y="121"/>
                  </a:lnTo>
                  <a:lnTo>
                    <a:pt x="0" y="132"/>
                  </a:lnTo>
                  <a:lnTo>
                    <a:pt x="2" y="144"/>
                  </a:lnTo>
                  <a:lnTo>
                    <a:pt x="5" y="156"/>
                  </a:lnTo>
                  <a:lnTo>
                    <a:pt x="10" y="167"/>
                  </a:lnTo>
                  <a:lnTo>
                    <a:pt x="14" y="177"/>
                  </a:lnTo>
                  <a:lnTo>
                    <a:pt x="20" y="187"/>
                  </a:lnTo>
                  <a:lnTo>
                    <a:pt x="27" y="197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53" y="220"/>
                  </a:lnTo>
                  <a:lnTo>
                    <a:pt x="63" y="226"/>
                  </a:lnTo>
                  <a:lnTo>
                    <a:pt x="73" y="231"/>
                  </a:lnTo>
                  <a:lnTo>
                    <a:pt x="85" y="235"/>
                  </a:lnTo>
                  <a:lnTo>
                    <a:pt x="95" y="238"/>
                  </a:lnTo>
                  <a:lnTo>
                    <a:pt x="108" y="239"/>
                  </a:lnTo>
                  <a:lnTo>
                    <a:pt x="120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50" name="Freeform 179"/>
            <p:cNvSpPr>
              <a:spLocks noEditPoints="1"/>
            </p:cNvSpPr>
            <p:nvPr/>
          </p:nvSpPr>
          <p:spPr bwMode="auto">
            <a:xfrm>
              <a:off x="11768138" y="1368425"/>
              <a:ext cx="76200" cy="76200"/>
            </a:xfrm>
            <a:custGeom>
              <a:avLst/>
              <a:gdLst>
                <a:gd name="T0" fmla="*/ 138 w 241"/>
                <a:gd name="T1" fmla="*/ 32 h 240"/>
                <a:gd name="T2" fmla="*/ 164 w 241"/>
                <a:gd name="T3" fmla="*/ 40 h 240"/>
                <a:gd name="T4" fmla="*/ 184 w 241"/>
                <a:gd name="T5" fmla="*/ 56 h 240"/>
                <a:gd name="T6" fmla="*/ 199 w 241"/>
                <a:gd name="T7" fmla="*/ 77 h 240"/>
                <a:gd name="T8" fmla="*/ 209 w 241"/>
                <a:gd name="T9" fmla="*/ 101 h 240"/>
                <a:gd name="T10" fmla="*/ 210 w 241"/>
                <a:gd name="T11" fmla="*/ 129 h 240"/>
                <a:gd name="T12" fmla="*/ 204 w 241"/>
                <a:gd name="T13" fmla="*/ 155 h 240"/>
                <a:gd name="T14" fmla="*/ 190 w 241"/>
                <a:gd name="T15" fmla="*/ 177 h 240"/>
                <a:gd name="T16" fmla="*/ 170 w 241"/>
                <a:gd name="T17" fmla="*/ 195 h 240"/>
                <a:gd name="T18" fmla="*/ 147 w 241"/>
                <a:gd name="T19" fmla="*/ 205 h 240"/>
                <a:gd name="T20" fmla="*/ 120 w 241"/>
                <a:gd name="T21" fmla="*/ 210 h 240"/>
                <a:gd name="T22" fmla="*/ 93 w 241"/>
                <a:gd name="T23" fmla="*/ 205 h 240"/>
                <a:gd name="T24" fmla="*/ 70 w 241"/>
                <a:gd name="T25" fmla="*/ 195 h 240"/>
                <a:gd name="T26" fmla="*/ 50 w 241"/>
                <a:gd name="T27" fmla="*/ 177 h 240"/>
                <a:gd name="T28" fmla="*/ 37 w 241"/>
                <a:gd name="T29" fmla="*/ 155 h 240"/>
                <a:gd name="T30" fmla="*/ 31 w 241"/>
                <a:gd name="T31" fmla="*/ 129 h 240"/>
                <a:gd name="T32" fmla="*/ 32 w 241"/>
                <a:gd name="T33" fmla="*/ 101 h 240"/>
                <a:gd name="T34" fmla="*/ 41 w 241"/>
                <a:gd name="T35" fmla="*/ 77 h 240"/>
                <a:gd name="T36" fmla="*/ 57 w 241"/>
                <a:gd name="T37" fmla="*/ 56 h 240"/>
                <a:gd name="T38" fmla="*/ 77 w 241"/>
                <a:gd name="T39" fmla="*/ 40 h 240"/>
                <a:gd name="T40" fmla="*/ 102 w 241"/>
                <a:gd name="T41" fmla="*/ 32 h 240"/>
                <a:gd name="T42" fmla="*/ 120 w 241"/>
                <a:gd name="T43" fmla="*/ 30 h 240"/>
                <a:gd name="T44" fmla="*/ 145 w 241"/>
                <a:gd name="T45" fmla="*/ 237 h 240"/>
                <a:gd name="T46" fmla="*/ 178 w 241"/>
                <a:gd name="T47" fmla="*/ 226 h 240"/>
                <a:gd name="T48" fmla="*/ 206 w 241"/>
                <a:gd name="T49" fmla="*/ 204 h 240"/>
                <a:gd name="T50" fmla="*/ 226 w 241"/>
                <a:gd name="T51" fmla="*/ 177 h 240"/>
                <a:gd name="T52" fmla="*/ 238 w 241"/>
                <a:gd name="T53" fmla="*/ 144 h 240"/>
                <a:gd name="T54" fmla="*/ 240 w 241"/>
                <a:gd name="T55" fmla="*/ 108 h 240"/>
                <a:gd name="T56" fmla="*/ 231 w 241"/>
                <a:gd name="T57" fmla="*/ 72 h 240"/>
                <a:gd name="T58" fmla="*/ 213 w 241"/>
                <a:gd name="T59" fmla="*/ 43 h 240"/>
                <a:gd name="T60" fmla="*/ 187 w 241"/>
                <a:gd name="T61" fmla="*/ 20 h 240"/>
                <a:gd name="T62" fmla="*/ 156 w 241"/>
                <a:gd name="T63" fmla="*/ 5 h 240"/>
                <a:gd name="T64" fmla="*/ 120 w 241"/>
                <a:gd name="T65" fmla="*/ 0 h 240"/>
                <a:gd name="T66" fmla="*/ 85 w 241"/>
                <a:gd name="T67" fmla="*/ 5 h 240"/>
                <a:gd name="T68" fmla="*/ 54 w 241"/>
                <a:gd name="T69" fmla="*/ 20 h 240"/>
                <a:gd name="T70" fmla="*/ 28 w 241"/>
                <a:gd name="T71" fmla="*/ 43 h 240"/>
                <a:gd name="T72" fmla="*/ 10 w 241"/>
                <a:gd name="T73" fmla="*/ 72 h 240"/>
                <a:gd name="T74" fmla="*/ 1 w 241"/>
                <a:gd name="T75" fmla="*/ 108 h 240"/>
                <a:gd name="T76" fmla="*/ 2 w 241"/>
                <a:gd name="T77" fmla="*/ 144 h 240"/>
                <a:gd name="T78" fmla="*/ 15 w 241"/>
                <a:gd name="T79" fmla="*/ 177 h 240"/>
                <a:gd name="T80" fmla="*/ 35 w 241"/>
                <a:gd name="T81" fmla="*/ 204 h 240"/>
                <a:gd name="T82" fmla="*/ 63 w 241"/>
                <a:gd name="T83" fmla="*/ 226 h 240"/>
                <a:gd name="T84" fmla="*/ 96 w 241"/>
                <a:gd name="T85" fmla="*/ 23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1" h="240">
                  <a:moveTo>
                    <a:pt x="120" y="30"/>
                  </a:moveTo>
                  <a:lnTo>
                    <a:pt x="130" y="30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6"/>
                  </a:lnTo>
                  <a:lnTo>
                    <a:pt x="164" y="40"/>
                  </a:lnTo>
                  <a:lnTo>
                    <a:pt x="170" y="45"/>
                  </a:lnTo>
                  <a:lnTo>
                    <a:pt x="178" y="50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69"/>
                  </a:lnTo>
                  <a:lnTo>
                    <a:pt x="199" y="77"/>
                  </a:lnTo>
                  <a:lnTo>
                    <a:pt x="204" y="84"/>
                  </a:lnTo>
                  <a:lnTo>
                    <a:pt x="207" y="93"/>
                  </a:lnTo>
                  <a:lnTo>
                    <a:pt x="209" y="101"/>
                  </a:lnTo>
                  <a:lnTo>
                    <a:pt x="210" y="110"/>
                  </a:lnTo>
                  <a:lnTo>
                    <a:pt x="211" y="120"/>
                  </a:lnTo>
                  <a:lnTo>
                    <a:pt x="210" y="129"/>
                  </a:lnTo>
                  <a:lnTo>
                    <a:pt x="209" y="138"/>
                  </a:lnTo>
                  <a:lnTo>
                    <a:pt x="207" y="146"/>
                  </a:lnTo>
                  <a:lnTo>
                    <a:pt x="204" y="155"/>
                  </a:lnTo>
                  <a:lnTo>
                    <a:pt x="199" y="162"/>
                  </a:lnTo>
                  <a:lnTo>
                    <a:pt x="195" y="170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89"/>
                  </a:lnTo>
                  <a:lnTo>
                    <a:pt x="170" y="195"/>
                  </a:lnTo>
                  <a:lnTo>
                    <a:pt x="164" y="199"/>
                  </a:lnTo>
                  <a:lnTo>
                    <a:pt x="155" y="203"/>
                  </a:lnTo>
                  <a:lnTo>
                    <a:pt x="147" y="205"/>
                  </a:lnTo>
                  <a:lnTo>
                    <a:pt x="138" y="208"/>
                  </a:lnTo>
                  <a:lnTo>
                    <a:pt x="130" y="210"/>
                  </a:lnTo>
                  <a:lnTo>
                    <a:pt x="120" y="210"/>
                  </a:lnTo>
                  <a:lnTo>
                    <a:pt x="111" y="210"/>
                  </a:lnTo>
                  <a:lnTo>
                    <a:pt x="102" y="208"/>
                  </a:lnTo>
                  <a:lnTo>
                    <a:pt x="93" y="205"/>
                  </a:lnTo>
                  <a:lnTo>
                    <a:pt x="86" y="203"/>
                  </a:lnTo>
                  <a:lnTo>
                    <a:pt x="77" y="199"/>
                  </a:lnTo>
                  <a:lnTo>
                    <a:pt x="70" y="195"/>
                  </a:lnTo>
                  <a:lnTo>
                    <a:pt x="63" y="189"/>
                  </a:lnTo>
                  <a:lnTo>
                    <a:pt x="57" y="184"/>
                  </a:lnTo>
                  <a:lnTo>
                    <a:pt x="50" y="177"/>
                  </a:lnTo>
                  <a:lnTo>
                    <a:pt x="46" y="170"/>
                  </a:lnTo>
                  <a:lnTo>
                    <a:pt x="41" y="162"/>
                  </a:lnTo>
                  <a:lnTo>
                    <a:pt x="37" y="155"/>
                  </a:lnTo>
                  <a:lnTo>
                    <a:pt x="34" y="146"/>
                  </a:lnTo>
                  <a:lnTo>
                    <a:pt x="32" y="138"/>
                  </a:lnTo>
                  <a:lnTo>
                    <a:pt x="31" y="129"/>
                  </a:lnTo>
                  <a:lnTo>
                    <a:pt x="30" y="120"/>
                  </a:lnTo>
                  <a:lnTo>
                    <a:pt x="31" y="110"/>
                  </a:lnTo>
                  <a:lnTo>
                    <a:pt x="32" y="101"/>
                  </a:lnTo>
                  <a:lnTo>
                    <a:pt x="34" y="93"/>
                  </a:lnTo>
                  <a:lnTo>
                    <a:pt x="37" y="84"/>
                  </a:lnTo>
                  <a:lnTo>
                    <a:pt x="41" y="77"/>
                  </a:lnTo>
                  <a:lnTo>
                    <a:pt x="46" y="69"/>
                  </a:lnTo>
                  <a:lnTo>
                    <a:pt x="50" y="62"/>
                  </a:lnTo>
                  <a:lnTo>
                    <a:pt x="57" y="56"/>
                  </a:lnTo>
                  <a:lnTo>
                    <a:pt x="63" y="50"/>
                  </a:lnTo>
                  <a:lnTo>
                    <a:pt x="70" y="45"/>
                  </a:lnTo>
                  <a:lnTo>
                    <a:pt x="77" y="40"/>
                  </a:lnTo>
                  <a:lnTo>
                    <a:pt x="86" y="36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1" y="30"/>
                  </a:lnTo>
                  <a:lnTo>
                    <a:pt x="120" y="30"/>
                  </a:lnTo>
                  <a:lnTo>
                    <a:pt x="120" y="30"/>
                  </a:lnTo>
                  <a:close/>
                  <a:moveTo>
                    <a:pt x="120" y="240"/>
                  </a:moveTo>
                  <a:lnTo>
                    <a:pt x="133" y="240"/>
                  </a:lnTo>
                  <a:lnTo>
                    <a:pt x="145" y="237"/>
                  </a:lnTo>
                  <a:lnTo>
                    <a:pt x="156" y="234"/>
                  </a:lnTo>
                  <a:lnTo>
                    <a:pt x="167" y="231"/>
                  </a:lnTo>
                  <a:lnTo>
                    <a:pt x="178" y="226"/>
                  </a:lnTo>
                  <a:lnTo>
                    <a:pt x="187" y="219"/>
                  </a:lnTo>
                  <a:lnTo>
                    <a:pt x="197" y="213"/>
                  </a:lnTo>
                  <a:lnTo>
                    <a:pt x="206" y="204"/>
                  </a:lnTo>
                  <a:lnTo>
                    <a:pt x="213" y="196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6" y="155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1" y="120"/>
                  </a:lnTo>
                  <a:lnTo>
                    <a:pt x="240" y="108"/>
                  </a:lnTo>
                  <a:lnTo>
                    <a:pt x="238" y="95"/>
                  </a:lnTo>
                  <a:lnTo>
                    <a:pt x="236" y="84"/>
                  </a:lnTo>
                  <a:lnTo>
                    <a:pt x="231" y="72"/>
                  </a:lnTo>
                  <a:lnTo>
                    <a:pt x="226" y="63"/>
                  </a:lnTo>
                  <a:lnTo>
                    <a:pt x="220" y="52"/>
                  </a:lnTo>
                  <a:lnTo>
                    <a:pt x="213" y="43"/>
                  </a:lnTo>
                  <a:lnTo>
                    <a:pt x="206" y="35"/>
                  </a:lnTo>
                  <a:lnTo>
                    <a:pt x="197" y="26"/>
                  </a:lnTo>
                  <a:lnTo>
                    <a:pt x="187" y="20"/>
                  </a:lnTo>
                  <a:lnTo>
                    <a:pt x="178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3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5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4" y="26"/>
                  </a:lnTo>
                  <a:lnTo>
                    <a:pt x="35" y="35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2"/>
                  </a:lnTo>
                  <a:lnTo>
                    <a:pt x="5" y="84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20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5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5" y="204"/>
                  </a:lnTo>
                  <a:lnTo>
                    <a:pt x="44" y="213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1"/>
                  </a:lnTo>
                  <a:lnTo>
                    <a:pt x="85" y="234"/>
                  </a:lnTo>
                  <a:lnTo>
                    <a:pt x="96" y="237"/>
                  </a:lnTo>
                  <a:lnTo>
                    <a:pt x="108" y="240"/>
                  </a:lnTo>
                  <a:lnTo>
                    <a:pt x="120" y="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005487" y="3169041"/>
            <a:ext cx="276525" cy="285493"/>
            <a:chOff x="946151" y="3240088"/>
            <a:chExt cx="293688" cy="303213"/>
          </a:xfrm>
          <a:solidFill>
            <a:schemeClr val="bg1"/>
          </a:solidFill>
        </p:grpSpPr>
        <p:sp>
          <p:nvSpPr>
            <p:cNvPr id="52" name="Freeform 57"/>
            <p:cNvSpPr>
              <a:spLocks noEditPoints="1"/>
            </p:cNvSpPr>
            <p:nvPr/>
          </p:nvSpPr>
          <p:spPr bwMode="auto">
            <a:xfrm>
              <a:off x="1066801" y="3240088"/>
              <a:ext cx="173038" cy="171450"/>
            </a:xfrm>
            <a:custGeom>
              <a:avLst/>
              <a:gdLst>
                <a:gd name="T0" fmla="*/ 326 w 435"/>
                <a:gd name="T1" fmla="*/ 327 h 432"/>
                <a:gd name="T2" fmla="*/ 296 w 435"/>
                <a:gd name="T3" fmla="*/ 346 h 432"/>
                <a:gd name="T4" fmla="*/ 259 w 435"/>
                <a:gd name="T5" fmla="*/ 368 h 432"/>
                <a:gd name="T6" fmla="*/ 186 w 435"/>
                <a:gd name="T7" fmla="*/ 406 h 432"/>
                <a:gd name="T8" fmla="*/ 180 w 435"/>
                <a:gd name="T9" fmla="*/ 363 h 432"/>
                <a:gd name="T10" fmla="*/ 150 w 435"/>
                <a:gd name="T11" fmla="*/ 353 h 432"/>
                <a:gd name="T12" fmla="*/ 116 w 435"/>
                <a:gd name="T13" fmla="*/ 328 h 432"/>
                <a:gd name="T14" fmla="*/ 65 w 435"/>
                <a:gd name="T15" fmla="*/ 350 h 432"/>
                <a:gd name="T16" fmla="*/ 73 w 435"/>
                <a:gd name="T17" fmla="*/ 261 h 432"/>
                <a:gd name="T18" fmla="*/ 70 w 435"/>
                <a:gd name="T19" fmla="*/ 222 h 432"/>
                <a:gd name="T20" fmla="*/ 73 w 435"/>
                <a:gd name="T21" fmla="*/ 182 h 432"/>
                <a:gd name="T22" fmla="*/ 66 w 435"/>
                <a:gd name="T23" fmla="*/ 93 h 432"/>
                <a:gd name="T24" fmla="*/ 117 w 435"/>
                <a:gd name="T25" fmla="*/ 114 h 432"/>
                <a:gd name="T26" fmla="*/ 150 w 435"/>
                <a:gd name="T27" fmla="*/ 90 h 432"/>
                <a:gd name="T28" fmla="*/ 180 w 435"/>
                <a:gd name="T29" fmla="*/ 79 h 432"/>
                <a:gd name="T30" fmla="*/ 186 w 435"/>
                <a:gd name="T31" fmla="*/ 25 h 432"/>
                <a:gd name="T32" fmla="*/ 259 w 435"/>
                <a:gd name="T33" fmla="*/ 75 h 432"/>
                <a:gd name="T34" fmla="*/ 296 w 435"/>
                <a:gd name="T35" fmla="*/ 96 h 432"/>
                <a:gd name="T36" fmla="*/ 326 w 435"/>
                <a:gd name="T37" fmla="*/ 115 h 432"/>
                <a:gd name="T38" fmla="*/ 405 w 435"/>
                <a:gd name="T39" fmla="*/ 154 h 432"/>
                <a:gd name="T40" fmla="*/ 362 w 435"/>
                <a:gd name="T41" fmla="*/ 185 h 432"/>
                <a:gd name="T42" fmla="*/ 365 w 435"/>
                <a:gd name="T43" fmla="*/ 238 h 432"/>
                <a:gd name="T44" fmla="*/ 365 w 435"/>
                <a:gd name="T45" fmla="*/ 265 h 432"/>
                <a:gd name="T46" fmla="*/ 428 w 435"/>
                <a:gd name="T47" fmla="*/ 272 h 432"/>
                <a:gd name="T48" fmla="*/ 389 w 435"/>
                <a:gd name="T49" fmla="*/ 207 h 432"/>
                <a:gd name="T50" fmla="*/ 435 w 435"/>
                <a:gd name="T51" fmla="*/ 161 h 432"/>
                <a:gd name="T52" fmla="*/ 382 w 435"/>
                <a:gd name="T53" fmla="*/ 65 h 432"/>
                <a:gd name="T54" fmla="*/ 329 w 435"/>
                <a:gd name="T55" fmla="*/ 88 h 432"/>
                <a:gd name="T56" fmla="*/ 282 w 435"/>
                <a:gd name="T57" fmla="*/ 59 h 432"/>
                <a:gd name="T58" fmla="*/ 275 w 435"/>
                <a:gd name="T59" fmla="*/ 2 h 432"/>
                <a:gd name="T60" fmla="*/ 164 w 435"/>
                <a:gd name="T61" fmla="*/ 4 h 432"/>
                <a:gd name="T62" fmla="*/ 152 w 435"/>
                <a:gd name="T63" fmla="*/ 62 h 432"/>
                <a:gd name="T64" fmla="*/ 119 w 435"/>
                <a:gd name="T65" fmla="*/ 79 h 432"/>
                <a:gd name="T66" fmla="*/ 59 w 435"/>
                <a:gd name="T67" fmla="*/ 63 h 432"/>
                <a:gd name="T68" fmla="*/ 1 w 435"/>
                <a:gd name="T69" fmla="*/ 157 h 432"/>
                <a:gd name="T70" fmla="*/ 5 w 435"/>
                <a:gd name="T71" fmla="*/ 168 h 432"/>
                <a:gd name="T72" fmla="*/ 44 w 435"/>
                <a:gd name="T73" fmla="*/ 221 h 432"/>
                <a:gd name="T74" fmla="*/ 3 w 435"/>
                <a:gd name="T75" fmla="*/ 276 h 432"/>
                <a:gd name="T76" fmla="*/ 49 w 435"/>
                <a:gd name="T77" fmla="*/ 373 h 432"/>
                <a:gd name="T78" fmla="*/ 67 w 435"/>
                <a:gd name="T79" fmla="*/ 378 h 432"/>
                <a:gd name="T80" fmla="*/ 144 w 435"/>
                <a:gd name="T81" fmla="*/ 378 h 432"/>
                <a:gd name="T82" fmla="*/ 164 w 435"/>
                <a:gd name="T83" fmla="*/ 428 h 432"/>
                <a:gd name="T84" fmla="*/ 275 w 435"/>
                <a:gd name="T85" fmla="*/ 431 h 432"/>
                <a:gd name="T86" fmla="*/ 282 w 435"/>
                <a:gd name="T87" fmla="*/ 382 h 432"/>
                <a:gd name="T88" fmla="*/ 329 w 435"/>
                <a:gd name="T89" fmla="*/ 356 h 432"/>
                <a:gd name="T90" fmla="*/ 380 w 435"/>
                <a:gd name="T91" fmla="*/ 378 h 432"/>
                <a:gd name="T92" fmla="*/ 434 w 435"/>
                <a:gd name="T93" fmla="*/ 290 h 432"/>
                <a:gd name="T94" fmla="*/ 428 w 435"/>
                <a:gd name="T95" fmla="*/ 27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5" h="432">
                  <a:moveTo>
                    <a:pt x="369" y="350"/>
                  </a:moveTo>
                  <a:lnTo>
                    <a:pt x="335" y="329"/>
                  </a:lnTo>
                  <a:lnTo>
                    <a:pt x="330" y="327"/>
                  </a:lnTo>
                  <a:lnTo>
                    <a:pt x="326" y="327"/>
                  </a:lnTo>
                  <a:lnTo>
                    <a:pt x="323" y="328"/>
                  </a:lnTo>
                  <a:lnTo>
                    <a:pt x="319" y="330"/>
                  </a:lnTo>
                  <a:lnTo>
                    <a:pt x="309" y="339"/>
                  </a:lnTo>
                  <a:lnTo>
                    <a:pt x="296" y="346"/>
                  </a:lnTo>
                  <a:lnTo>
                    <a:pt x="281" y="355"/>
                  </a:lnTo>
                  <a:lnTo>
                    <a:pt x="264" y="363"/>
                  </a:lnTo>
                  <a:lnTo>
                    <a:pt x="261" y="364"/>
                  </a:lnTo>
                  <a:lnTo>
                    <a:pt x="259" y="368"/>
                  </a:lnTo>
                  <a:lnTo>
                    <a:pt x="257" y="371"/>
                  </a:lnTo>
                  <a:lnTo>
                    <a:pt x="256" y="374"/>
                  </a:lnTo>
                  <a:lnTo>
                    <a:pt x="256" y="406"/>
                  </a:lnTo>
                  <a:lnTo>
                    <a:pt x="186" y="406"/>
                  </a:lnTo>
                  <a:lnTo>
                    <a:pt x="186" y="374"/>
                  </a:lnTo>
                  <a:lnTo>
                    <a:pt x="186" y="370"/>
                  </a:lnTo>
                  <a:lnTo>
                    <a:pt x="183" y="367"/>
                  </a:lnTo>
                  <a:lnTo>
                    <a:pt x="180" y="363"/>
                  </a:lnTo>
                  <a:lnTo>
                    <a:pt x="176" y="361"/>
                  </a:lnTo>
                  <a:lnTo>
                    <a:pt x="166" y="359"/>
                  </a:lnTo>
                  <a:lnTo>
                    <a:pt x="158" y="356"/>
                  </a:lnTo>
                  <a:lnTo>
                    <a:pt x="150" y="353"/>
                  </a:lnTo>
                  <a:lnTo>
                    <a:pt x="144" y="349"/>
                  </a:lnTo>
                  <a:lnTo>
                    <a:pt x="132" y="341"/>
                  </a:lnTo>
                  <a:lnTo>
                    <a:pt x="120" y="330"/>
                  </a:lnTo>
                  <a:lnTo>
                    <a:pt x="116" y="328"/>
                  </a:lnTo>
                  <a:lnTo>
                    <a:pt x="112" y="327"/>
                  </a:lnTo>
                  <a:lnTo>
                    <a:pt x="108" y="327"/>
                  </a:lnTo>
                  <a:lnTo>
                    <a:pt x="105" y="329"/>
                  </a:lnTo>
                  <a:lnTo>
                    <a:pt x="65" y="350"/>
                  </a:lnTo>
                  <a:lnTo>
                    <a:pt x="30" y="289"/>
                  </a:lnTo>
                  <a:lnTo>
                    <a:pt x="67" y="268"/>
                  </a:lnTo>
                  <a:lnTo>
                    <a:pt x="71" y="265"/>
                  </a:lnTo>
                  <a:lnTo>
                    <a:pt x="73" y="261"/>
                  </a:lnTo>
                  <a:lnTo>
                    <a:pt x="74" y="257"/>
                  </a:lnTo>
                  <a:lnTo>
                    <a:pt x="73" y="254"/>
                  </a:lnTo>
                  <a:lnTo>
                    <a:pt x="71" y="238"/>
                  </a:lnTo>
                  <a:lnTo>
                    <a:pt x="70" y="222"/>
                  </a:lnTo>
                  <a:lnTo>
                    <a:pt x="71" y="206"/>
                  </a:lnTo>
                  <a:lnTo>
                    <a:pt x="74" y="189"/>
                  </a:lnTo>
                  <a:lnTo>
                    <a:pt x="74" y="185"/>
                  </a:lnTo>
                  <a:lnTo>
                    <a:pt x="73" y="182"/>
                  </a:lnTo>
                  <a:lnTo>
                    <a:pt x="71" y="179"/>
                  </a:lnTo>
                  <a:lnTo>
                    <a:pt x="67" y="175"/>
                  </a:lnTo>
                  <a:lnTo>
                    <a:pt x="31" y="154"/>
                  </a:lnTo>
                  <a:lnTo>
                    <a:pt x="66" y="93"/>
                  </a:lnTo>
                  <a:lnTo>
                    <a:pt x="105" y="114"/>
                  </a:lnTo>
                  <a:lnTo>
                    <a:pt x="108" y="116"/>
                  </a:lnTo>
                  <a:lnTo>
                    <a:pt x="112" y="115"/>
                  </a:lnTo>
                  <a:lnTo>
                    <a:pt x="117" y="114"/>
                  </a:lnTo>
                  <a:lnTo>
                    <a:pt x="120" y="112"/>
                  </a:lnTo>
                  <a:lnTo>
                    <a:pt x="132" y="101"/>
                  </a:lnTo>
                  <a:lnTo>
                    <a:pt x="144" y="93"/>
                  </a:lnTo>
                  <a:lnTo>
                    <a:pt x="150" y="90"/>
                  </a:lnTo>
                  <a:lnTo>
                    <a:pt x="158" y="86"/>
                  </a:lnTo>
                  <a:lnTo>
                    <a:pt x="166" y="83"/>
                  </a:lnTo>
                  <a:lnTo>
                    <a:pt x="176" y="80"/>
                  </a:lnTo>
                  <a:lnTo>
                    <a:pt x="180" y="79"/>
                  </a:lnTo>
                  <a:lnTo>
                    <a:pt x="183" y="76"/>
                  </a:lnTo>
                  <a:lnTo>
                    <a:pt x="186" y="72"/>
                  </a:lnTo>
                  <a:lnTo>
                    <a:pt x="186" y="68"/>
                  </a:lnTo>
                  <a:lnTo>
                    <a:pt x="186" y="25"/>
                  </a:lnTo>
                  <a:lnTo>
                    <a:pt x="256" y="25"/>
                  </a:lnTo>
                  <a:lnTo>
                    <a:pt x="256" y="68"/>
                  </a:lnTo>
                  <a:lnTo>
                    <a:pt x="257" y="71"/>
                  </a:lnTo>
                  <a:lnTo>
                    <a:pt x="259" y="75"/>
                  </a:lnTo>
                  <a:lnTo>
                    <a:pt x="261" y="78"/>
                  </a:lnTo>
                  <a:lnTo>
                    <a:pt x="264" y="80"/>
                  </a:lnTo>
                  <a:lnTo>
                    <a:pt x="281" y="88"/>
                  </a:lnTo>
                  <a:lnTo>
                    <a:pt x="296" y="96"/>
                  </a:lnTo>
                  <a:lnTo>
                    <a:pt x="309" y="105"/>
                  </a:lnTo>
                  <a:lnTo>
                    <a:pt x="319" y="112"/>
                  </a:lnTo>
                  <a:lnTo>
                    <a:pt x="323" y="114"/>
                  </a:lnTo>
                  <a:lnTo>
                    <a:pt x="326" y="115"/>
                  </a:lnTo>
                  <a:lnTo>
                    <a:pt x="330" y="115"/>
                  </a:lnTo>
                  <a:lnTo>
                    <a:pt x="335" y="113"/>
                  </a:lnTo>
                  <a:lnTo>
                    <a:pt x="369" y="93"/>
                  </a:lnTo>
                  <a:lnTo>
                    <a:pt x="405" y="154"/>
                  </a:lnTo>
                  <a:lnTo>
                    <a:pt x="368" y="175"/>
                  </a:lnTo>
                  <a:lnTo>
                    <a:pt x="365" y="179"/>
                  </a:lnTo>
                  <a:lnTo>
                    <a:pt x="363" y="182"/>
                  </a:lnTo>
                  <a:lnTo>
                    <a:pt x="362" y="185"/>
                  </a:lnTo>
                  <a:lnTo>
                    <a:pt x="362" y="189"/>
                  </a:lnTo>
                  <a:lnTo>
                    <a:pt x="364" y="206"/>
                  </a:lnTo>
                  <a:lnTo>
                    <a:pt x="365" y="222"/>
                  </a:lnTo>
                  <a:lnTo>
                    <a:pt x="365" y="238"/>
                  </a:lnTo>
                  <a:lnTo>
                    <a:pt x="362" y="254"/>
                  </a:lnTo>
                  <a:lnTo>
                    <a:pt x="362" y="257"/>
                  </a:lnTo>
                  <a:lnTo>
                    <a:pt x="363" y="261"/>
                  </a:lnTo>
                  <a:lnTo>
                    <a:pt x="365" y="265"/>
                  </a:lnTo>
                  <a:lnTo>
                    <a:pt x="368" y="268"/>
                  </a:lnTo>
                  <a:lnTo>
                    <a:pt x="405" y="289"/>
                  </a:lnTo>
                  <a:lnTo>
                    <a:pt x="369" y="350"/>
                  </a:lnTo>
                  <a:close/>
                  <a:moveTo>
                    <a:pt x="428" y="272"/>
                  </a:moveTo>
                  <a:lnTo>
                    <a:pt x="388" y="250"/>
                  </a:lnTo>
                  <a:lnTo>
                    <a:pt x="389" y="236"/>
                  </a:lnTo>
                  <a:lnTo>
                    <a:pt x="391" y="221"/>
                  </a:lnTo>
                  <a:lnTo>
                    <a:pt x="389" y="207"/>
                  </a:lnTo>
                  <a:lnTo>
                    <a:pt x="388" y="193"/>
                  </a:lnTo>
                  <a:lnTo>
                    <a:pt x="428" y="169"/>
                  </a:lnTo>
                  <a:lnTo>
                    <a:pt x="432" y="166"/>
                  </a:lnTo>
                  <a:lnTo>
                    <a:pt x="435" y="161"/>
                  </a:lnTo>
                  <a:lnTo>
                    <a:pt x="435" y="157"/>
                  </a:lnTo>
                  <a:lnTo>
                    <a:pt x="434" y="153"/>
                  </a:lnTo>
                  <a:lnTo>
                    <a:pt x="385" y="69"/>
                  </a:lnTo>
                  <a:lnTo>
                    <a:pt x="382" y="65"/>
                  </a:lnTo>
                  <a:lnTo>
                    <a:pt x="378" y="63"/>
                  </a:lnTo>
                  <a:lnTo>
                    <a:pt x="372" y="63"/>
                  </a:lnTo>
                  <a:lnTo>
                    <a:pt x="367" y="64"/>
                  </a:lnTo>
                  <a:lnTo>
                    <a:pt x="329" y="88"/>
                  </a:lnTo>
                  <a:lnTo>
                    <a:pt x="320" y="81"/>
                  </a:lnTo>
                  <a:lnTo>
                    <a:pt x="308" y="73"/>
                  </a:lnTo>
                  <a:lnTo>
                    <a:pt x="296" y="67"/>
                  </a:lnTo>
                  <a:lnTo>
                    <a:pt x="282" y="59"/>
                  </a:lnTo>
                  <a:lnTo>
                    <a:pt x="282" y="13"/>
                  </a:lnTo>
                  <a:lnTo>
                    <a:pt x="281" y="8"/>
                  </a:lnTo>
                  <a:lnTo>
                    <a:pt x="279" y="4"/>
                  </a:lnTo>
                  <a:lnTo>
                    <a:pt x="275" y="2"/>
                  </a:lnTo>
                  <a:lnTo>
                    <a:pt x="269" y="0"/>
                  </a:lnTo>
                  <a:lnTo>
                    <a:pt x="173" y="0"/>
                  </a:lnTo>
                  <a:lnTo>
                    <a:pt x="168" y="2"/>
                  </a:lnTo>
                  <a:lnTo>
                    <a:pt x="164" y="4"/>
                  </a:lnTo>
                  <a:lnTo>
                    <a:pt x="161" y="8"/>
                  </a:lnTo>
                  <a:lnTo>
                    <a:pt x="161" y="13"/>
                  </a:lnTo>
                  <a:lnTo>
                    <a:pt x="161" y="58"/>
                  </a:lnTo>
                  <a:lnTo>
                    <a:pt x="152" y="62"/>
                  </a:lnTo>
                  <a:lnTo>
                    <a:pt x="144" y="64"/>
                  </a:lnTo>
                  <a:lnTo>
                    <a:pt x="137" y="67"/>
                  </a:lnTo>
                  <a:lnTo>
                    <a:pt x="131" y="71"/>
                  </a:lnTo>
                  <a:lnTo>
                    <a:pt x="119" y="79"/>
                  </a:lnTo>
                  <a:lnTo>
                    <a:pt x="109" y="88"/>
                  </a:lnTo>
                  <a:lnTo>
                    <a:pt x="68" y="64"/>
                  </a:lnTo>
                  <a:lnTo>
                    <a:pt x="63" y="63"/>
                  </a:lnTo>
                  <a:lnTo>
                    <a:pt x="59" y="63"/>
                  </a:lnTo>
                  <a:lnTo>
                    <a:pt x="55" y="65"/>
                  </a:lnTo>
                  <a:lnTo>
                    <a:pt x="50" y="69"/>
                  </a:lnTo>
                  <a:lnTo>
                    <a:pt x="2" y="152"/>
                  </a:lnTo>
                  <a:lnTo>
                    <a:pt x="1" y="157"/>
                  </a:lnTo>
                  <a:lnTo>
                    <a:pt x="1" y="161"/>
                  </a:lnTo>
                  <a:lnTo>
                    <a:pt x="2" y="165"/>
                  </a:lnTo>
                  <a:lnTo>
                    <a:pt x="3" y="167"/>
                  </a:lnTo>
                  <a:lnTo>
                    <a:pt x="5" y="168"/>
                  </a:lnTo>
                  <a:lnTo>
                    <a:pt x="6" y="169"/>
                  </a:lnTo>
                  <a:lnTo>
                    <a:pt x="47" y="193"/>
                  </a:lnTo>
                  <a:lnTo>
                    <a:pt x="45" y="207"/>
                  </a:lnTo>
                  <a:lnTo>
                    <a:pt x="44" y="221"/>
                  </a:lnTo>
                  <a:lnTo>
                    <a:pt x="45" y="236"/>
                  </a:lnTo>
                  <a:lnTo>
                    <a:pt x="47" y="250"/>
                  </a:lnTo>
                  <a:lnTo>
                    <a:pt x="6" y="272"/>
                  </a:lnTo>
                  <a:lnTo>
                    <a:pt x="3" y="276"/>
                  </a:lnTo>
                  <a:lnTo>
                    <a:pt x="0" y="281"/>
                  </a:lnTo>
                  <a:lnTo>
                    <a:pt x="0" y="286"/>
                  </a:lnTo>
                  <a:lnTo>
                    <a:pt x="2" y="290"/>
                  </a:lnTo>
                  <a:lnTo>
                    <a:pt x="49" y="373"/>
                  </a:lnTo>
                  <a:lnTo>
                    <a:pt x="53" y="377"/>
                  </a:lnTo>
                  <a:lnTo>
                    <a:pt x="58" y="379"/>
                  </a:lnTo>
                  <a:lnTo>
                    <a:pt x="62" y="379"/>
                  </a:lnTo>
                  <a:lnTo>
                    <a:pt x="67" y="378"/>
                  </a:lnTo>
                  <a:lnTo>
                    <a:pt x="109" y="356"/>
                  </a:lnTo>
                  <a:lnTo>
                    <a:pt x="119" y="363"/>
                  </a:lnTo>
                  <a:lnTo>
                    <a:pt x="131" y="372"/>
                  </a:lnTo>
                  <a:lnTo>
                    <a:pt x="144" y="378"/>
                  </a:lnTo>
                  <a:lnTo>
                    <a:pt x="161" y="385"/>
                  </a:lnTo>
                  <a:lnTo>
                    <a:pt x="161" y="419"/>
                  </a:lnTo>
                  <a:lnTo>
                    <a:pt x="161" y="425"/>
                  </a:lnTo>
                  <a:lnTo>
                    <a:pt x="164" y="428"/>
                  </a:lnTo>
                  <a:lnTo>
                    <a:pt x="168" y="431"/>
                  </a:lnTo>
                  <a:lnTo>
                    <a:pt x="173" y="432"/>
                  </a:lnTo>
                  <a:lnTo>
                    <a:pt x="269" y="432"/>
                  </a:lnTo>
                  <a:lnTo>
                    <a:pt x="275" y="431"/>
                  </a:lnTo>
                  <a:lnTo>
                    <a:pt x="279" y="428"/>
                  </a:lnTo>
                  <a:lnTo>
                    <a:pt x="281" y="425"/>
                  </a:lnTo>
                  <a:lnTo>
                    <a:pt x="282" y="419"/>
                  </a:lnTo>
                  <a:lnTo>
                    <a:pt x="282" y="382"/>
                  </a:lnTo>
                  <a:lnTo>
                    <a:pt x="296" y="375"/>
                  </a:lnTo>
                  <a:lnTo>
                    <a:pt x="308" y="369"/>
                  </a:lnTo>
                  <a:lnTo>
                    <a:pt x="320" y="362"/>
                  </a:lnTo>
                  <a:lnTo>
                    <a:pt x="329" y="356"/>
                  </a:lnTo>
                  <a:lnTo>
                    <a:pt x="367" y="378"/>
                  </a:lnTo>
                  <a:lnTo>
                    <a:pt x="372" y="379"/>
                  </a:lnTo>
                  <a:lnTo>
                    <a:pt x="378" y="379"/>
                  </a:lnTo>
                  <a:lnTo>
                    <a:pt x="380" y="378"/>
                  </a:lnTo>
                  <a:lnTo>
                    <a:pt x="382" y="377"/>
                  </a:lnTo>
                  <a:lnTo>
                    <a:pt x="383" y="375"/>
                  </a:lnTo>
                  <a:lnTo>
                    <a:pt x="385" y="373"/>
                  </a:lnTo>
                  <a:lnTo>
                    <a:pt x="434" y="290"/>
                  </a:lnTo>
                  <a:lnTo>
                    <a:pt x="435" y="285"/>
                  </a:lnTo>
                  <a:lnTo>
                    <a:pt x="435" y="281"/>
                  </a:lnTo>
                  <a:lnTo>
                    <a:pt x="432" y="276"/>
                  </a:lnTo>
                  <a:lnTo>
                    <a:pt x="428" y="2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53" name="Freeform 58"/>
            <p:cNvSpPr>
              <a:spLocks noEditPoints="1"/>
            </p:cNvSpPr>
            <p:nvPr/>
          </p:nvSpPr>
          <p:spPr bwMode="auto">
            <a:xfrm>
              <a:off x="1122363" y="3297238"/>
              <a:ext cx="61913" cy="60325"/>
            </a:xfrm>
            <a:custGeom>
              <a:avLst/>
              <a:gdLst>
                <a:gd name="T0" fmla="*/ 67 w 154"/>
                <a:gd name="T1" fmla="*/ 128 h 154"/>
                <a:gd name="T2" fmla="*/ 49 w 154"/>
                <a:gd name="T3" fmla="*/ 119 h 154"/>
                <a:gd name="T4" fmla="*/ 35 w 154"/>
                <a:gd name="T5" fmla="*/ 107 h 154"/>
                <a:gd name="T6" fmla="*/ 27 w 154"/>
                <a:gd name="T7" fmla="*/ 88 h 154"/>
                <a:gd name="T8" fmla="*/ 27 w 154"/>
                <a:gd name="T9" fmla="*/ 67 h 154"/>
                <a:gd name="T10" fmla="*/ 35 w 154"/>
                <a:gd name="T11" fmla="*/ 49 h 154"/>
                <a:gd name="T12" fmla="*/ 49 w 154"/>
                <a:gd name="T13" fmla="*/ 35 h 154"/>
                <a:gd name="T14" fmla="*/ 67 w 154"/>
                <a:gd name="T15" fmla="*/ 26 h 154"/>
                <a:gd name="T16" fmla="*/ 87 w 154"/>
                <a:gd name="T17" fmla="*/ 26 h 154"/>
                <a:gd name="T18" fmla="*/ 106 w 154"/>
                <a:gd name="T19" fmla="*/ 35 h 154"/>
                <a:gd name="T20" fmla="*/ 120 w 154"/>
                <a:gd name="T21" fmla="*/ 49 h 154"/>
                <a:gd name="T22" fmla="*/ 128 w 154"/>
                <a:gd name="T23" fmla="*/ 67 h 154"/>
                <a:gd name="T24" fmla="*/ 128 w 154"/>
                <a:gd name="T25" fmla="*/ 88 h 154"/>
                <a:gd name="T26" fmla="*/ 120 w 154"/>
                <a:gd name="T27" fmla="*/ 107 h 154"/>
                <a:gd name="T28" fmla="*/ 106 w 154"/>
                <a:gd name="T29" fmla="*/ 119 h 154"/>
                <a:gd name="T30" fmla="*/ 87 w 154"/>
                <a:gd name="T31" fmla="*/ 128 h 154"/>
                <a:gd name="T32" fmla="*/ 78 w 154"/>
                <a:gd name="T33" fmla="*/ 0 h 154"/>
                <a:gd name="T34" fmla="*/ 62 w 154"/>
                <a:gd name="T35" fmla="*/ 1 h 154"/>
                <a:gd name="T36" fmla="*/ 48 w 154"/>
                <a:gd name="T37" fmla="*/ 6 h 154"/>
                <a:gd name="T38" fmla="*/ 35 w 154"/>
                <a:gd name="T39" fmla="*/ 13 h 154"/>
                <a:gd name="T40" fmla="*/ 23 w 154"/>
                <a:gd name="T41" fmla="*/ 23 h 154"/>
                <a:gd name="T42" fmla="*/ 13 w 154"/>
                <a:gd name="T43" fmla="*/ 34 h 154"/>
                <a:gd name="T44" fmla="*/ 7 w 154"/>
                <a:gd name="T45" fmla="*/ 48 h 154"/>
                <a:gd name="T46" fmla="*/ 1 w 154"/>
                <a:gd name="T47" fmla="*/ 62 h 154"/>
                <a:gd name="T48" fmla="*/ 0 w 154"/>
                <a:gd name="T49" fmla="*/ 78 h 154"/>
                <a:gd name="T50" fmla="*/ 1 w 154"/>
                <a:gd name="T51" fmla="*/ 93 h 154"/>
                <a:gd name="T52" fmla="*/ 7 w 154"/>
                <a:gd name="T53" fmla="*/ 108 h 154"/>
                <a:gd name="T54" fmla="*/ 13 w 154"/>
                <a:gd name="T55" fmla="*/ 121 h 154"/>
                <a:gd name="T56" fmla="*/ 23 w 154"/>
                <a:gd name="T57" fmla="*/ 131 h 154"/>
                <a:gd name="T58" fmla="*/ 35 w 154"/>
                <a:gd name="T59" fmla="*/ 141 h 154"/>
                <a:gd name="T60" fmla="*/ 48 w 154"/>
                <a:gd name="T61" fmla="*/ 148 h 154"/>
                <a:gd name="T62" fmla="*/ 62 w 154"/>
                <a:gd name="T63" fmla="*/ 153 h 154"/>
                <a:gd name="T64" fmla="*/ 78 w 154"/>
                <a:gd name="T65" fmla="*/ 154 h 154"/>
                <a:gd name="T66" fmla="*/ 93 w 154"/>
                <a:gd name="T67" fmla="*/ 153 h 154"/>
                <a:gd name="T68" fmla="*/ 108 w 154"/>
                <a:gd name="T69" fmla="*/ 148 h 154"/>
                <a:gd name="T70" fmla="*/ 121 w 154"/>
                <a:gd name="T71" fmla="*/ 141 h 154"/>
                <a:gd name="T72" fmla="*/ 131 w 154"/>
                <a:gd name="T73" fmla="*/ 131 h 154"/>
                <a:gd name="T74" fmla="*/ 141 w 154"/>
                <a:gd name="T75" fmla="*/ 121 h 154"/>
                <a:gd name="T76" fmla="*/ 149 w 154"/>
                <a:gd name="T77" fmla="*/ 108 h 154"/>
                <a:gd name="T78" fmla="*/ 153 w 154"/>
                <a:gd name="T79" fmla="*/ 93 h 154"/>
                <a:gd name="T80" fmla="*/ 154 w 154"/>
                <a:gd name="T81" fmla="*/ 78 h 154"/>
                <a:gd name="T82" fmla="*/ 153 w 154"/>
                <a:gd name="T83" fmla="*/ 62 h 154"/>
                <a:gd name="T84" fmla="*/ 149 w 154"/>
                <a:gd name="T85" fmla="*/ 48 h 154"/>
                <a:gd name="T86" fmla="*/ 141 w 154"/>
                <a:gd name="T87" fmla="*/ 34 h 154"/>
                <a:gd name="T88" fmla="*/ 131 w 154"/>
                <a:gd name="T89" fmla="*/ 23 h 154"/>
                <a:gd name="T90" fmla="*/ 121 w 154"/>
                <a:gd name="T91" fmla="*/ 13 h 154"/>
                <a:gd name="T92" fmla="*/ 108 w 154"/>
                <a:gd name="T93" fmla="*/ 6 h 154"/>
                <a:gd name="T94" fmla="*/ 93 w 154"/>
                <a:gd name="T95" fmla="*/ 1 h 154"/>
                <a:gd name="T96" fmla="*/ 78 w 154"/>
                <a:gd name="T9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4" h="154">
                  <a:moveTo>
                    <a:pt x="78" y="128"/>
                  </a:moveTo>
                  <a:lnTo>
                    <a:pt x="67" y="128"/>
                  </a:lnTo>
                  <a:lnTo>
                    <a:pt x="57" y="125"/>
                  </a:lnTo>
                  <a:lnTo>
                    <a:pt x="49" y="119"/>
                  </a:lnTo>
                  <a:lnTo>
                    <a:pt x="41" y="114"/>
                  </a:lnTo>
                  <a:lnTo>
                    <a:pt x="35" y="107"/>
                  </a:lnTo>
                  <a:lnTo>
                    <a:pt x="29" y="97"/>
                  </a:lnTo>
                  <a:lnTo>
                    <a:pt x="27" y="88"/>
                  </a:lnTo>
                  <a:lnTo>
                    <a:pt x="26" y="78"/>
                  </a:lnTo>
                  <a:lnTo>
                    <a:pt x="27" y="67"/>
                  </a:lnTo>
                  <a:lnTo>
                    <a:pt x="29" y="57"/>
                  </a:lnTo>
                  <a:lnTo>
                    <a:pt x="35" y="49"/>
                  </a:lnTo>
                  <a:lnTo>
                    <a:pt x="41" y="41"/>
                  </a:lnTo>
                  <a:lnTo>
                    <a:pt x="49" y="35"/>
                  </a:lnTo>
                  <a:lnTo>
                    <a:pt x="57" y="29"/>
                  </a:lnTo>
                  <a:lnTo>
                    <a:pt x="67" y="26"/>
                  </a:lnTo>
                  <a:lnTo>
                    <a:pt x="78" y="25"/>
                  </a:lnTo>
                  <a:lnTo>
                    <a:pt x="87" y="26"/>
                  </a:lnTo>
                  <a:lnTo>
                    <a:pt x="97" y="29"/>
                  </a:lnTo>
                  <a:lnTo>
                    <a:pt x="106" y="35"/>
                  </a:lnTo>
                  <a:lnTo>
                    <a:pt x="114" y="41"/>
                  </a:lnTo>
                  <a:lnTo>
                    <a:pt x="120" y="49"/>
                  </a:lnTo>
                  <a:lnTo>
                    <a:pt x="125" y="57"/>
                  </a:lnTo>
                  <a:lnTo>
                    <a:pt x="128" y="67"/>
                  </a:lnTo>
                  <a:lnTo>
                    <a:pt x="129" y="78"/>
                  </a:lnTo>
                  <a:lnTo>
                    <a:pt x="128" y="88"/>
                  </a:lnTo>
                  <a:lnTo>
                    <a:pt x="125" y="97"/>
                  </a:lnTo>
                  <a:lnTo>
                    <a:pt x="120" y="107"/>
                  </a:lnTo>
                  <a:lnTo>
                    <a:pt x="114" y="114"/>
                  </a:lnTo>
                  <a:lnTo>
                    <a:pt x="106" y="119"/>
                  </a:lnTo>
                  <a:lnTo>
                    <a:pt x="97" y="125"/>
                  </a:lnTo>
                  <a:lnTo>
                    <a:pt x="87" y="128"/>
                  </a:lnTo>
                  <a:lnTo>
                    <a:pt x="78" y="128"/>
                  </a:lnTo>
                  <a:close/>
                  <a:moveTo>
                    <a:pt x="78" y="0"/>
                  </a:moveTo>
                  <a:lnTo>
                    <a:pt x="69" y="0"/>
                  </a:lnTo>
                  <a:lnTo>
                    <a:pt x="62" y="1"/>
                  </a:lnTo>
                  <a:lnTo>
                    <a:pt x="54" y="4"/>
                  </a:lnTo>
                  <a:lnTo>
                    <a:pt x="48" y="6"/>
                  </a:lnTo>
                  <a:lnTo>
                    <a:pt x="41" y="9"/>
                  </a:lnTo>
                  <a:lnTo>
                    <a:pt x="35" y="13"/>
                  </a:lnTo>
                  <a:lnTo>
                    <a:pt x="28" y="17"/>
                  </a:lnTo>
                  <a:lnTo>
                    <a:pt x="23" y="23"/>
                  </a:lnTo>
                  <a:lnTo>
                    <a:pt x="18" y="28"/>
                  </a:lnTo>
                  <a:lnTo>
                    <a:pt x="13" y="34"/>
                  </a:lnTo>
                  <a:lnTo>
                    <a:pt x="10" y="40"/>
                  </a:lnTo>
                  <a:lnTo>
                    <a:pt x="7" y="48"/>
                  </a:lnTo>
                  <a:lnTo>
                    <a:pt x="4" y="54"/>
                  </a:lnTo>
                  <a:lnTo>
                    <a:pt x="1" y="62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0" y="85"/>
                  </a:lnTo>
                  <a:lnTo>
                    <a:pt x="1" y="93"/>
                  </a:lnTo>
                  <a:lnTo>
                    <a:pt x="4" y="100"/>
                  </a:lnTo>
                  <a:lnTo>
                    <a:pt x="7" y="108"/>
                  </a:lnTo>
                  <a:lnTo>
                    <a:pt x="10" y="114"/>
                  </a:lnTo>
                  <a:lnTo>
                    <a:pt x="13" y="121"/>
                  </a:lnTo>
                  <a:lnTo>
                    <a:pt x="18" y="126"/>
                  </a:lnTo>
                  <a:lnTo>
                    <a:pt x="23" y="131"/>
                  </a:lnTo>
                  <a:lnTo>
                    <a:pt x="28" y="137"/>
                  </a:lnTo>
                  <a:lnTo>
                    <a:pt x="35" y="141"/>
                  </a:lnTo>
                  <a:lnTo>
                    <a:pt x="41" y="145"/>
                  </a:lnTo>
                  <a:lnTo>
                    <a:pt x="48" y="148"/>
                  </a:lnTo>
                  <a:lnTo>
                    <a:pt x="54" y="151"/>
                  </a:lnTo>
                  <a:lnTo>
                    <a:pt x="62" y="153"/>
                  </a:lnTo>
                  <a:lnTo>
                    <a:pt x="69" y="154"/>
                  </a:lnTo>
                  <a:lnTo>
                    <a:pt x="78" y="154"/>
                  </a:lnTo>
                  <a:lnTo>
                    <a:pt x="85" y="154"/>
                  </a:lnTo>
                  <a:lnTo>
                    <a:pt x="93" y="153"/>
                  </a:lnTo>
                  <a:lnTo>
                    <a:pt x="100" y="151"/>
                  </a:lnTo>
                  <a:lnTo>
                    <a:pt x="108" y="148"/>
                  </a:lnTo>
                  <a:lnTo>
                    <a:pt x="114" y="145"/>
                  </a:lnTo>
                  <a:lnTo>
                    <a:pt x="121" y="141"/>
                  </a:lnTo>
                  <a:lnTo>
                    <a:pt x="126" y="137"/>
                  </a:lnTo>
                  <a:lnTo>
                    <a:pt x="131" y="131"/>
                  </a:lnTo>
                  <a:lnTo>
                    <a:pt x="137" y="126"/>
                  </a:lnTo>
                  <a:lnTo>
                    <a:pt x="141" y="121"/>
                  </a:lnTo>
                  <a:lnTo>
                    <a:pt x="145" y="114"/>
                  </a:lnTo>
                  <a:lnTo>
                    <a:pt x="149" y="108"/>
                  </a:lnTo>
                  <a:lnTo>
                    <a:pt x="151" y="100"/>
                  </a:lnTo>
                  <a:lnTo>
                    <a:pt x="153" y="93"/>
                  </a:lnTo>
                  <a:lnTo>
                    <a:pt x="154" y="85"/>
                  </a:lnTo>
                  <a:lnTo>
                    <a:pt x="154" y="78"/>
                  </a:lnTo>
                  <a:lnTo>
                    <a:pt x="154" y="70"/>
                  </a:lnTo>
                  <a:lnTo>
                    <a:pt x="153" y="62"/>
                  </a:lnTo>
                  <a:lnTo>
                    <a:pt x="151" y="54"/>
                  </a:lnTo>
                  <a:lnTo>
                    <a:pt x="149" y="48"/>
                  </a:lnTo>
                  <a:lnTo>
                    <a:pt x="145" y="40"/>
                  </a:lnTo>
                  <a:lnTo>
                    <a:pt x="141" y="34"/>
                  </a:lnTo>
                  <a:lnTo>
                    <a:pt x="137" y="28"/>
                  </a:lnTo>
                  <a:lnTo>
                    <a:pt x="131" y="23"/>
                  </a:lnTo>
                  <a:lnTo>
                    <a:pt x="126" y="17"/>
                  </a:lnTo>
                  <a:lnTo>
                    <a:pt x="121" y="13"/>
                  </a:lnTo>
                  <a:lnTo>
                    <a:pt x="114" y="9"/>
                  </a:lnTo>
                  <a:lnTo>
                    <a:pt x="108" y="6"/>
                  </a:lnTo>
                  <a:lnTo>
                    <a:pt x="100" y="4"/>
                  </a:lnTo>
                  <a:lnTo>
                    <a:pt x="93" y="1"/>
                  </a:lnTo>
                  <a:lnTo>
                    <a:pt x="85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54" name="Freeform 59"/>
            <p:cNvSpPr>
              <a:spLocks noEditPoints="1"/>
            </p:cNvSpPr>
            <p:nvPr/>
          </p:nvSpPr>
          <p:spPr bwMode="auto">
            <a:xfrm>
              <a:off x="946151" y="3371851"/>
              <a:ext cx="173038" cy="171450"/>
            </a:xfrm>
            <a:custGeom>
              <a:avLst/>
              <a:gdLst>
                <a:gd name="T0" fmla="*/ 362 w 435"/>
                <a:gd name="T1" fmla="*/ 176 h 434"/>
                <a:gd name="T2" fmla="*/ 364 w 435"/>
                <a:gd name="T3" fmla="*/ 229 h 434"/>
                <a:gd name="T4" fmla="*/ 365 w 435"/>
                <a:gd name="T5" fmla="*/ 256 h 434"/>
                <a:gd name="T6" fmla="*/ 334 w 435"/>
                <a:gd name="T7" fmla="*/ 319 h 434"/>
                <a:gd name="T8" fmla="*/ 319 w 435"/>
                <a:gd name="T9" fmla="*/ 321 h 434"/>
                <a:gd name="T10" fmla="*/ 264 w 435"/>
                <a:gd name="T11" fmla="*/ 354 h 434"/>
                <a:gd name="T12" fmla="*/ 256 w 435"/>
                <a:gd name="T13" fmla="*/ 365 h 434"/>
                <a:gd name="T14" fmla="*/ 185 w 435"/>
                <a:gd name="T15" fmla="*/ 362 h 434"/>
                <a:gd name="T16" fmla="*/ 166 w 435"/>
                <a:gd name="T17" fmla="*/ 350 h 434"/>
                <a:gd name="T18" fmla="*/ 132 w 435"/>
                <a:gd name="T19" fmla="*/ 332 h 434"/>
                <a:gd name="T20" fmla="*/ 108 w 435"/>
                <a:gd name="T21" fmla="*/ 318 h 434"/>
                <a:gd name="T22" fmla="*/ 67 w 435"/>
                <a:gd name="T23" fmla="*/ 259 h 434"/>
                <a:gd name="T24" fmla="*/ 73 w 435"/>
                <a:gd name="T25" fmla="*/ 245 h 434"/>
                <a:gd name="T26" fmla="*/ 73 w 435"/>
                <a:gd name="T27" fmla="*/ 180 h 434"/>
                <a:gd name="T28" fmla="*/ 67 w 435"/>
                <a:gd name="T29" fmla="*/ 166 h 434"/>
                <a:gd name="T30" fmla="*/ 108 w 435"/>
                <a:gd name="T31" fmla="*/ 106 h 434"/>
                <a:gd name="T32" fmla="*/ 132 w 435"/>
                <a:gd name="T33" fmla="*/ 92 h 434"/>
                <a:gd name="T34" fmla="*/ 166 w 435"/>
                <a:gd name="T35" fmla="*/ 74 h 434"/>
                <a:gd name="T36" fmla="*/ 185 w 435"/>
                <a:gd name="T37" fmla="*/ 63 h 434"/>
                <a:gd name="T38" fmla="*/ 256 w 435"/>
                <a:gd name="T39" fmla="*/ 60 h 434"/>
                <a:gd name="T40" fmla="*/ 264 w 435"/>
                <a:gd name="T41" fmla="*/ 71 h 434"/>
                <a:gd name="T42" fmla="*/ 319 w 435"/>
                <a:gd name="T43" fmla="*/ 103 h 434"/>
                <a:gd name="T44" fmla="*/ 334 w 435"/>
                <a:gd name="T45" fmla="*/ 105 h 434"/>
                <a:gd name="T46" fmla="*/ 435 w 435"/>
                <a:gd name="T47" fmla="*/ 153 h 434"/>
                <a:gd name="T48" fmla="*/ 383 w 435"/>
                <a:gd name="T49" fmla="*/ 58 h 434"/>
                <a:gd name="T50" fmla="*/ 375 w 435"/>
                <a:gd name="T51" fmla="*/ 54 h 434"/>
                <a:gd name="T52" fmla="*/ 328 w 435"/>
                <a:gd name="T53" fmla="*/ 78 h 434"/>
                <a:gd name="T54" fmla="*/ 282 w 435"/>
                <a:gd name="T55" fmla="*/ 51 h 434"/>
                <a:gd name="T56" fmla="*/ 275 w 435"/>
                <a:gd name="T57" fmla="*/ 1 h 434"/>
                <a:gd name="T58" fmla="*/ 164 w 435"/>
                <a:gd name="T59" fmla="*/ 4 h 434"/>
                <a:gd name="T60" fmla="*/ 151 w 435"/>
                <a:gd name="T61" fmla="*/ 52 h 434"/>
                <a:gd name="T62" fmla="*/ 119 w 435"/>
                <a:gd name="T63" fmla="*/ 70 h 434"/>
                <a:gd name="T64" fmla="*/ 58 w 435"/>
                <a:gd name="T65" fmla="*/ 54 h 434"/>
                <a:gd name="T66" fmla="*/ 0 w 435"/>
                <a:gd name="T67" fmla="*/ 148 h 434"/>
                <a:gd name="T68" fmla="*/ 4 w 435"/>
                <a:gd name="T69" fmla="*/ 159 h 434"/>
                <a:gd name="T70" fmla="*/ 44 w 435"/>
                <a:gd name="T71" fmla="*/ 213 h 434"/>
                <a:gd name="T72" fmla="*/ 2 w 435"/>
                <a:gd name="T73" fmla="*/ 267 h 434"/>
                <a:gd name="T74" fmla="*/ 49 w 435"/>
                <a:gd name="T75" fmla="*/ 365 h 434"/>
                <a:gd name="T76" fmla="*/ 66 w 435"/>
                <a:gd name="T77" fmla="*/ 369 h 434"/>
                <a:gd name="T78" fmla="*/ 137 w 435"/>
                <a:gd name="T79" fmla="*/ 366 h 434"/>
                <a:gd name="T80" fmla="*/ 160 w 435"/>
                <a:gd name="T81" fmla="*/ 421 h 434"/>
                <a:gd name="T82" fmla="*/ 173 w 435"/>
                <a:gd name="T83" fmla="*/ 434 h 434"/>
                <a:gd name="T84" fmla="*/ 281 w 435"/>
                <a:gd name="T85" fmla="*/ 426 h 434"/>
                <a:gd name="T86" fmla="*/ 308 w 435"/>
                <a:gd name="T87" fmla="*/ 360 h 434"/>
                <a:gd name="T88" fmla="*/ 369 w 435"/>
                <a:gd name="T89" fmla="*/ 371 h 434"/>
                <a:gd name="T90" fmla="*/ 380 w 435"/>
                <a:gd name="T91" fmla="*/ 371 h 434"/>
                <a:gd name="T92" fmla="*/ 434 w 435"/>
                <a:gd name="T93" fmla="*/ 281 h 434"/>
                <a:gd name="T94" fmla="*/ 428 w 435"/>
                <a:gd name="T95" fmla="*/ 263 h 434"/>
                <a:gd name="T96" fmla="*/ 390 w 435"/>
                <a:gd name="T97" fmla="*/ 199 h 434"/>
                <a:gd name="T98" fmla="*/ 433 w 435"/>
                <a:gd name="T99" fmla="*/ 158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35" h="434">
                  <a:moveTo>
                    <a:pt x="368" y="166"/>
                  </a:moveTo>
                  <a:lnTo>
                    <a:pt x="365" y="169"/>
                  </a:lnTo>
                  <a:lnTo>
                    <a:pt x="363" y="172"/>
                  </a:lnTo>
                  <a:lnTo>
                    <a:pt x="362" y="176"/>
                  </a:lnTo>
                  <a:lnTo>
                    <a:pt x="362" y="180"/>
                  </a:lnTo>
                  <a:lnTo>
                    <a:pt x="364" y="197"/>
                  </a:lnTo>
                  <a:lnTo>
                    <a:pt x="365" y="213"/>
                  </a:lnTo>
                  <a:lnTo>
                    <a:pt x="364" y="229"/>
                  </a:lnTo>
                  <a:lnTo>
                    <a:pt x="362" y="245"/>
                  </a:lnTo>
                  <a:lnTo>
                    <a:pt x="362" y="248"/>
                  </a:lnTo>
                  <a:lnTo>
                    <a:pt x="363" y="252"/>
                  </a:lnTo>
                  <a:lnTo>
                    <a:pt x="365" y="256"/>
                  </a:lnTo>
                  <a:lnTo>
                    <a:pt x="368" y="259"/>
                  </a:lnTo>
                  <a:lnTo>
                    <a:pt x="405" y="280"/>
                  </a:lnTo>
                  <a:lnTo>
                    <a:pt x="369" y="342"/>
                  </a:lnTo>
                  <a:lnTo>
                    <a:pt x="334" y="319"/>
                  </a:lnTo>
                  <a:lnTo>
                    <a:pt x="331" y="318"/>
                  </a:lnTo>
                  <a:lnTo>
                    <a:pt x="326" y="318"/>
                  </a:lnTo>
                  <a:lnTo>
                    <a:pt x="323" y="319"/>
                  </a:lnTo>
                  <a:lnTo>
                    <a:pt x="319" y="321"/>
                  </a:lnTo>
                  <a:lnTo>
                    <a:pt x="309" y="330"/>
                  </a:lnTo>
                  <a:lnTo>
                    <a:pt x="296" y="337"/>
                  </a:lnTo>
                  <a:lnTo>
                    <a:pt x="281" y="346"/>
                  </a:lnTo>
                  <a:lnTo>
                    <a:pt x="264" y="354"/>
                  </a:lnTo>
                  <a:lnTo>
                    <a:pt x="261" y="357"/>
                  </a:lnTo>
                  <a:lnTo>
                    <a:pt x="259" y="359"/>
                  </a:lnTo>
                  <a:lnTo>
                    <a:pt x="258" y="362"/>
                  </a:lnTo>
                  <a:lnTo>
                    <a:pt x="256" y="365"/>
                  </a:lnTo>
                  <a:lnTo>
                    <a:pt x="256" y="409"/>
                  </a:lnTo>
                  <a:lnTo>
                    <a:pt x="186" y="409"/>
                  </a:lnTo>
                  <a:lnTo>
                    <a:pt x="186" y="365"/>
                  </a:lnTo>
                  <a:lnTo>
                    <a:pt x="185" y="362"/>
                  </a:lnTo>
                  <a:lnTo>
                    <a:pt x="183" y="358"/>
                  </a:lnTo>
                  <a:lnTo>
                    <a:pt x="180" y="354"/>
                  </a:lnTo>
                  <a:lnTo>
                    <a:pt x="176" y="352"/>
                  </a:lnTo>
                  <a:lnTo>
                    <a:pt x="166" y="350"/>
                  </a:lnTo>
                  <a:lnTo>
                    <a:pt x="158" y="347"/>
                  </a:lnTo>
                  <a:lnTo>
                    <a:pt x="150" y="344"/>
                  </a:lnTo>
                  <a:lnTo>
                    <a:pt x="144" y="340"/>
                  </a:lnTo>
                  <a:lnTo>
                    <a:pt x="132" y="332"/>
                  </a:lnTo>
                  <a:lnTo>
                    <a:pt x="119" y="321"/>
                  </a:lnTo>
                  <a:lnTo>
                    <a:pt x="116" y="319"/>
                  </a:lnTo>
                  <a:lnTo>
                    <a:pt x="113" y="318"/>
                  </a:lnTo>
                  <a:lnTo>
                    <a:pt x="108" y="318"/>
                  </a:lnTo>
                  <a:lnTo>
                    <a:pt x="105" y="319"/>
                  </a:lnTo>
                  <a:lnTo>
                    <a:pt x="65" y="342"/>
                  </a:lnTo>
                  <a:lnTo>
                    <a:pt x="30" y="280"/>
                  </a:lnTo>
                  <a:lnTo>
                    <a:pt x="67" y="259"/>
                  </a:lnTo>
                  <a:lnTo>
                    <a:pt x="71" y="256"/>
                  </a:lnTo>
                  <a:lnTo>
                    <a:pt x="73" y="252"/>
                  </a:lnTo>
                  <a:lnTo>
                    <a:pt x="74" y="248"/>
                  </a:lnTo>
                  <a:lnTo>
                    <a:pt x="73" y="245"/>
                  </a:lnTo>
                  <a:lnTo>
                    <a:pt x="71" y="229"/>
                  </a:lnTo>
                  <a:lnTo>
                    <a:pt x="70" y="213"/>
                  </a:lnTo>
                  <a:lnTo>
                    <a:pt x="71" y="197"/>
                  </a:lnTo>
                  <a:lnTo>
                    <a:pt x="73" y="180"/>
                  </a:lnTo>
                  <a:lnTo>
                    <a:pt x="74" y="176"/>
                  </a:lnTo>
                  <a:lnTo>
                    <a:pt x="73" y="172"/>
                  </a:lnTo>
                  <a:lnTo>
                    <a:pt x="71" y="169"/>
                  </a:lnTo>
                  <a:lnTo>
                    <a:pt x="67" y="166"/>
                  </a:lnTo>
                  <a:lnTo>
                    <a:pt x="30" y="145"/>
                  </a:lnTo>
                  <a:lnTo>
                    <a:pt x="66" y="84"/>
                  </a:lnTo>
                  <a:lnTo>
                    <a:pt x="105" y="105"/>
                  </a:lnTo>
                  <a:lnTo>
                    <a:pt x="108" y="106"/>
                  </a:lnTo>
                  <a:lnTo>
                    <a:pt x="113" y="106"/>
                  </a:lnTo>
                  <a:lnTo>
                    <a:pt x="117" y="105"/>
                  </a:lnTo>
                  <a:lnTo>
                    <a:pt x="120" y="103"/>
                  </a:lnTo>
                  <a:lnTo>
                    <a:pt x="132" y="92"/>
                  </a:lnTo>
                  <a:lnTo>
                    <a:pt x="144" y="84"/>
                  </a:lnTo>
                  <a:lnTo>
                    <a:pt x="150" y="80"/>
                  </a:lnTo>
                  <a:lnTo>
                    <a:pt x="158" y="76"/>
                  </a:lnTo>
                  <a:lnTo>
                    <a:pt x="166" y="74"/>
                  </a:lnTo>
                  <a:lnTo>
                    <a:pt x="176" y="71"/>
                  </a:lnTo>
                  <a:lnTo>
                    <a:pt x="180" y="70"/>
                  </a:lnTo>
                  <a:lnTo>
                    <a:pt x="183" y="67"/>
                  </a:lnTo>
                  <a:lnTo>
                    <a:pt x="185" y="63"/>
                  </a:lnTo>
                  <a:lnTo>
                    <a:pt x="186" y="60"/>
                  </a:lnTo>
                  <a:lnTo>
                    <a:pt x="186" y="26"/>
                  </a:lnTo>
                  <a:lnTo>
                    <a:pt x="256" y="26"/>
                  </a:lnTo>
                  <a:lnTo>
                    <a:pt x="256" y="60"/>
                  </a:lnTo>
                  <a:lnTo>
                    <a:pt x="258" y="63"/>
                  </a:lnTo>
                  <a:lnTo>
                    <a:pt x="259" y="67"/>
                  </a:lnTo>
                  <a:lnTo>
                    <a:pt x="261" y="69"/>
                  </a:lnTo>
                  <a:lnTo>
                    <a:pt x="264" y="71"/>
                  </a:lnTo>
                  <a:lnTo>
                    <a:pt x="281" y="80"/>
                  </a:lnTo>
                  <a:lnTo>
                    <a:pt x="296" y="87"/>
                  </a:lnTo>
                  <a:lnTo>
                    <a:pt x="309" y="96"/>
                  </a:lnTo>
                  <a:lnTo>
                    <a:pt x="319" y="103"/>
                  </a:lnTo>
                  <a:lnTo>
                    <a:pt x="322" y="105"/>
                  </a:lnTo>
                  <a:lnTo>
                    <a:pt x="326" y="106"/>
                  </a:lnTo>
                  <a:lnTo>
                    <a:pt x="331" y="106"/>
                  </a:lnTo>
                  <a:lnTo>
                    <a:pt x="334" y="105"/>
                  </a:lnTo>
                  <a:lnTo>
                    <a:pt x="369" y="84"/>
                  </a:lnTo>
                  <a:lnTo>
                    <a:pt x="405" y="145"/>
                  </a:lnTo>
                  <a:lnTo>
                    <a:pt x="368" y="166"/>
                  </a:lnTo>
                  <a:close/>
                  <a:moveTo>
                    <a:pt x="435" y="153"/>
                  </a:moveTo>
                  <a:lnTo>
                    <a:pt x="435" y="148"/>
                  </a:lnTo>
                  <a:lnTo>
                    <a:pt x="434" y="144"/>
                  </a:lnTo>
                  <a:lnTo>
                    <a:pt x="385" y="60"/>
                  </a:lnTo>
                  <a:lnTo>
                    <a:pt x="383" y="58"/>
                  </a:lnTo>
                  <a:lnTo>
                    <a:pt x="382" y="56"/>
                  </a:lnTo>
                  <a:lnTo>
                    <a:pt x="380" y="55"/>
                  </a:lnTo>
                  <a:lnTo>
                    <a:pt x="377" y="55"/>
                  </a:lnTo>
                  <a:lnTo>
                    <a:pt x="375" y="54"/>
                  </a:lnTo>
                  <a:lnTo>
                    <a:pt x="372" y="54"/>
                  </a:lnTo>
                  <a:lnTo>
                    <a:pt x="370" y="55"/>
                  </a:lnTo>
                  <a:lnTo>
                    <a:pt x="367" y="56"/>
                  </a:lnTo>
                  <a:lnTo>
                    <a:pt x="328" y="78"/>
                  </a:lnTo>
                  <a:lnTo>
                    <a:pt x="320" y="71"/>
                  </a:lnTo>
                  <a:lnTo>
                    <a:pt x="308" y="64"/>
                  </a:lnTo>
                  <a:lnTo>
                    <a:pt x="296" y="58"/>
                  </a:lnTo>
                  <a:lnTo>
                    <a:pt x="282" y="51"/>
                  </a:lnTo>
                  <a:lnTo>
                    <a:pt x="282" y="13"/>
                  </a:lnTo>
                  <a:lnTo>
                    <a:pt x="281" y="8"/>
                  </a:lnTo>
                  <a:lnTo>
                    <a:pt x="278" y="4"/>
                  </a:lnTo>
                  <a:lnTo>
                    <a:pt x="275" y="1"/>
                  </a:lnTo>
                  <a:lnTo>
                    <a:pt x="269" y="0"/>
                  </a:lnTo>
                  <a:lnTo>
                    <a:pt x="173" y="0"/>
                  </a:lnTo>
                  <a:lnTo>
                    <a:pt x="168" y="1"/>
                  </a:lnTo>
                  <a:lnTo>
                    <a:pt x="164" y="4"/>
                  </a:lnTo>
                  <a:lnTo>
                    <a:pt x="161" y="8"/>
                  </a:lnTo>
                  <a:lnTo>
                    <a:pt x="160" y="13"/>
                  </a:lnTo>
                  <a:lnTo>
                    <a:pt x="160" y="49"/>
                  </a:lnTo>
                  <a:lnTo>
                    <a:pt x="151" y="52"/>
                  </a:lnTo>
                  <a:lnTo>
                    <a:pt x="144" y="55"/>
                  </a:lnTo>
                  <a:lnTo>
                    <a:pt x="137" y="58"/>
                  </a:lnTo>
                  <a:lnTo>
                    <a:pt x="131" y="62"/>
                  </a:lnTo>
                  <a:lnTo>
                    <a:pt x="119" y="70"/>
                  </a:lnTo>
                  <a:lnTo>
                    <a:pt x="109" y="78"/>
                  </a:lnTo>
                  <a:lnTo>
                    <a:pt x="67" y="55"/>
                  </a:lnTo>
                  <a:lnTo>
                    <a:pt x="63" y="54"/>
                  </a:lnTo>
                  <a:lnTo>
                    <a:pt x="58" y="54"/>
                  </a:lnTo>
                  <a:lnTo>
                    <a:pt x="54" y="56"/>
                  </a:lnTo>
                  <a:lnTo>
                    <a:pt x="50" y="6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1" y="153"/>
                  </a:lnTo>
                  <a:lnTo>
                    <a:pt x="2" y="156"/>
                  </a:lnTo>
                  <a:lnTo>
                    <a:pt x="3" y="158"/>
                  </a:lnTo>
                  <a:lnTo>
                    <a:pt x="4" y="159"/>
                  </a:lnTo>
                  <a:lnTo>
                    <a:pt x="6" y="160"/>
                  </a:lnTo>
                  <a:lnTo>
                    <a:pt x="47" y="185"/>
                  </a:lnTo>
                  <a:lnTo>
                    <a:pt x="45" y="199"/>
                  </a:lnTo>
                  <a:lnTo>
                    <a:pt x="44" y="213"/>
                  </a:lnTo>
                  <a:lnTo>
                    <a:pt x="45" y="227"/>
                  </a:lnTo>
                  <a:lnTo>
                    <a:pt x="47" y="241"/>
                  </a:lnTo>
                  <a:lnTo>
                    <a:pt x="6" y="263"/>
                  </a:lnTo>
                  <a:lnTo>
                    <a:pt x="2" y="267"/>
                  </a:lnTo>
                  <a:lnTo>
                    <a:pt x="0" y="273"/>
                  </a:lnTo>
                  <a:lnTo>
                    <a:pt x="0" y="277"/>
                  </a:lnTo>
                  <a:lnTo>
                    <a:pt x="2" y="281"/>
                  </a:lnTo>
                  <a:lnTo>
                    <a:pt x="49" y="365"/>
                  </a:lnTo>
                  <a:lnTo>
                    <a:pt x="52" y="368"/>
                  </a:lnTo>
                  <a:lnTo>
                    <a:pt x="57" y="371"/>
                  </a:lnTo>
                  <a:lnTo>
                    <a:pt x="62" y="371"/>
                  </a:lnTo>
                  <a:lnTo>
                    <a:pt x="66" y="369"/>
                  </a:lnTo>
                  <a:lnTo>
                    <a:pt x="109" y="346"/>
                  </a:lnTo>
                  <a:lnTo>
                    <a:pt x="119" y="354"/>
                  </a:lnTo>
                  <a:lnTo>
                    <a:pt x="131" y="363"/>
                  </a:lnTo>
                  <a:lnTo>
                    <a:pt x="137" y="366"/>
                  </a:lnTo>
                  <a:lnTo>
                    <a:pt x="144" y="369"/>
                  </a:lnTo>
                  <a:lnTo>
                    <a:pt x="151" y="373"/>
                  </a:lnTo>
                  <a:lnTo>
                    <a:pt x="160" y="376"/>
                  </a:lnTo>
                  <a:lnTo>
                    <a:pt x="160" y="421"/>
                  </a:lnTo>
                  <a:lnTo>
                    <a:pt x="161" y="426"/>
                  </a:lnTo>
                  <a:lnTo>
                    <a:pt x="164" y="431"/>
                  </a:lnTo>
                  <a:lnTo>
                    <a:pt x="168" y="433"/>
                  </a:lnTo>
                  <a:lnTo>
                    <a:pt x="173" y="434"/>
                  </a:lnTo>
                  <a:lnTo>
                    <a:pt x="269" y="434"/>
                  </a:lnTo>
                  <a:lnTo>
                    <a:pt x="275" y="433"/>
                  </a:lnTo>
                  <a:lnTo>
                    <a:pt x="278" y="431"/>
                  </a:lnTo>
                  <a:lnTo>
                    <a:pt x="281" y="426"/>
                  </a:lnTo>
                  <a:lnTo>
                    <a:pt x="282" y="421"/>
                  </a:lnTo>
                  <a:lnTo>
                    <a:pt x="282" y="374"/>
                  </a:lnTo>
                  <a:lnTo>
                    <a:pt x="296" y="367"/>
                  </a:lnTo>
                  <a:lnTo>
                    <a:pt x="308" y="360"/>
                  </a:lnTo>
                  <a:lnTo>
                    <a:pt x="320" y="353"/>
                  </a:lnTo>
                  <a:lnTo>
                    <a:pt x="329" y="346"/>
                  </a:lnTo>
                  <a:lnTo>
                    <a:pt x="367" y="369"/>
                  </a:lnTo>
                  <a:lnTo>
                    <a:pt x="369" y="371"/>
                  </a:lnTo>
                  <a:lnTo>
                    <a:pt x="372" y="372"/>
                  </a:lnTo>
                  <a:lnTo>
                    <a:pt x="375" y="372"/>
                  </a:lnTo>
                  <a:lnTo>
                    <a:pt x="377" y="371"/>
                  </a:lnTo>
                  <a:lnTo>
                    <a:pt x="380" y="371"/>
                  </a:lnTo>
                  <a:lnTo>
                    <a:pt x="382" y="368"/>
                  </a:lnTo>
                  <a:lnTo>
                    <a:pt x="383" y="367"/>
                  </a:lnTo>
                  <a:lnTo>
                    <a:pt x="385" y="365"/>
                  </a:lnTo>
                  <a:lnTo>
                    <a:pt x="434" y="281"/>
                  </a:lnTo>
                  <a:lnTo>
                    <a:pt x="435" y="277"/>
                  </a:lnTo>
                  <a:lnTo>
                    <a:pt x="435" y="273"/>
                  </a:lnTo>
                  <a:lnTo>
                    <a:pt x="433" y="267"/>
                  </a:lnTo>
                  <a:lnTo>
                    <a:pt x="428" y="263"/>
                  </a:lnTo>
                  <a:lnTo>
                    <a:pt x="389" y="241"/>
                  </a:lnTo>
                  <a:lnTo>
                    <a:pt x="390" y="227"/>
                  </a:lnTo>
                  <a:lnTo>
                    <a:pt x="391" y="213"/>
                  </a:lnTo>
                  <a:lnTo>
                    <a:pt x="390" y="199"/>
                  </a:lnTo>
                  <a:lnTo>
                    <a:pt x="389" y="185"/>
                  </a:lnTo>
                  <a:lnTo>
                    <a:pt x="428" y="160"/>
                  </a:lnTo>
                  <a:lnTo>
                    <a:pt x="430" y="159"/>
                  </a:lnTo>
                  <a:lnTo>
                    <a:pt x="433" y="158"/>
                  </a:lnTo>
                  <a:lnTo>
                    <a:pt x="434" y="156"/>
                  </a:lnTo>
                  <a:lnTo>
                    <a:pt x="435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55" name="Freeform 60"/>
            <p:cNvSpPr>
              <a:spLocks noEditPoints="1"/>
            </p:cNvSpPr>
            <p:nvPr/>
          </p:nvSpPr>
          <p:spPr bwMode="auto">
            <a:xfrm>
              <a:off x="1001713" y="3424238"/>
              <a:ext cx="61913" cy="61913"/>
            </a:xfrm>
            <a:custGeom>
              <a:avLst/>
              <a:gdLst>
                <a:gd name="T0" fmla="*/ 67 w 154"/>
                <a:gd name="T1" fmla="*/ 127 h 154"/>
                <a:gd name="T2" fmla="*/ 49 w 154"/>
                <a:gd name="T3" fmla="*/ 120 h 154"/>
                <a:gd name="T4" fmla="*/ 35 w 154"/>
                <a:gd name="T5" fmla="*/ 106 h 154"/>
                <a:gd name="T6" fmla="*/ 27 w 154"/>
                <a:gd name="T7" fmla="*/ 87 h 154"/>
                <a:gd name="T8" fmla="*/ 27 w 154"/>
                <a:gd name="T9" fmla="*/ 67 h 154"/>
                <a:gd name="T10" fmla="*/ 35 w 154"/>
                <a:gd name="T11" fmla="*/ 49 h 154"/>
                <a:gd name="T12" fmla="*/ 49 w 154"/>
                <a:gd name="T13" fmla="*/ 35 h 154"/>
                <a:gd name="T14" fmla="*/ 67 w 154"/>
                <a:gd name="T15" fmla="*/ 26 h 154"/>
                <a:gd name="T16" fmla="*/ 87 w 154"/>
                <a:gd name="T17" fmla="*/ 26 h 154"/>
                <a:gd name="T18" fmla="*/ 106 w 154"/>
                <a:gd name="T19" fmla="*/ 35 h 154"/>
                <a:gd name="T20" fmla="*/ 120 w 154"/>
                <a:gd name="T21" fmla="*/ 49 h 154"/>
                <a:gd name="T22" fmla="*/ 128 w 154"/>
                <a:gd name="T23" fmla="*/ 67 h 154"/>
                <a:gd name="T24" fmla="*/ 128 w 154"/>
                <a:gd name="T25" fmla="*/ 87 h 154"/>
                <a:gd name="T26" fmla="*/ 120 w 154"/>
                <a:gd name="T27" fmla="*/ 106 h 154"/>
                <a:gd name="T28" fmla="*/ 106 w 154"/>
                <a:gd name="T29" fmla="*/ 120 h 154"/>
                <a:gd name="T30" fmla="*/ 87 w 154"/>
                <a:gd name="T31" fmla="*/ 127 h 154"/>
                <a:gd name="T32" fmla="*/ 78 w 154"/>
                <a:gd name="T33" fmla="*/ 0 h 154"/>
                <a:gd name="T34" fmla="*/ 62 w 154"/>
                <a:gd name="T35" fmla="*/ 1 h 154"/>
                <a:gd name="T36" fmla="*/ 48 w 154"/>
                <a:gd name="T37" fmla="*/ 6 h 154"/>
                <a:gd name="T38" fmla="*/ 35 w 154"/>
                <a:gd name="T39" fmla="*/ 13 h 154"/>
                <a:gd name="T40" fmla="*/ 23 w 154"/>
                <a:gd name="T41" fmla="*/ 23 h 154"/>
                <a:gd name="T42" fmla="*/ 13 w 154"/>
                <a:gd name="T43" fmla="*/ 35 h 154"/>
                <a:gd name="T44" fmla="*/ 7 w 154"/>
                <a:gd name="T45" fmla="*/ 48 h 154"/>
                <a:gd name="T46" fmla="*/ 2 w 154"/>
                <a:gd name="T47" fmla="*/ 63 h 154"/>
                <a:gd name="T48" fmla="*/ 0 w 154"/>
                <a:gd name="T49" fmla="*/ 78 h 154"/>
                <a:gd name="T50" fmla="*/ 2 w 154"/>
                <a:gd name="T51" fmla="*/ 93 h 154"/>
                <a:gd name="T52" fmla="*/ 7 w 154"/>
                <a:gd name="T53" fmla="*/ 108 h 154"/>
                <a:gd name="T54" fmla="*/ 13 w 154"/>
                <a:gd name="T55" fmla="*/ 121 h 154"/>
                <a:gd name="T56" fmla="*/ 23 w 154"/>
                <a:gd name="T57" fmla="*/ 131 h 154"/>
                <a:gd name="T58" fmla="*/ 35 w 154"/>
                <a:gd name="T59" fmla="*/ 141 h 154"/>
                <a:gd name="T60" fmla="*/ 48 w 154"/>
                <a:gd name="T61" fmla="*/ 147 h 154"/>
                <a:gd name="T62" fmla="*/ 62 w 154"/>
                <a:gd name="T63" fmla="*/ 153 h 154"/>
                <a:gd name="T64" fmla="*/ 78 w 154"/>
                <a:gd name="T65" fmla="*/ 154 h 154"/>
                <a:gd name="T66" fmla="*/ 93 w 154"/>
                <a:gd name="T67" fmla="*/ 153 h 154"/>
                <a:gd name="T68" fmla="*/ 107 w 154"/>
                <a:gd name="T69" fmla="*/ 147 h 154"/>
                <a:gd name="T70" fmla="*/ 121 w 154"/>
                <a:gd name="T71" fmla="*/ 141 h 154"/>
                <a:gd name="T72" fmla="*/ 131 w 154"/>
                <a:gd name="T73" fmla="*/ 131 h 154"/>
                <a:gd name="T74" fmla="*/ 141 w 154"/>
                <a:gd name="T75" fmla="*/ 121 h 154"/>
                <a:gd name="T76" fmla="*/ 149 w 154"/>
                <a:gd name="T77" fmla="*/ 108 h 154"/>
                <a:gd name="T78" fmla="*/ 153 w 154"/>
                <a:gd name="T79" fmla="*/ 93 h 154"/>
                <a:gd name="T80" fmla="*/ 154 w 154"/>
                <a:gd name="T81" fmla="*/ 78 h 154"/>
                <a:gd name="T82" fmla="*/ 153 w 154"/>
                <a:gd name="T83" fmla="*/ 63 h 154"/>
                <a:gd name="T84" fmla="*/ 149 w 154"/>
                <a:gd name="T85" fmla="*/ 48 h 154"/>
                <a:gd name="T86" fmla="*/ 141 w 154"/>
                <a:gd name="T87" fmla="*/ 35 h 154"/>
                <a:gd name="T88" fmla="*/ 131 w 154"/>
                <a:gd name="T89" fmla="*/ 23 h 154"/>
                <a:gd name="T90" fmla="*/ 121 w 154"/>
                <a:gd name="T91" fmla="*/ 13 h 154"/>
                <a:gd name="T92" fmla="*/ 107 w 154"/>
                <a:gd name="T93" fmla="*/ 6 h 154"/>
                <a:gd name="T94" fmla="*/ 93 w 154"/>
                <a:gd name="T95" fmla="*/ 1 h 154"/>
                <a:gd name="T96" fmla="*/ 78 w 154"/>
                <a:gd name="T9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4" h="154">
                  <a:moveTo>
                    <a:pt x="78" y="128"/>
                  </a:moveTo>
                  <a:lnTo>
                    <a:pt x="67" y="127"/>
                  </a:lnTo>
                  <a:lnTo>
                    <a:pt x="57" y="125"/>
                  </a:lnTo>
                  <a:lnTo>
                    <a:pt x="49" y="120"/>
                  </a:lnTo>
                  <a:lnTo>
                    <a:pt x="41" y="113"/>
                  </a:lnTo>
                  <a:lnTo>
                    <a:pt x="35" y="106"/>
                  </a:lnTo>
                  <a:lnTo>
                    <a:pt x="29" y="97"/>
                  </a:lnTo>
                  <a:lnTo>
                    <a:pt x="27" y="87"/>
                  </a:lnTo>
                  <a:lnTo>
                    <a:pt x="26" y="78"/>
                  </a:lnTo>
                  <a:lnTo>
                    <a:pt x="27" y="67"/>
                  </a:lnTo>
                  <a:lnTo>
                    <a:pt x="29" y="57"/>
                  </a:lnTo>
                  <a:lnTo>
                    <a:pt x="35" y="49"/>
                  </a:lnTo>
                  <a:lnTo>
                    <a:pt x="41" y="41"/>
                  </a:lnTo>
                  <a:lnTo>
                    <a:pt x="49" y="35"/>
                  </a:lnTo>
                  <a:lnTo>
                    <a:pt x="57" y="29"/>
                  </a:lnTo>
                  <a:lnTo>
                    <a:pt x="67" y="26"/>
                  </a:lnTo>
                  <a:lnTo>
                    <a:pt x="78" y="25"/>
                  </a:lnTo>
                  <a:lnTo>
                    <a:pt x="87" y="26"/>
                  </a:lnTo>
                  <a:lnTo>
                    <a:pt x="97" y="29"/>
                  </a:lnTo>
                  <a:lnTo>
                    <a:pt x="106" y="35"/>
                  </a:lnTo>
                  <a:lnTo>
                    <a:pt x="113" y="41"/>
                  </a:lnTo>
                  <a:lnTo>
                    <a:pt x="120" y="49"/>
                  </a:lnTo>
                  <a:lnTo>
                    <a:pt x="125" y="57"/>
                  </a:lnTo>
                  <a:lnTo>
                    <a:pt x="128" y="67"/>
                  </a:lnTo>
                  <a:lnTo>
                    <a:pt x="129" y="78"/>
                  </a:lnTo>
                  <a:lnTo>
                    <a:pt x="128" y="87"/>
                  </a:lnTo>
                  <a:lnTo>
                    <a:pt x="125" y="97"/>
                  </a:lnTo>
                  <a:lnTo>
                    <a:pt x="120" y="106"/>
                  </a:lnTo>
                  <a:lnTo>
                    <a:pt x="113" y="113"/>
                  </a:lnTo>
                  <a:lnTo>
                    <a:pt x="106" y="120"/>
                  </a:lnTo>
                  <a:lnTo>
                    <a:pt x="97" y="125"/>
                  </a:lnTo>
                  <a:lnTo>
                    <a:pt x="87" y="127"/>
                  </a:lnTo>
                  <a:lnTo>
                    <a:pt x="78" y="128"/>
                  </a:lnTo>
                  <a:close/>
                  <a:moveTo>
                    <a:pt x="78" y="0"/>
                  </a:moveTo>
                  <a:lnTo>
                    <a:pt x="69" y="0"/>
                  </a:lnTo>
                  <a:lnTo>
                    <a:pt x="62" y="1"/>
                  </a:lnTo>
                  <a:lnTo>
                    <a:pt x="54" y="4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5" y="13"/>
                  </a:lnTo>
                  <a:lnTo>
                    <a:pt x="28" y="18"/>
                  </a:lnTo>
                  <a:lnTo>
                    <a:pt x="23" y="23"/>
                  </a:lnTo>
                  <a:lnTo>
                    <a:pt x="18" y="28"/>
                  </a:lnTo>
                  <a:lnTo>
                    <a:pt x="13" y="35"/>
                  </a:lnTo>
                  <a:lnTo>
                    <a:pt x="10" y="41"/>
                  </a:lnTo>
                  <a:lnTo>
                    <a:pt x="7" y="48"/>
                  </a:lnTo>
                  <a:lnTo>
                    <a:pt x="4" y="55"/>
                  </a:lnTo>
                  <a:lnTo>
                    <a:pt x="2" y="63"/>
                  </a:lnTo>
                  <a:lnTo>
                    <a:pt x="0" y="70"/>
                  </a:lnTo>
                  <a:lnTo>
                    <a:pt x="0" y="78"/>
                  </a:lnTo>
                  <a:lnTo>
                    <a:pt x="0" y="85"/>
                  </a:lnTo>
                  <a:lnTo>
                    <a:pt x="2" y="93"/>
                  </a:lnTo>
                  <a:lnTo>
                    <a:pt x="4" y="100"/>
                  </a:lnTo>
                  <a:lnTo>
                    <a:pt x="7" y="108"/>
                  </a:lnTo>
                  <a:lnTo>
                    <a:pt x="10" y="114"/>
                  </a:lnTo>
                  <a:lnTo>
                    <a:pt x="13" y="121"/>
                  </a:lnTo>
                  <a:lnTo>
                    <a:pt x="18" y="126"/>
                  </a:lnTo>
                  <a:lnTo>
                    <a:pt x="23" y="131"/>
                  </a:lnTo>
                  <a:lnTo>
                    <a:pt x="28" y="137"/>
                  </a:lnTo>
                  <a:lnTo>
                    <a:pt x="35" y="141"/>
                  </a:lnTo>
                  <a:lnTo>
                    <a:pt x="40" y="144"/>
                  </a:lnTo>
                  <a:lnTo>
                    <a:pt x="48" y="147"/>
                  </a:lnTo>
                  <a:lnTo>
                    <a:pt x="54" y="151"/>
                  </a:lnTo>
                  <a:lnTo>
                    <a:pt x="62" y="153"/>
                  </a:lnTo>
                  <a:lnTo>
                    <a:pt x="69" y="154"/>
                  </a:lnTo>
                  <a:lnTo>
                    <a:pt x="78" y="154"/>
                  </a:lnTo>
                  <a:lnTo>
                    <a:pt x="85" y="154"/>
                  </a:lnTo>
                  <a:lnTo>
                    <a:pt x="93" y="153"/>
                  </a:lnTo>
                  <a:lnTo>
                    <a:pt x="100" y="151"/>
                  </a:lnTo>
                  <a:lnTo>
                    <a:pt x="107" y="147"/>
                  </a:lnTo>
                  <a:lnTo>
                    <a:pt x="114" y="144"/>
                  </a:lnTo>
                  <a:lnTo>
                    <a:pt x="121" y="141"/>
                  </a:lnTo>
                  <a:lnTo>
                    <a:pt x="126" y="137"/>
                  </a:lnTo>
                  <a:lnTo>
                    <a:pt x="131" y="131"/>
                  </a:lnTo>
                  <a:lnTo>
                    <a:pt x="137" y="126"/>
                  </a:lnTo>
                  <a:lnTo>
                    <a:pt x="141" y="121"/>
                  </a:lnTo>
                  <a:lnTo>
                    <a:pt x="145" y="114"/>
                  </a:lnTo>
                  <a:lnTo>
                    <a:pt x="149" y="108"/>
                  </a:lnTo>
                  <a:lnTo>
                    <a:pt x="151" y="100"/>
                  </a:lnTo>
                  <a:lnTo>
                    <a:pt x="153" y="93"/>
                  </a:lnTo>
                  <a:lnTo>
                    <a:pt x="154" y="85"/>
                  </a:lnTo>
                  <a:lnTo>
                    <a:pt x="154" y="78"/>
                  </a:lnTo>
                  <a:lnTo>
                    <a:pt x="154" y="70"/>
                  </a:lnTo>
                  <a:lnTo>
                    <a:pt x="153" y="63"/>
                  </a:lnTo>
                  <a:lnTo>
                    <a:pt x="151" y="55"/>
                  </a:lnTo>
                  <a:lnTo>
                    <a:pt x="149" y="48"/>
                  </a:lnTo>
                  <a:lnTo>
                    <a:pt x="145" y="41"/>
                  </a:lnTo>
                  <a:lnTo>
                    <a:pt x="141" y="35"/>
                  </a:lnTo>
                  <a:lnTo>
                    <a:pt x="137" y="28"/>
                  </a:lnTo>
                  <a:lnTo>
                    <a:pt x="131" y="23"/>
                  </a:lnTo>
                  <a:lnTo>
                    <a:pt x="126" y="18"/>
                  </a:lnTo>
                  <a:lnTo>
                    <a:pt x="121" y="13"/>
                  </a:lnTo>
                  <a:lnTo>
                    <a:pt x="114" y="9"/>
                  </a:lnTo>
                  <a:lnTo>
                    <a:pt x="107" y="6"/>
                  </a:lnTo>
                  <a:lnTo>
                    <a:pt x="100" y="4"/>
                  </a:lnTo>
                  <a:lnTo>
                    <a:pt x="93" y="1"/>
                  </a:lnTo>
                  <a:lnTo>
                    <a:pt x="85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9643269" y="3163074"/>
            <a:ext cx="220663" cy="287338"/>
            <a:chOff x="11066463" y="1360488"/>
            <a:chExt cx="220663" cy="287338"/>
          </a:xfrm>
          <a:solidFill>
            <a:schemeClr val="bg1"/>
          </a:solidFill>
        </p:grpSpPr>
        <p:sp>
          <p:nvSpPr>
            <p:cNvPr id="57" name="Freeform 180"/>
            <p:cNvSpPr>
              <a:spLocks noEditPoints="1"/>
            </p:cNvSpPr>
            <p:nvPr/>
          </p:nvSpPr>
          <p:spPr bwMode="auto">
            <a:xfrm>
              <a:off x="11066463" y="1360488"/>
              <a:ext cx="220663" cy="287338"/>
            </a:xfrm>
            <a:custGeom>
              <a:avLst/>
              <a:gdLst>
                <a:gd name="T0" fmla="*/ 30 w 691"/>
                <a:gd name="T1" fmla="*/ 871 h 901"/>
                <a:gd name="T2" fmla="*/ 30 w 691"/>
                <a:gd name="T3" fmla="*/ 30 h 901"/>
                <a:gd name="T4" fmla="*/ 421 w 691"/>
                <a:gd name="T5" fmla="*/ 30 h 901"/>
                <a:gd name="T6" fmla="*/ 421 w 691"/>
                <a:gd name="T7" fmla="*/ 254 h 901"/>
                <a:gd name="T8" fmla="*/ 421 w 691"/>
                <a:gd name="T9" fmla="*/ 258 h 901"/>
                <a:gd name="T10" fmla="*/ 422 w 691"/>
                <a:gd name="T11" fmla="*/ 261 h 901"/>
                <a:gd name="T12" fmla="*/ 423 w 691"/>
                <a:gd name="T13" fmla="*/ 263 h 901"/>
                <a:gd name="T14" fmla="*/ 425 w 691"/>
                <a:gd name="T15" fmla="*/ 265 h 901"/>
                <a:gd name="T16" fmla="*/ 427 w 691"/>
                <a:gd name="T17" fmla="*/ 267 h 901"/>
                <a:gd name="T18" fmla="*/ 429 w 691"/>
                <a:gd name="T19" fmla="*/ 268 h 901"/>
                <a:gd name="T20" fmla="*/ 432 w 691"/>
                <a:gd name="T21" fmla="*/ 269 h 901"/>
                <a:gd name="T22" fmla="*/ 436 w 691"/>
                <a:gd name="T23" fmla="*/ 269 h 901"/>
                <a:gd name="T24" fmla="*/ 660 w 691"/>
                <a:gd name="T25" fmla="*/ 269 h 901"/>
                <a:gd name="T26" fmla="*/ 660 w 691"/>
                <a:gd name="T27" fmla="*/ 871 h 901"/>
                <a:gd name="T28" fmla="*/ 30 w 691"/>
                <a:gd name="T29" fmla="*/ 871 h 901"/>
                <a:gd name="T30" fmla="*/ 450 w 691"/>
                <a:gd name="T31" fmla="*/ 52 h 901"/>
                <a:gd name="T32" fmla="*/ 640 w 691"/>
                <a:gd name="T33" fmla="*/ 239 h 901"/>
                <a:gd name="T34" fmla="*/ 450 w 691"/>
                <a:gd name="T35" fmla="*/ 239 h 901"/>
                <a:gd name="T36" fmla="*/ 450 w 691"/>
                <a:gd name="T37" fmla="*/ 52 h 901"/>
                <a:gd name="T38" fmla="*/ 686 w 691"/>
                <a:gd name="T39" fmla="*/ 244 h 901"/>
                <a:gd name="T40" fmla="*/ 446 w 691"/>
                <a:gd name="T41" fmla="*/ 4 h 901"/>
                <a:gd name="T42" fmla="*/ 444 w 691"/>
                <a:gd name="T43" fmla="*/ 2 h 901"/>
                <a:gd name="T44" fmla="*/ 441 w 691"/>
                <a:gd name="T45" fmla="*/ 1 h 901"/>
                <a:gd name="T46" fmla="*/ 439 w 691"/>
                <a:gd name="T47" fmla="*/ 0 h 901"/>
                <a:gd name="T48" fmla="*/ 436 w 691"/>
                <a:gd name="T49" fmla="*/ 0 h 901"/>
                <a:gd name="T50" fmla="*/ 15 w 691"/>
                <a:gd name="T51" fmla="*/ 0 h 901"/>
                <a:gd name="T52" fmla="*/ 12 w 691"/>
                <a:gd name="T53" fmla="*/ 0 h 901"/>
                <a:gd name="T54" fmla="*/ 9 w 691"/>
                <a:gd name="T55" fmla="*/ 1 h 901"/>
                <a:gd name="T56" fmla="*/ 6 w 691"/>
                <a:gd name="T57" fmla="*/ 2 h 901"/>
                <a:gd name="T58" fmla="*/ 4 w 691"/>
                <a:gd name="T59" fmla="*/ 4 h 901"/>
                <a:gd name="T60" fmla="*/ 2 w 691"/>
                <a:gd name="T61" fmla="*/ 6 h 901"/>
                <a:gd name="T62" fmla="*/ 1 w 691"/>
                <a:gd name="T63" fmla="*/ 9 h 901"/>
                <a:gd name="T64" fmla="*/ 0 w 691"/>
                <a:gd name="T65" fmla="*/ 11 h 901"/>
                <a:gd name="T66" fmla="*/ 0 w 691"/>
                <a:gd name="T67" fmla="*/ 15 h 901"/>
                <a:gd name="T68" fmla="*/ 0 w 691"/>
                <a:gd name="T69" fmla="*/ 886 h 901"/>
                <a:gd name="T70" fmla="*/ 0 w 691"/>
                <a:gd name="T71" fmla="*/ 889 h 901"/>
                <a:gd name="T72" fmla="*/ 1 w 691"/>
                <a:gd name="T73" fmla="*/ 891 h 901"/>
                <a:gd name="T74" fmla="*/ 2 w 691"/>
                <a:gd name="T75" fmla="*/ 894 h 901"/>
                <a:gd name="T76" fmla="*/ 4 w 691"/>
                <a:gd name="T77" fmla="*/ 897 h 901"/>
                <a:gd name="T78" fmla="*/ 6 w 691"/>
                <a:gd name="T79" fmla="*/ 898 h 901"/>
                <a:gd name="T80" fmla="*/ 9 w 691"/>
                <a:gd name="T81" fmla="*/ 900 h 901"/>
                <a:gd name="T82" fmla="*/ 12 w 691"/>
                <a:gd name="T83" fmla="*/ 900 h 901"/>
                <a:gd name="T84" fmla="*/ 15 w 691"/>
                <a:gd name="T85" fmla="*/ 901 h 901"/>
                <a:gd name="T86" fmla="*/ 676 w 691"/>
                <a:gd name="T87" fmla="*/ 901 h 901"/>
                <a:gd name="T88" fmla="*/ 678 w 691"/>
                <a:gd name="T89" fmla="*/ 900 h 901"/>
                <a:gd name="T90" fmla="*/ 682 w 691"/>
                <a:gd name="T91" fmla="*/ 900 h 901"/>
                <a:gd name="T92" fmla="*/ 684 w 691"/>
                <a:gd name="T93" fmla="*/ 898 h 901"/>
                <a:gd name="T94" fmla="*/ 686 w 691"/>
                <a:gd name="T95" fmla="*/ 897 h 901"/>
                <a:gd name="T96" fmla="*/ 688 w 691"/>
                <a:gd name="T97" fmla="*/ 894 h 901"/>
                <a:gd name="T98" fmla="*/ 689 w 691"/>
                <a:gd name="T99" fmla="*/ 891 h 901"/>
                <a:gd name="T100" fmla="*/ 690 w 691"/>
                <a:gd name="T101" fmla="*/ 889 h 901"/>
                <a:gd name="T102" fmla="*/ 691 w 691"/>
                <a:gd name="T103" fmla="*/ 886 h 901"/>
                <a:gd name="T104" fmla="*/ 691 w 691"/>
                <a:gd name="T105" fmla="*/ 254 h 901"/>
                <a:gd name="T106" fmla="*/ 689 w 691"/>
                <a:gd name="T107" fmla="*/ 249 h 901"/>
                <a:gd name="T108" fmla="*/ 686 w 691"/>
                <a:gd name="T109" fmla="*/ 244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1" h="901">
                  <a:moveTo>
                    <a:pt x="30" y="871"/>
                  </a:moveTo>
                  <a:lnTo>
                    <a:pt x="30" y="30"/>
                  </a:lnTo>
                  <a:lnTo>
                    <a:pt x="421" y="30"/>
                  </a:lnTo>
                  <a:lnTo>
                    <a:pt x="421" y="254"/>
                  </a:lnTo>
                  <a:lnTo>
                    <a:pt x="421" y="258"/>
                  </a:lnTo>
                  <a:lnTo>
                    <a:pt x="422" y="261"/>
                  </a:lnTo>
                  <a:lnTo>
                    <a:pt x="423" y="263"/>
                  </a:lnTo>
                  <a:lnTo>
                    <a:pt x="425" y="265"/>
                  </a:lnTo>
                  <a:lnTo>
                    <a:pt x="427" y="267"/>
                  </a:lnTo>
                  <a:lnTo>
                    <a:pt x="429" y="268"/>
                  </a:lnTo>
                  <a:lnTo>
                    <a:pt x="432" y="269"/>
                  </a:lnTo>
                  <a:lnTo>
                    <a:pt x="436" y="269"/>
                  </a:lnTo>
                  <a:lnTo>
                    <a:pt x="660" y="269"/>
                  </a:lnTo>
                  <a:lnTo>
                    <a:pt x="660" y="871"/>
                  </a:lnTo>
                  <a:lnTo>
                    <a:pt x="30" y="871"/>
                  </a:lnTo>
                  <a:close/>
                  <a:moveTo>
                    <a:pt x="450" y="52"/>
                  </a:moveTo>
                  <a:lnTo>
                    <a:pt x="640" y="239"/>
                  </a:lnTo>
                  <a:lnTo>
                    <a:pt x="450" y="239"/>
                  </a:lnTo>
                  <a:lnTo>
                    <a:pt x="450" y="52"/>
                  </a:lnTo>
                  <a:close/>
                  <a:moveTo>
                    <a:pt x="686" y="244"/>
                  </a:moveTo>
                  <a:lnTo>
                    <a:pt x="446" y="4"/>
                  </a:lnTo>
                  <a:lnTo>
                    <a:pt x="444" y="2"/>
                  </a:lnTo>
                  <a:lnTo>
                    <a:pt x="441" y="1"/>
                  </a:lnTo>
                  <a:lnTo>
                    <a:pt x="439" y="0"/>
                  </a:lnTo>
                  <a:lnTo>
                    <a:pt x="43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886"/>
                  </a:lnTo>
                  <a:lnTo>
                    <a:pt x="0" y="889"/>
                  </a:lnTo>
                  <a:lnTo>
                    <a:pt x="1" y="891"/>
                  </a:lnTo>
                  <a:lnTo>
                    <a:pt x="2" y="894"/>
                  </a:lnTo>
                  <a:lnTo>
                    <a:pt x="4" y="897"/>
                  </a:lnTo>
                  <a:lnTo>
                    <a:pt x="6" y="898"/>
                  </a:lnTo>
                  <a:lnTo>
                    <a:pt x="9" y="900"/>
                  </a:lnTo>
                  <a:lnTo>
                    <a:pt x="12" y="900"/>
                  </a:lnTo>
                  <a:lnTo>
                    <a:pt x="15" y="901"/>
                  </a:lnTo>
                  <a:lnTo>
                    <a:pt x="676" y="901"/>
                  </a:lnTo>
                  <a:lnTo>
                    <a:pt x="678" y="900"/>
                  </a:lnTo>
                  <a:lnTo>
                    <a:pt x="682" y="900"/>
                  </a:lnTo>
                  <a:lnTo>
                    <a:pt x="684" y="898"/>
                  </a:lnTo>
                  <a:lnTo>
                    <a:pt x="686" y="897"/>
                  </a:lnTo>
                  <a:lnTo>
                    <a:pt x="688" y="894"/>
                  </a:lnTo>
                  <a:lnTo>
                    <a:pt x="689" y="891"/>
                  </a:lnTo>
                  <a:lnTo>
                    <a:pt x="690" y="889"/>
                  </a:lnTo>
                  <a:lnTo>
                    <a:pt x="691" y="886"/>
                  </a:lnTo>
                  <a:lnTo>
                    <a:pt x="691" y="254"/>
                  </a:lnTo>
                  <a:lnTo>
                    <a:pt x="689" y="249"/>
                  </a:lnTo>
                  <a:lnTo>
                    <a:pt x="686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58" name="Freeform 181"/>
            <p:cNvSpPr>
              <a:spLocks/>
            </p:cNvSpPr>
            <p:nvPr/>
          </p:nvSpPr>
          <p:spPr bwMode="auto">
            <a:xfrm>
              <a:off x="11180763" y="1474788"/>
              <a:ext cx="57150" cy="9525"/>
            </a:xfrm>
            <a:custGeom>
              <a:avLst/>
              <a:gdLst>
                <a:gd name="T0" fmla="*/ 167 w 182"/>
                <a:gd name="T1" fmla="*/ 0 h 31"/>
                <a:gd name="T2" fmla="*/ 15 w 182"/>
                <a:gd name="T3" fmla="*/ 0 h 31"/>
                <a:gd name="T4" fmla="*/ 13 w 182"/>
                <a:gd name="T5" fmla="*/ 1 h 31"/>
                <a:gd name="T6" fmla="*/ 10 w 182"/>
                <a:gd name="T7" fmla="*/ 2 h 31"/>
                <a:gd name="T8" fmla="*/ 8 w 182"/>
                <a:gd name="T9" fmla="*/ 3 h 31"/>
                <a:gd name="T10" fmla="*/ 5 w 182"/>
                <a:gd name="T11" fmla="*/ 6 h 31"/>
                <a:gd name="T12" fmla="*/ 4 w 182"/>
                <a:gd name="T13" fmla="*/ 8 h 31"/>
                <a:gd name="T14" fmla="*/ 1 w 182"/>
                <a:gd name="T15" fmla="*/ 10 h 31"/>
                <a:gd name="T16" fmla="*/ 1 w 182"/>
                <a:gd name="T17" fmla="*/ 13 h 31"/>
                <a:gd name="T18" fmla="*/ 0 w 182"/>
                <a:gd name="T19" fmla="*/ 15 h 31"/>
                <a:gd name="T20" fmla="*/ 1 w 182"/>
                <a:gd name="T21" fmla="*/ 20 h 31"/>
                <a:gd name="T22" fmla="*/ 1 w 182"/>
                <a:gd name="T23" fmla="*/ 22 h 31"/>
                <a:gd name="T24" fmla="*/ 4 w 182"/>
                <a:gd name="T25" fmla="*/ 25 h 31"/>
                <a:gd name="T26" fmla="*/ 5 w 182"/>
                <a:gd name="T27" fmla="*/ 27 h 31"/>
                <a:gd name="T28" fmla="*/ 8 w 182"/>
                <a:gd name="T29" fmla="*/ 28 h 31"/>
                <a:gd name="T30" fmla="*/ 10 w 182"/>
                <a:gd name="T31" fmla="*/ 30 h 31"/>
                <a:gd name="T32" fmla="*/ 13 w 182"/>
                <a:gd name="T33" fmla="*/ 30 h 31"/>
                <a:gd name="T34" fmla="*/ 15 w 182"/>
                <a:gd name="T35" fmla="*/ 31 h 31"/>
                <a:gd name="T36" fmla="*/ 167 w 182"/>
                <a:gd name="T37" fmla="*/ 31 h 31"/>
                <a:gd name="T38" fmla="*/ 171 w 182"/>
                <a:gd name="T39" fmla="*/ 30 h 31"/>
                <a:gd name="T40" fmla="*/ 173 w 182"/>
                <a:gd name="T41" fmla="*/ 30 h 31"/>
                <a:gd name="T42" fmla="*/ 176 w 182"/>
                <a:gd name="T43" fmla="*/ 28 h 31"/>
                <a:gd name="T44" fmla="*/ 178 w 182"/>
                <a:gd name="T45" fmla="*/ 27 h 31"/>
                <a:gd name="T46" fmla="*/ 180 w 182"/>
                <a:gd name="T47" fmla="*/ 25 h 31"/>
                <a:gd name="T48" fmla="*/ 181 w 182"/>
                <a:gd name="T49" fmla="*/ 22 h 31"/>
                <a:gd name="T50" fmla="*/ 182 w 182"/>
                <a:gd name="T51" fmla="*/ 20 h 31"/>
                <a:gd name="T52" fmla="*/ 182 w 182"/>
                <a:gd name="T53" fmla="*/ 15 h 31"/>
                <a:gd name="T54" fmla="*/ 182 w 182"/>
                <a:gd name="T55" fmla="*/ 13 h 31"/>
                <a:gd name="T56" fmla="*/ 181 w 182"/>
                <a:gd name="T57" fmla="*/ 10 h 31"/>
                <a:gd name="T58" fmla="*/ 180 w 182"/>
                <a:gd name="T59" fmla="*/ 8 h 31"/>
                <a:gd name="T60" fmla="*/ 178 w 182"/>
                <a:gd name="T61" fmla="*/ 6 h 31"/>
                <a:gd name="T62" fmla="*/ 176 w 182"/>
                <a:gd name="T63" fmla="*/ 3 h 31"/>
                <a:gd name="T64" fmla="*/ 173 w 182"/>
                <a:gd name="T65" fmla="*/ 2 h 31"/>
                <a:gd name="T66" fmla="*/ 171 w 182"/>
                <a:gd name="T67" fmla="*/ 1 h 31"/>
                <a:gd name="T68" fmla="*/ 167 w 182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2" h="31">
                  <a:moveTo>
                    <a:pt x="167" y="0"/>
                  </a:moveTo>
                  <a:lnTo>
                    <a:pt x="15" y="0"/>
                  </a:lnTo>
                  <a:lnTo>
                    <a:pt x="13" y="1"/>
                  </a:lnTo>
                  <a:lnTo>
                    <a:pt x="10" y="2"/>
                  </a:lnTo>
                  <a:lnTo>
                    <a:pt x="8" y="3"/>
                  </a:lnTo>
                  <a:lnTo>
                    <a:pt x="5" y="6"/>
                  </a:lnTo>
                  <a:lnTo>
                    <a:pt x="4" y="8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20"/>
                  </a:lnTo>
                  <a:lnTo>
                    <a:pt x="1" y="22"/>
                  </a:lnTo>
                  <a:lnTo>
                    <a:pt x="4" y="25"/>
                  </a:lnTo>
                  <a:lnTo>
                    <a:pt x="5" y="27"/>
                  </a:lnTo>
                  <a:lnTo>
                    <a:pt x="8" y="28"/>
                  </a:lnTo>
                  <a:lnTo>
                    <a:pt x="10" y="30"/>
                  </a:lnTo>
                  <a:lnTo>
                    <a:pt x="13" y="30"/>
                  </a:lnTo>
                  <a:lnTo>
                    <a:pt x="15" y="31"/>
                  </a:lnTo>
                  <a:lnTo>
                    <a:pt x="167" y="31"/>
                  </a:lnTo>
                  <a:lnTo>
                    <a:pt x="171" y="30"/>
                  </a:lnTo>
                  <a:lnTo>
                    <a:pt x="173" y="30"/>
                  </a:lnTo>
                  <a:lnTo>
                    <a:pt x="176" y="28"/>
                  </a:lnTo>
                  <a:lnTo>
                    <a:pt x="178" y="27"/>
                  </a:lnTo>
                  <a:lnTo>
                    <a:pt x="180" y="25"/>
                  </a:lnTo>
                  <a:lnTo>
                    <a:pt x="181" y="22"/>
                  </a:lnTo>
                  <a:lnTo>
                    <a:pt x="182" y="20"/>
                  </a:lnTo>
                  <a:lnTo>
                    <a:pt x="182" y="15"/>
                  </a:lnTo>
                  <a:lnTo>
                    <a:pt x="182" y="13"/>
                  </a:lnTo>
                  <a:lnTo>
                    <a:pt x="181" y="10"/>
                  </a:lnTo>
                  <a:lnTo>
                    <a:pt x="180" y="8"/>
                  </a:lnTo>
                  <a:lnTo>
                    <a:pt x="178" y="6"/>
                  </a:lnTo>
                  <a:lnTo>
                    <a:pt x="176" y="3"/>
                  </a:lnTo>
                  <a:lnTo>
                    <a:pt x="173" y="2"/>
                  </a:lnTo>
                  <a:lnTo>
                    <a:pt x="171" y="1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59" name="Freeform 182"/>
            <p:cNvSpPr>
              <a:spLocks/>
            </p:cNvSpPr>
            <p:nvPr/>
          </p:nvSpPr>
          <p:spPr bwMode="auto">
            <a:xfrm>
              <a:off x="11180763" y="1522413"/>
              <a:ext cx="57150" cy="9525"/>
            </a:xfrm>
            <a:custGeom>
              <a:avLst/>
              <a:gdLst>
                <a:gd name="T0" fmla="*/ 167 w 182"/>
                <a:gd name="T1" fmla="*/ 0 h 30"/>
                <a:gd name="T2" fmla="*/ 15 w 182"/>
                <a:gd name="T3" fmla="*/ 0 h 30"/>
                <a:gd name="T4" fmla="*/ 13 w 182"/>
                <a:gd name="T5" fmla="*/ 0 h 30"/>
                <a:gd name="T6" fmla="*/ 10 w 182"/>
                <a:gd name="T7" fmla="*/ 1 h 30"/>
                <a:gd name="T8" fmla="*/ 8 w 182"/>
                <a:gd name="T9" fmla="*/ 2 h 30"/>
                <a:gd name="T10" fmla="*/ 5 w 182"/>
                <a:gd name="T11" fmla="*/ 4 h 30"/>
                <a:gd name="T12" fmla="*/ 4 w 182"/>
                <a:gd name="T13" fmla="*/ 7 h 30"/>
                <a:gd name="T14" fmla="*/ 1 w 182"/>
                <a:gd name="T15" fmla="*/ 10 h 30"/>
                <a:gd name="T16" fmla="*/ 1 w 182"/>
                <a:gd name="T17" fmla="*/ 12 h 30"/>
                <a:gd name="T18" fmla="*/ 0 w 182"/>
                <a:gd name="T19" fmla="*/ 15 h 30"/>
                <a:gd name="T20" fmla="*/ 1 w 182"/>
                <a:gd name="T21" fmla="*/ 18 h 30"/>
                <a:gd name="T22" fmla="*/ 1 w 182"/>
                <a:gd name="T23" fmla="*/ 22 h 30"/>
                <a:gd name="T24" fmla="*/ 4 w 182"/>
                <a:gd name="T25" fmla="*/ 24 h 30"/>
                <a:gd name="T26" fmla="*/ 5 w 182"/>
                <a:gd name="T27" fmla="*/ 26 h 30"/>
                <a:gd name="T28" fmla="*/ 8 w 182"/>
                <a:gd name="T29" fmla="*/ 28 h 30"/>
                <a:gd name="T30" fmla="*/ 10 w 182"/>
                <a:gd name="T31" fmla="*/ 29 h 30"/>
                <a:gd name="T32" fmla="*/ 13 w 182"/>
                <a:gd name="T33" fmla="*/ 30 h 30"/>
                <a:gd name="T34" fmla="*/ 15 w 182"/>
                <a:gd name="T35" fmla="*/ 30 h 30"/>
                <a:gd name="T36" fmla="*/ 167 w 182"/>
                <a:gd name="T37" fmla="*/ 30 h 30"/>
                <a:gd name="T38" fmla="*/ 171 w 182"/>
                <a:gd name="T39" fmla="*/ 30 h 30"/>
                <a:gd name="T40" fmla="*/ 173 w 182"/>
                <a:gd name="T41" fmla="*/ 29 h 30"/>
                <a:gd name="T42" fmla="*/ 176 w 182"/>
                <a:gd name="T43" fmla="*/ 28 h 30"/>
                <a:gd name="T44" fmla="*/ 178 w 182"/>
                <a:gd name="T45" fmla="*/ 26 h 30"/>
                <a:gd name="T46" fmla="*/ 180 w 182"/>
                <a:gd name="T47" fmla="*/ 24 h 30"/>
                <a:gd name="T48" fmla="*/ 181 w 182"/>
                <a:gd name="T49" fmla="*/ 22 h 30"/>
                <a:gd name="T50" fmla="*/ 182 w 182"/>
                <a:gd name="T51" fmla="*/ 18 h 30"/>
                <a:gd name="T52" fmla="*/ 182 w 182"/>
                <a:gd name="T53" fmla="*/ 15 h 30"/>
                <a:gd name="T54" fmla="*/ 182 w 182"/>
                <a:gd name="T55" fmla="*/ 12 h 30"/>
                <a:gd name="T56" fmla="*/ 181 w 182"/>
                <a:gd name="T57" fmla="*/ 10 h 30"/>
                <a:gd name="T58" fmla="*/ 180 w 182"/>
                <a:gd name="T59" fmla="*/ 7 h 30"/>
                <a:gd name="T60" fmla="*/ 178 w 182"/>
                <a:gd name="T61" fmla="*/ 4 h 30"/>
                <a:gd name="T62" fmla="*/ 176 w 182"/>
                <a:gd name="T63" fmla="*/ 2 h 30"/>
                <a:gd name="T64" fmla="*/ 173 w 182"/>
                <a:gd name="T65" fmla="*/ 1 h 30"/>
                <a:gd name="T66" fmla="*/ 171 w 182"/>
                <a:gd name="T67" fmla="*/ 0 h 30"/>
                <a:gd name="T68" fmla="*/ 167 w 182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2" h="30">
                  <a:moveTo>
                    <a:pt x="167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5" y="4"/>
                  </a:lnTo>
                  <a:lnTo>
                    <a:pt x="4" y="7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2"/>
                  </a:lnTo>
                  <a:lnTo>
                    <a:pt x="4" y="24"/>
                  </a:lnTo>
                  <a:lnTo>
                    <a:pt x="5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67" y="30"/>
                  </a:lnTo>
                  <a:lnTo>
                    <a:pt x="171" y="30"/>
                  </a:lnTo>
                  <a:lnTo>
                    <a:pt x="173" y="29"/>
                  </a:lnTo>
                  <a:lnTo>
                    <a:pt x="176" y="28"/>
                  </a:lnTo>
                  <a:lnTo>
                    <a:pt x="178" y="26"/>
                  </a:lnTo>
                  <a:lnTo>
                    <a:pt x="180" y="24"/>
                  </a:lnTo>
                  <a:lnTo>
                    <a:pt x="181" y="22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2" y="12"/>
                  </a:lnTo>
                  <a:lnTo>
                    <a:pt x="181" y="10"/>
                  </a:lnTo>
                  <a:lnTo>
                    <a:pt x="180" y="7"/>
                  </a:lnTo>
                  <a:lnTo>
                    <a:pt x="178" y="4"/>
                  </a:lnTo>
                  <a:lnTo>
                    <a:pt x="176" y="2"/>
                  </a:lnTo>
                  <a:lnTo>
                    <a:pt x="173" y="1"/>
                  </a:lnTo>
                  <a:lnTo>
                    <a:pt x="171" y="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60" name="Freeform 183"/>
            <p:cNvSpPr>
              <a:spLocks/>
            </p:cNvSpPr>
            <p:nvPr/>
          </p:nvSpPr>
          <p:spPr bwMode="auto">
            <a:xfrm>
              <a:off x="11180763" y="1579563"/>
              <a:ext cx="57150" cy="9525"/>
            </a:xfrm>
            <a:custGeom>
              <a:avLst/>
              <a:gdLst>
                <a:gd name="T0" fmla="*/ 167 w 182"/>
                <a:gd name="T1" fmla="*/ 0 h 30"/>
                <a:gd name="T2" fmla="*/ 15 w 182"/>
                <a:gd name="T3" fmla="*/ 0 h 30"/>
                <a:gd name="T4" fmla="*/ 13 w 182"/>
                <a:gd name="T5" fmla="*/ 1 h 30"/>
                <a:gd name="T6" fmla="*/ 10 w 182"/>
                <a:gd name="T7" fmla="*/ 1 h 30"/>
                <a:gd name="T8" fmla="*/ 8 w 182"/>
                <a:gd name="T9" fmla="*/ 3 h 30"/>
                <a:gd name="T10" fmla="*/ 5 w 182"/>
                <a:gd name="T11" fmla="*/ 5 h 30"/>
                <a:gd name="T12" fmla="*/ 4 w 182"/>
                <a:gd name="T13" fmla="*/ 7 h 30"/>
                <a:gd name="T14" fmla="*/ 1 w 182"/>
                <a:gd name="T15" fmla="*/ 10 h 30"/>
                <a:gd name="T16" fmla="*/ 1 w 182"/>
                <a:gd name="T17" fmla="*/ 13 h 30"/>
                <a:gd name="T18" fmla="*/ 0 w 182"/>
                <a:gd name="T19" fmla="*/ 15 h 30"/>
                <a:gd name="T20" fmla="*/ 1 w 182"/>
                <a:gd name="T21" fmla="*/ 18 h 30"/>
                <a:gd name="T22" fmla="*/ 1 w 182"/>
                <a:gd name="T23" fmla="*/ 21 h 30"/>
                <a:gd name="T24" fmla="*/ 4 w 182"/>
                <a:gd name="T25" fmla="*/ 24 h 30"/>
                <a:gd name="T26" fmla="*/ 5 w 182"/>
                <a:gd name="T27" fmla="*/ 26 h 30"/>
                <a:gd name="T28" fmla="*/ 8 w 182"/>
                <a:gd name="T29" fmla="*/ 28 h 30"/>
                <a:gd name="T30" fmla="*/ 10 w 182"/>
                <a:gd name="T31" fmla="*/ 29 h 30"/>
                <a:gd name="T32" fmla="*/ 13 w 182"/>
                <a:gd name="T33" fmla="*/ 30 h 30"/>
                <a:gd name="T34" fmla="*/ 15 w 182"/>
                <a:gd name="T35" fmla="*/ 30 h 30"/>
                <a:gd name="T36" fmla="*/ 167 w 182"/>
                <a:gd name="T37" fmla="*/ 30 h 30"/>
                <a:gd name="T38" fmla="*/ 171 w 182"/>
                <a:gd name="T39" fmla="*/ 30 h 30"/>
                <a:gd name="T40" fmla="*/ 173 w 182"/>
                <a:gd name="T41" fmla="*/ 29 h 30"/>
                <a:gd name="T42" fmla="*/ 176 w 182"/>
                <a:gd name="T43" fmla="*/ 28 h 30"/>
                <a:gd name="T44" fmla="*/ 178 w 182"/>
                <a:gd name="T45" fmla="*/ 26 h 30"/>
                <a:gd name="T46" fmla="*/ 180 w 182"/>
                <a:gd name="T47" fmla="*/ 24 h 30"/>
                <a:gd name="T48" fmla="*/ 181 w 182"/>
                <a:gd name="T49" fmla="*/ 21 h 30"/>
                <a:gd name="T50" fmla="*/ 182 w 182"/>
                <a:gd name="T51" fmla="*/ 18 h 30"/>
                <a:gd name="T52" fmla="*/ 182 w 182"/>
                <a:gd name="T53" fmla="*/ 15 h 30"/>
                <a:gd name="T54" fmla="*/ 182 w 182"/>
                <a:gd name="T55" fmla="*/ 13 h 30"/>
                <a:gd name="T56" fmla="*/ 181 w 182"/>
                <a:gd name="T57" fmla="*/ 10 h 30"/>
                <a:gd name="T58" fmla="*/ 180 w 182"/>
                <a:gd name="T59" fmla="*/ 7 h 30"/>
                <a:gd name="T60" fmla="*/ 178 w 182"/>
                <a:gd name="T61" fmla="*/ 5 h 30"/>
                <a:gd name="T62" fmla="*/ 176 w 182"/>
                <a:gd name="T63" fmla="*/ 3 h 30"/>
                <a:gd name="T64" fmla="*/ 173 w 182"/>
                <a:gd name="T65" fmla="*/ 1 h 30"/>
                <a:gd name="T66" fmla="*/ 171 w 182"/>
                <a:gd name="T67" fmla="*/ 1 h 30"/>
                <a:gd name="T68" fmla="*/ 167 w 182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2" h="30">
                  <a:moveTo>
                    <a:pt x="167" y="0"/>
                  </a:moveTo>
                  <a:lnTo>
                    <a:pt x="15" y="0"/>
                  </a:lnTo>
                  <a:lnTo>
                    <a:pt x="13" y="1"/>
                  </a:lnTo>
                  <a:lnTo>
                    <a:pt x="10" y="1"/>
                  </a:lnTo>
                  <a:lnTo>
                    <a:pt x="8" y="3"/>
                  </a:lnTo>
                  <a:lnTo>
                    <a:pt x="5" y="5"/>
                  </a:lnTo>
                  <a:lnTo>
                    <a:pt x="4" y="7"/>
                  </a:lnTo>
                  <a:lnTo>
                    <a:pt x="1" y="10"/>
                  </a:lnTo>
                  <a:lnTo>
                    <a:pt x="1" y="13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4" y="24"/>
                  </a:lnTo>
                  <a:lnTo>
                    <a:pt x="5" y="26"/>
                  </a:lnTo>
                  <a:lnTo>
                    <a:pt x="8" y="28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67" y="30"/>
                  </a:lnTo>
                  <a:lnTo>
                    <a:pt x="171" y="30"/>
                  </a:lnTo>
                  <a:lnTo>
                    <a:pt x="173" y="29"/>
                  </a:lnTo>
                  <a:lnTo>
                    <a:pt x="176" y="28"/>
                  </a:lnTo>
                  <a:lnTo>
                    <a:pt x="178" y="26"/>
                  </a:lnTo>
                  <a:lnTo>
                    <a:pt x="180" y="24"/>
                  </a:lnTo>
                  <a:lnTo>
                    <a:pt x="181" y="21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2" y="13"/>
                  </a:lnTo>
                  <a:lnTo>
                    <a:pt x="181" y="10"/>
                  </a:lnTo>
                  <a:lnTo>
                    <a:pt x="180" y="7"/>
                  </a:lnTo>
                  <a:lnTo>
                    <a:pt x="178" y="5"/>
                  </a:lnTo>
                  <a:lnTo>
                    <a:pt x="176" y="3"/>
                  </a:lnTo>
                  <a:lnTo>
                    <a:pt x="173" y="1"/>
                  </a:lnTo>
                  <a:lnTo>
                    <a:pt x="171" y="1"/>
                  </a:lnTo>
                  <a:lnTo>
                    <a:pt x="1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61" name="Freeform 184"/>
            <p:cNvSpPr>
              <a:spLocks/>
            </p:cNvSpPr>
            <p:nvPr/>
          </p:nvSpPr>
          <p:spPr bwMode="auto">
            <a:xfrm>
              <a:off x="11109325" y="1450976"/>
              <a:ext cx="57150" cy="39688"/>
            </a:xfrm>
            <a:custGeom>
              <a:avLst/>
              <a:gdLst>
                <a:gd name="T0" fmla="*/ 156 w 181"/>
                <a:gd name="T1" fmla="*/ 4 h 126"/>
                <a:gd name="T2" fmla="*/ 71 w 181"/>
                <a:gd name="T3" fmla="*/ 88 h 126"/>
                <a:gd name="T4" fmla="*/ 25 w 181"/>
                <a:gd name="T5" fmla="*/ 43 h 126"/>
                <a:gd name="T6" fmla="*/ 23 w 181"/>
                <a:gd name="T7" fmla="*/ 41 h 126"/>
                <a:gd name="T8" fmla="*/ 20 w 181"/>
                <a:gd name="T9" fmla="*/ 39 h 126"/>
                <a:gd name="T10" fmla="*/ 18 w 181"/>
                <a:gd name="T11" fmla="*/ 39 h 126"/>
                <a:gd name="T12" fmla="*/ 15 w 181"/>
                <a:gd name="T13" fmla="*/ 38 h 126"/>
                <a:gd name="T14" fmla="*/ 11 w 181"/>
                <a:gd name="T15" fmla="*/ 39 h 126"/>
                <a:gd name="T16" fmla="*/ 9 w 181"/>
                <a:gd name="T17" fmla="*/ 39 h 126"/>
                <a:gd name="T18" fmla="*/ 6 w 181"/>
                <a:gd name="T19" fmla="*/ 41 h 126"/>
                <a:gd name="T20" fmla="*/ 4 w 181"/>
                <a:gd name="T21" fmla="*/ 43 h 126"/>
                <a:gd name="T22" fmla="*/ 2 w 181"/>
                <a:gd name="T23" fmla="*/ 45 h 126"/>
                <a:gd name="T24" fmla="*/ 1 w 181"/>
                <a:gd name="T25" fmla="*/ 47 h 126"/>
                <a:gd name="T26" fmla="*/ 0 w 181"/>
                <a:gd name="T27" fmla="*/ 51 h 126"/>
                <a:gd name="T28" fmla="*/ 0 w 181"/>
                <a:gd name="T29" fmla="*/ 53 h 126"/>
                <a:gd name="T30" fmla="*/ 0 w 181"/>
                <a:gd name="T31" fmla="*/ 56 h 126"/>
                <a:gd name="T32" fmla="*/ 1 w 181"/>
                <a:gd name="T33" fmla="*/ 59 h 126"/>
                <a:gd name="T34" fmla="*/ 2 w 181"/>
                <a:gd name="T35" fmla="*/ 61 h 126"/>
                <a:gd name="T36" fmla="*/ 4 w 181"/>
                <a:gd name="T37" fmla="*/ 63 h 126"/>
                <a:gd name="T38" fmla="*/ 61 w 181"/>
                <a:gd name="T39" fmla="*/ 121 h 126"/>
                <a:gd name="T40" fmla="*/ 63 w 181"/>
                <a:gd name="T41" fmla="*/ 122 h 126"/>
                <a:gd name="T42" fmla="*/ 66 w 181"/>
                <a:gd name="T43" fmla="*/ 124 h 126"/>
                <a:gd name="T44" fmla="*/ 68 w 181"/>
                <a:gd name="T45" fmla="*/ 126 h 126"/>
                <a:gd name="T46" fmla="*/ 71 w 181"/>
                <a:gd name="T47" fmla="*/ 126 h 126"/>
                <a:gd name="T48" fmla="*/ 74 w 181"/>
                <a:gd name="T49" fmla="*/ 126 h 126"/>
                <a:gd name="T50" fmla="*/ 77 w 181"/>
                <a:gd name="T51" fmla="*/ 124 h 126"/>
                <a:gd name="T52" fmla="*/ 80 w 181"/>
                <a:gd name="T53" fmla="*/ 122 h 126"/>
                <a:gd name="T54" fmla="*/ 82 w 181"/>
                <a:gd name="T55" fmla="*/ 121 h 126"/>
                <a:gd name="T56" fmla="*/ 176 w 181"/>
                <a:gd name="T57" fmla="*/ 26 h 126"/>
                <a:gd name="T58" fmla="*/ 178 w 181"/>
                <a:gd name="T59" fmla="*/ 24 h 126"/>
                <a:gd name="T60" fmla="*/ 180 w 181"/>
                <a:gd name="T61" fmla="*/ 21 h 126"/>
                <a:gd name="T62" fmla="*/ 180 w 181"/>
                <a:gd name="T63" fmla="*/ 17 h 126"/>
                <a:gd name="T64" fmla="*/ 181 w 181"/>
                <a:gd name="T65" fmla="*/ 15 h 126"/>
                <a:gd name="T66" fmla="*/ 180 w 181"/>
                <a:gd name="T67" fmla="*/ 12 h 126"/>
                <a:gd name="T68" fmla="*/ 180 w 181"/>
                <a:gd name="T69" fmla="*/ 9 h 126"/>
                <a:gd name="T70" fmla="*/ 178 w 181"/>
                <a:gd name="T71" fmla="*/ 6 h 126"/>
                <a:gd name="T72" fmla="*/ 176 w 181"/>
                <a:gd name="T73" fmla="*/ 4 h 126"/>
                <a:gd name="T74" fmla="*/ 172 w 181"/>
                <a:gd name="T75" fmla="*/ 1 h 126"/>
                <a:gd name="T76" fmla="*/ 166 w 181"/>
                <a:gd name="T77" fmla="*/ 0 h 126"/>
                <a:gd name="T78" fmla="*/ 160 w 181"/>
                <a:gd name="T79" fmla="*/ 1 h 126"/>
                <a:gd name="T80" fmla="*/ 156 w 181"/>
                <a:gd name="T81" fmla="*/ 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1" h="126">
                  <a:moveTo>
                    <a:pt x="156" y="4"/>
                  </a:moveTo>
                  <a:lnTo>
                    <a:pt x="71" y="88"/>
                  </a:lnTo>
                  <a:lnTo>
                    <a:pt x="25" y="43"/>
                  </a:lnTo>
                  <a:lnTo>
                    <a:pt x="23" y="41"/>
                  </a:lnTo>
                  <a:lnTo>
                    <a:pt x="20" y="39"/>
                  </a:lnTo>
                  <a:lnTo>
                    <a:pt x="18" y="39"/>
                  </a:lnTo>
                  <a:lnTo>
                    <a:pt x="15" y="38"/>
                  </a:lnTo>
                  <a:lnTo>
                    <a:pt x="11" y="39"/>
                  </a:lnTo>
                  <a:lnTo>
                    <a:pt x="9" y="39"/>
                  </a:lnTo>
                  <a:lnTo>
                    <a:pt x="6" y="41"/>
                  </a:lnTo>
                  <a:lnTo>
                    <a:pt x="4" y="43"/>
                  </a:lnTo>
                  <a:lnTo>
                    <a:pt x="2" y="45"/>
                  </a:lnTo>
                  <a:lnTo>
                    <a:pt x="1" y="47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0" y="56"/>
                  </a:lnTo>
                  <a:lnTo>
                    <a:pt x="1" y="59"/>
                  </a:lnTo>
                  <a:lnTo>
                    <a:pt x="2" y="61"/>
                  </a:lnTo>
                  <a:lnTo>
                    <a:pt x="4" y="63"/>
                  </a:lnTo>
                  <a:lnTo>
                    <a:pt x="61" y="121"/>
                  </a:lnTo>
                  <a:lnTo>
                    <a:pt x="63" y="122"/>
                  </a:lnTo>
                  <a:lnTo>
                    <a:pt x="66" y="124"/>
                  </a:lnTo>
                  <a:lnTo>
                    <a:pt x="68" y="126"/>
                  </a:lnTo>
                  <a:lnTo>
                    <a:pt x="71" y="126"/>
                  </a:lnTo>
                  <a:lnTo>
                    <a:pt x="74" y="126"/>
                  </a:lnTo>
                  <a:lnTo>
                    <a:pt x="77" y="124"/>
                  </a:lnTo>
                  <a:lnTo>
                    <a:pt x="80" y="122"/>
                  </a:lnTo>
                  <a:lnTo>
                    <a:pt x="82" y="121"/>
                  </a:lnTo>
                  <a:lnTo>
                    <a:pt x="176" y="26"/>
                  </a:lnTo>
                  <a:lnTo>
                    <a:pt x="178" y="24"/>
                  </a:lnTo>
                  <a:lnTo>
                    <a:pt x="180" y="21"/>
                  </a:lnTo>
                  <a:lnTo>
                    <a:pt x="180" y="17"/>
                  </a:lnTo>
                  <a:lnTo>
                    <a:pt x="181" y="15"/>
                  </a:lnTo>
                  <a:lnTo>
                    <a:pt x="180" y="12"/>
                  </a:lnTo>
                  <a:lnTo>
                    <a:pt x="180" y="9"/>
                  </a:lnTo>
                  <a:lnTo>
                    <a:pt x="178" y="6"/>
                  </a:lnTo>
                  <a:lnTo>
                    <a:pt x="176" y="4"/>
                  </a:lnTo>
                  <a:lnTo>
                    <a:pt x="172" y="1"/>
                  </a:lnTo>
                  <a:lnTo>
                    <a:pt x="166" y="0"/>
                  </a:lnTo>
                  <a:lnTo>
                    <a:pt x="160" y="1"/>
                  </a:lnTo>
                  <a:lnTo>
                    <a:pt x="15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62" name="Freeform 185"/>
            <p:cNvSpPr>
              <a:spLocks/>
            </p:cNvSpPr>
            <p:nvPr/>
          </p:nvSpPr>
          <p:spPr bwMode="auto">
            <a:xfrm>
              <a:off x="11109325" y="1504951"/>
              <a:ext cx="57150" cy="39688"/>
            </a:xfrm>
            <a:custGeom>
              <a:avLst/>
              <a:gdLst>
                <a:gd name="T0" fmla="*/ 156 w 181"/>
                <a:gd name="T1" fmla="*/ 4 h 124"/>
                <a:gd name="T2" fmla="*/ 71 w 181"/>
                <a:gd name="T3" fmla="*/ 88 h 124"/>
                <a:gd name="T4" fmla="*/ 25 w 181"/>
                <a:gd name="T5" fmla="*/ 41 h 124"/>
                <a:gd name="T6" fmla="*/ 23 w 181"/>
                <a:gd name="T7" fmla="*/ 39 h 124"/>
                <a:gd name="T8" fmla="*/ 20 w 181"/>
                <a:gd name="T9" fmla="*/ 38 h 124"/>
                <a:gd name="T10" fmla="*/ 18 w 181"/>
                <a:gd name="T11" fmla="*/ 37 h 124"/>
                <a:gd name="T12" fmla="*/ 15 w 181"/>
                <a:gd name="T13" fmla="*/ 37 h 124"/>
                <a:gd name="T14" fmla="*/ 11 w 181"/>
                <a:gd name="T15" fmla="*/ 37 h 124"/>
                <a:gd name="T16" fmla="*/ 9 w 181"/>
                <a:gd name="T17" fmla="*/ 38 h 124"/>
                <a:gd name="T18" fmla="*/ 6 w 181"/>
                <a:gd name="T19" fmla="*/ 39 h 124"/>
                <a:gd name="T20" fmla="*/ 4 w 181"/>
                <a:gd name="T21" fmla="*/ 41 h 124"/>
                <a:gd name="T22" fmla="*/ 2 w 181"/>
                <a:gd name="T23" fmla="*/ 43 h 124"/>
                <a:gd name="T24" fmla="*/ 1 w 181"/>
                <a:gd name="T25" fmla="*/ 47 h 124"/>
                <a:gd name="T26" fmla="*/ 0 w 181"/>
                <a:gd name="T27" fmla="*/ 49 h 124"/>
                <a:gd name="T28" fmla="*/ 0 w 181"/>
                <a:gd name="T29" fmla="*/ 52 h 124"/>
                <a:gd name="T30" fmla="*/ 0 w 181"/>
                <a:gd name="T31" fmla="*/ 55 h 124"/>
                <a:gd name="T32" fmla="*/ 1 w 181"/>
                <a:gd name="T33" fmla="*/ 57 h 124"/>
                <a:gd name="T34" fmla="*/ 2 w 181"/>
                <a:gd name="T35" fmla="*/ 61 h 124"/>
                <a:gd name="T36" fmla="*/ 4 w 181"/>
                <a:gd name="T37" fmla="*/ 63 h 124"/>
                <a:gd name="T38" fmla="*/ 61 w 181"/>
                <a:gd name="T39" fmla="*/ 119 h 124"/>
                <a:gd name="T40" fmla="*/ 63 w 181"/>
                <a:gd name="T41" fmla="*/ 122 h 124"/>
                <a:gd name="T42" fmla="*/ 66 w 181"/>
                <a:gd name="T43" fmla="*/ 123 h 124"/>
                <a:gd name="T44" fmla="*/ 68 w 181"/>
                <a:gd name="T45" fmla="*/ 124 h 124"/>
                <a:gd name="T46" fmla="*/ 71 w 181"/>
                <a:gd name="T47" fmla="*/ 124 h 124"/>
                <a:gd name="T48" fmla="*/ 74 w 181"/>
                <a:gd name="T49" fmla="*/ 124 h 124"/>
                <a:gd name="T50" fmla="*/ 77 w 181"/>
                <a:gd name="T51" fmla="*/ 123 h 124"/>
                <a:gd name="T52" fmla="*/ 80 w 181"/>
                <a:gd name="T53" fmla="*/ 122 h 124"/>
                <a:gd name="T54" fmla="*/ 82 w 181"/>
                <a:gd name="T55" fmla="*/ 119 h 124"/>
                <a:gd name="T56" fmla="*/ 176 w 181"/>
                <a:gd name="T57" fmla="*/ 25 h 124"/>
                <a:gd name="T58" fmla="*/ 178 w 181"/>
                <a:gd name="T59" fmla="*/ 23 h 124"/>
                <a:gd name="T60" fmla="*/ 180 w 181"/>
                <a:gd name="T61" fmla="*/ 20 h 124"/>
                <a:gd name="T62" fmla="*/ 180 w 181"/>
                <a:gd name="T63" fmla="*/ 18 h 124"/>
                <a:gd name="T64" fmla="*/ 181 w 181"/>
                <a:gd name="T65" fmla="*/ 14 h 124"/>
                <a:gd name="T66" fmla="*/ 180 w 181"/>
                <a:gd name="T67" fmla="*/ 11 h 124"/>
                <a:gd name="T68" fmla="*/ 180 w 181"/>
                <a:gd name="T69" fmla="*/ 9 h 124"/>
                <a:gd name="T70" fmla="*/ 178 w 181"/>
                <a:gd name="T71" fmla="*/ 6 h 124"/>
                <a:gd name="T72" fmla="*/ 176 w 181"/>
                <a:gd name="T73" fmla="*/ 4 h 124"/>
                <a:gd name="T74" fmla="*/ 174 w 181"/>
                <a:gd name="T75" fmla="*/ 2 h 124"/>
                <a:gd name="T76" fmla="*/ 172 w 181"/>
                <a:gd name="T77" fmla="*/ 1 h 124"/>
                <a:gd name="T78" fmla="*/ 169 w 181"/>
                <a:gd name="T79" fmla="*/ 0 h 124"/>
                <a:gd name="T80" fmla="*/ 166 w 181"/>
                <a:gd name="T81" fmla="*/ 0 h 124"/>
                <a:gd name="T82" fmla="*/ 163 w 181"/>
                <a:gd name="T83" fmla="*/ 0 h 124"/>
                <a:gd name="T84" fmla="*/ 160 w 181"/>
                <a:gd name="T85" fmla="*/ 1 h 124"/>
                <a:gd name="T86" fmla="*/ 158 w 181"/>
                <a:gd name="T87" fmla="*/ 2 h 124"/>
                <a:gd name="T88" fmla="*/ 156 w 181"/>
                <a:gd name="T89" fmla="*/ 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1" h="124">
                  <a:moveTo>
                    <a:pt x="156" y="4"/>
                  </a:moveTo>
                  <a:lnTo>
                    <a:pt x="71" y="88"/>
                  </a:lnTo>
                  <a:lnTo>
                    <a:pt x="25" y="41"/>
                  </a:lnTo>
                  <a:lnTo>
                    <a:pt x="23" y="39"/>
                  </a:lnTo>
                  <a:lnTo>
                    <a:pt x="20" y="38"/>
                  </a:lnTo>
                  <a:lnTo>
                    <a:pt x="18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9" y="38"/>
                  </a:lnTo>
                  <a:lnTo>
                    <a:pt x="6" y="39"/>
                  </a:lnTo>
                  <a:lnTo>
                    <a:pt x="4" y="41"/>
                  </a:lnTo>
                  <a:lnTo>
                    <a:pt x="2" y="43"/>
                  </a:lnTo>
                  <a:lnTo>
                    <a:pt x="1" y="47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61"/>
                  </a:lnTo>
                  <a:lnTo>
                    <a:pt x="4" y="63"/>
                  </a:lnTo>
                  <a:lnTo>
                    <a:pt x="61" y="119"/>
                  </a:lnTo>
                  <a:lnTo>
                    <a:pt x="63" y="122"/>
                  </a:lnTo>
                  <a:lnTo>
                    <a:pt x="66" y="123"/>
                  </a:lnTo>
                  <a:lnTo>
                    <a:pt x="68" y="124"/>
                  </a:lnTo>
                  <a:lnTo>
                    <a:pt x="71" y="124"/>
                  </a:lnTo>
                  <a:lnTo>
                    <a:pt x="74" y="124"/>
                  </a:lnTo>
                  <a:lnTo>
                    <a:pt x="77" y="123"/>
                  </a:lnTo>
                  <a:lnTo>
                    <a:pt x="80" y="122"/>
                  </a:lnTo>
                  <a:lnTo>
                    <a:pt x="82" y="119"/>
                  </a:lnTo>
                  <a:lnTo>
                    <a:pt x="176" y="25"/>
                  </a:lnTo>
                  <a:lnTo>
                    <a:pt x="178" y="23"/>
                  </a:lnTo>
                  <a:lnTo>
                    <a:pt x="180" y="20"/>
                  </a:lnTo>
                  <a:lnTo>
                    <a:pt x="180" y="18"/>
                  </a:lnTo>
                  <a:lnTo>
                    <a:pt x="181" y="14"/>
                  </a:lnTo>
                  <a:lnTo>
                    <a:pt x="180" y="11"/>
                  </a:lnTo>
                  <a:lnTo>
                    <a:pt x="180" y="9"/>
                  </a:lnTo>
                  <a:lnTo>
                    <a:pt x="178" y="6"/>
                  </a:lnTo>
                  <a:lnTo>
                    <a:pt x="176" y="4"/>
                  </a:lnTo>
                  <a:lnTo>
                    <a:pt x="174" y="2"/>
                  </a:lnTo>
                  <a:lnTo>
                    <a:pt x="172" y="1"/>
                  </a:lnTo>
                  <a:lnTo>
                    <a:pt x="169" y="0"/>
                  </a:lnTo>
                  <a:lnTo>
                    <a:pt x="166" y="0"/>
                  </a:lnTo>
                  <a:lnTo>
                    <a:pt x="163" y="0"/>
                  </a:lnTo>
                  <a:lnTo>
                    <a:pt x="160" y="1"/>
                  </a:lnTo>
                  <a:lnTo>
                    <a:pt x="158" y="2"/>
                  </a:lnTo>
                  <a:lnTo>
                    <a:pt x="15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  <p:sp>
          <p:nvSpPr>
            <p:cNvPr id="63" name="Freeform 186"/>
            <p:cNvSpPr>
              <a:spLocks/>
            </p:cNvSpPr>
            <p:nvPr/>
          </p:nvSpPr>
          <p:spPr bwMode="auto">
            <a:xfrm>
              <a:off x="11109325" y="1558926"/>
              <a:ext cx="57150" cy="39688"/>
            </a:xfrm>
            <a:custGeom>
              <a:avLst/>
              <a:gdLst>
                <a:gd name="T0" fmla="*/ 156 w 181"/>
                <a:gd name="T1" fmla="*/ 5 h 126"/>
                <a:gd name="T2" fmla="*/ 71 w 181"/>
                <a:gd name="T3" fmla="*/ 88 h 126"/>
                <a:gd name="T4" fmla="*/ 25 w 181"/>
                <a:gd name="T5" fmla="*/ 43 h 126"/>
                <a:gd name="T6" fmla="*/ 23 w 181"/>
                <a:gd name="T7" fmla="*/ 41 h 126"/>
                <a:gd name="T8" fmla="*/ 20 w 181"/>
                <a:gd name="T9" fmla="*/ 40 h 126"/>
                <a:gd name="T10" fmla="*/ 18 w 181"/>
                <a:gd name="T11" fmla="*/ 39 h 126"/>
                <a:gd name="T12" fmla="*/ 15 w 181"/>
                <a:gd name="T13" fmla="*/ 39 h 126"/>
                <a:gd name="T14" fmla="*/ 11 w 181"/>
                <a:gd name="T15" fmla="*/ 39 h 126"/>
                <a:gd name="T16" fmla="*/ 9 w 181"/>
                <a:gd name="T17" fmla="*/ 40 h 126"/>
                <a:gd name="T18" fmla="*/ 6 w 181"/>
                <a:gd name="T19" fmla="*/ 41 h 126"/>
                <a:gd name="T20" fmla="*/ 4 w 181"/>
                <a:gd name="T21" fmla="*/ 43 h 126"/>
                <a:gd name="T22" fmla="*/ 2 w 181"/>
                <a:gd name="T23" fmla="*/ 46 h 126"/>
                <a:gd name="T24" fmla="*/ 1 w 181"/>
                <a:gd name="T25" fmla="*/ 49 h 126"/>
                <a:gd name="T26" fmla="*/ 0 w 181"/>
                <a:gd name="T27" fmla="*/ 51 h 126"/>
                <a:gd name="T28" fmla="*/ 0 w 181"/>
                <a:gd name="T29" fmla="*/ 54 h 126"/>
                <a:gd name="T30" fmla="*/ 0 w 181"/>
                <a:gd name="T31" fmla="*/ 57 h 126"/>
                <a:gd name="T32" fmla="*/ 1 w 181"/>
                <a:gd name="T33" fmla="*/ 60 h 126"/>
                <a:gd name="T34" fmla="*/ 2 w 181"/>
                <a:gd name="T35" fmla="*/ 63 h 126"/>
                <a:gd name="T36" fmla="*/ 4 w 181"/>
                <a:gd name="T37" fmla="*/ 65 h 126"/>
                <a:gd name="T38" fmla="*/ 61 w 181"/>
                <a:gd name="T39" fmla="*/ 122 h 126"/>
                <a:gd name="T40" fmla="*/ 63 w 181"/>
                <a:gd name="T41" fmla="*/ 124 h 126"/>
                <a:gd name="T42" fmla="*/ 66 w 181"/>
                <a:gd name="T43" fmla="*/ 125 h 126"/>
                <a:gd name="T44" fmla="*/ 68 w 181"/>
                <a:gd name="T45" fmla="*/ 126 h 126"/>
                <a:gd name="T46" fmla="*/ 71 w 181"/>
                <a:gd name="T47" fmla="*/ 126 h 126"/>
                <a:gd name="T48" fmla="*/ 74 w 181"/>
                <a:gd name="T49" fmla="*/ 126 h 126"/>
                <a:gd name="T50" fmla="*/ 77 w 181"/>
                <a:gd name="T51" fmla="*/ 125 h 126"/>
                <a:gd name="T52" fmla="*/ 80 w 181"/>
                <a:gd name="T53" fmla="*/ 124 h 126"/>
                <a:gd name="T54" fmla="*/ 82 w 181"/>
                <a:gd name="T55" fmla="*/ 122 h 126"/>
                <a:gd name="T56" fmla="*/ 176 w 181"/>
                <a:gd name="T57" fmla="*/ 27 h 126"/>
                <a:gd name="T58" fmla="*/ 178 w 181"/>
                <a:gd name="T59" fmla="*/ 24 h 126"/>
                <a:gd name="T60" fmla="*/ 180 w 181"/>
                <a:gd name="T61" fmla="*/ 22 h 126"/>
                <a:gd name="T62" fmla="*/ 180 w 181"/>
                <a:gd name="T63" fmla="*/ 19 h 126"/>
                <a:gd name="T64" fmla="*/ 181 w 181"/>
                <a:gd name="T65" fmla="*/ 16 h 126"/>
                <a:gd name="T66" fmla="*/ 180 w 181"/>
                <a:gd name="T67" fmla="*/ 12 h 126"/>
                <a:gd name="T68" fmla="*/ 180 w 181"/>
                <a:gd name="T69" fmla="*/ 10 h 126"/>
                <a:gd name="T70" fmla="*/ 178 w 181"/>
                <a:gd name="T71" fmla="*/ 7 h 126"/>
                <a:gd name="T72" fmla="*/ 176 w 181"/>
                <a:gd name="T73" fmla="*/ 5 h 126"/>
                <a:gd name="T74" fmla="*/ 174 w 181"/>
                <a:gd name="T75" fmla="*/ 3 h 126"/>
                <a:gd name="T76" fmla="*/ 172 w 181"/>
                <a:gd name="T77" fmla="*/ 2 h 126"/>
                <a:gd name="T78" fmla="*/ 169 w 181"/>
                <a:gd name="T79" fmla="*/ 1 h 126"/>
                <a:gd name="T80" fmla="*/ 166 w 181"/>
                <a:gd name="T81" fmla="*/ 0 h 126"/>
                <a:gd name="T82" fmla="*/ 163 w 181"/>
                <a:gd name="T83" fmla="*/ 1 h 126"/>
                <a:gd name="T84" fmla="*/ 160 w 181"/>
                <a:gd name="T85" fmla="*/ 2 h 126"/>
                <a:gd name="T86" fmla="*/ 158 w 181"/>
                <a:gd name="T87" fmla="*/ 3 h 126"/>
                <a:gd name="T88" fmla="*/ 156 w 181"/>
                <a:gd name="T89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1" h="126">
                  <a:moveTo>
                    <a:pt x="156" y="5"/>
                  </a:moveTo>
                  <a:lnTo>
                    <a:pt x="71" y="88"/>
                  </a:lnTo>
                  <a:lnTo>
                    <a:pt x="25" y="43"/>
                  </a:lnTo>
                  <a:lnTo>
                    <a:pt x="23" y="41"/>
                  </a:lnTo>
                  <a:lnTo>
                    <a:pt x="20" y="40"/>
                  </a:lnTo>
                  <a:lnTo>
                    <a:pt x="18" y="39"/>
                  </a:lnTo>
                  <a:lnTo>
                    <a:pt x="15" y="39"/>
                  </a:lnTo>
                  <a:lnTo>
                    <a:pt x="11" y="39"/>
                  </a:lnTo>
                  <a:lnTo>
                    <a:pt x="9" y="40"/>
                  </a:lnTo>
                  <a:lnTo>
                    <a:pt x="6" y="41"/>
                  </a:lnTo>
                  <a:lnTo>
                    <a:pt x="4" y="43"/>
                  </a:lnTo>
                  <a:lnTo>
                    <a:pt x="2" y="46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0" y="57"/>
                  </a:lnTo>
                  <a:lnTo>
                    <a:pt x="1" y="60"/>
                  </a:lnTo>
                  <a:lnTo>
                    <a:pt x="2" y="63"/>
                  </a:lnTo>
                  <a:lnTo>
                    <a:pt x="4" y="65"/>
                  </a:lnTo>
                  <a:lnTo>
                    <a:pt x="61" y="122"/>
                  </a:lnTo>
                  <a:lnTo>
                    <a:pt x="63" y="124"/>
                  </a:lnTo>
                  <a:lnTo>
                    <a:pt x="66" y="125"/>
                  </a:lnTo>
                  <a:lnTo>
                    <a:pt x="68" y="126"/>
                  </a:lnTo>
                  <a:lnTo>
                    <a:pt x="71" y="126"/>
                  </a:lnTo>
                  <a:lnTo>
                    <a:pt x="74" y="126"/>
                  </a:lnTo>
                  <a:lnTo>
                    <a:pt x="77" y="125"/>
                  </a:lnTo>
                  <a:lnTo>
                    <a:pt x="80" y="124"/>
                  </a:lnTo>
                  <a:lnTo>
                    <a:pt x="82" y="122"/>
                  </a:lnTo>
                  <a:lnTo>
                    <a:pt x="176" y="27"/>
                  </a:lnTo>
                  <a:lnTo>
                    <a:pt x="178" y="24"/>
                  </a:lnTo>
                  <a:lnTo>
                    <a:pt x="180" y="22"/>
                  </a:lnTo>
                  <a:lnTo>
                    <a:pt x="180" y="19"/>
                  </a:lnTo>
                  <a:lnTo>
                    <a:pt x="181" y="16"/>
                  </a:lnTo>
                  <a:lnTo>
                    <a:pt x="180" y="12"/>
                  </a:lnTo>
                  <a:lnTo>
                    <a:pt x="180" y="10"/>
                  </a:lnTo>
                  <a:lnTo>
                    <a:pt x="178" y="7"/>
                  </a:lnTo>
                  <a:lnTo>
                    <a:pt x="176" y="5"/>
                  </a:lnTo>
                  <a:lnTo>
                    <a:pt x="174" y="3"/>
                  </a:lnTo>
                  <a:lnTo>
                    <a:pt x="172" y="2"/>
                  </a:lnTo>
                  <a:lnTo>
                    <a:pt x="169" y="1"/>
                  </a:lnTo>
                  <a:lnTo>
                    <a:pt x="166" y="0"/>
                  </a:lnTo>
                  <a:lnTo>
                    <a:pt x="163" y="1"/>
                  </a:lnTo>
                  <a:lnTo>
                    <a:pt x="160" y="2"/>
                  </a:lnTo>
                  <a:lnTo>
                    <a:pt x="158" y="3"/>
                  </a:lnTo>
                  <a:lnTo>
                    <a:pt x="15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schemeClr val="tx2"/>
                </a:solidFill>
              </a:endParaRPr>
            </a:p>
          </p:txBody>
        </p:sp>
      </p:grpSp>
      <p:cxnSp>
        <p:nvCxnSpPr>
          <p:cNvPr id="64" name="Straight Connector 63"/>
          <p:cNvCxnSpPr/>
          <p:nvPr/>
        </p:nvCxnSpPr>
        <p:spPr>
          <a:xfrm flipH="1">
            <a:off x="0" y="5496580"/>
            <a:ext cx="12268200" cy="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</a:ln>
          <a:effectLst/>
        </p:spPr>
      </p:cxnSp>
      <p:sp>
        <p:nvSpPr>
          <p:cNvPr id="67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Replace This Text</a:t>
            </a:r>
            <a:endParaRPr lang="en-US" dirty="0"/>
          </a:p>
        </p:txBody>
      </p:sp>
      <p:sp>
        <p:nvSpPr>
          <p:cNvPr id="68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TIMELINE PROJECT PLANNING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6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2628202"/>
      </p:ext>
    </p:extLst>
  </p:cSld>
  <p:clrMapOvr>
    <a:masterClrMapping/>
  </p:clrMapOvr>
</p:sld>
</file>

<file path=ppt/slides/slide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7864280" y="1036877"/>
            <a:ext cx="2138617" cy="2138617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2189105" y="3867169"/>
            <a:ext cx="2922569" cy="2922569"/>
          </a:xfrm>
          <a:prstGeom prst="ellipse">
            <a:avLst/>
          </a:prstGeom>
          <a:solidFill>
            <a:schemeClr val="bg1">
              <a:lumMod val="8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3116988" y="4800600"/>
            <a:ext cx="1066800" cy="10668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818788" y="3733800"/>
            <a:ext cx="1066800" cy="10668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6495188" y="2667000"/>
            <a:ext cx="1066800" cy="10668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8400188" y="1600200"/>
            <a:ext cx="1066800" cy="10668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tx2"/>
              </a:solidFill>
            </a:endParaRPr>
          </a:p>
        </p:txBody>
      </p:sp>
      <p:cxnSp>
        <p:nvCxnSpPr>
          <p:cNvPr id="18" name="Elbow Connector 17"/>
          <p:cNvCxnSpPr>
            <a:stCxn id="15" idx="6"/>
            <a:endCxn id="16" idx="4"/>
          </p:cNvCxnSpPr>
          <p:nvPr/>
        </p:nvCxnSpPr>
        <p:spPr>
          <a:xfrm flipV="1">
            <a:off x="5885588" y="3733800"/>
            <a:ext cx="1143000" cy="533400"/>
          </a:xfrm>
          <a:prstGeom prst="bentConnector2">
            <a:avLst/>
          </a:prstGeom>
          <a:noFill/>
          <a:ln w="19050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19" name="Elbow Connector 18"/>
          <p:cNvCxnSpPr>
            <a:stCxn id="16" idx="6"/>
            <a:endCxn id="17" idx="4"/>
          </p:cNvCxnSpPr>
          <p:nvPr/>
        </p:nvCxnSpPr>
        <p:spPr>
          <a:xfrm flipV="1">
            <a:off x="7561988" y="2667000"/>
            <a:ext cx="1371600" cy="533400"/>
          </a:xfrm>
          <a:prstGeom prst="bentConnector2">
            <a:avLst/>
          </a:prstGeom>
          <a:noFill/>
          <a:ln w="19050" cap="flat" cmpd="sng" algn="ctr">
            <a:solidFill>
              <a:schemeClr val="accent3"/>
            </a:solidFill>
            <a:prstDash val="solid"/>
          </a:ln>
          <a:effectLst/>
        </p:spPr>
      </p:cxnSp>
      <p:cxnSp>
        <p:nvCxnSpPr>
          <p:cNvPr id="20" name="Elbow Connector 19"/>
          <p:cNvCxnSpPr>
            <a:stCxn id="14" idx="6"/>
            <a:endCxn id="15" idx="4"/>
          </p:cNvCxnSpPr>
          <p:nvPr/>
        </p:nvCxnSpPr>
        <p:spPr>
          <a:xfrm flipV="1">
            <a:off x="4183788" y="4800600"/>
            <a:ext cx="1168400" cy="533400"/>
          </a:xfrm>
          <a:prstGeom prst="bentConnector2">
            <a:avLst/>
          </a:prstGeom>
          <a:noFill/>
          <a:ln w="19050" cap="flat" cmpd="sng" algn="ctr">
            <a:solidFill>
              <a:schemeClr val="accent3"/>
            </a:solidFill>
            <a:prstDash val="solid"/>
          </a:ln>
          <a:effectLst/>
        </p:spPr>
      </p:cxnSp>
      <p:grpSp>
        <p:nvGrpSpPr>
          <p:cNvPr id="21" name="Group 20"/>
          <p:cNvGrpSpPr/>
          <p:nvPr/>
        </p:nvGrpSpPr>
        <p:grpSpPr>
          <a:xfrm>
            <a:off x="8657821" y="1124069"/>
            <a:ext cx="551533" cy="445249"/>
            <a:chOff x="2770188" y="1128713"/>
            <a:chExt cx="4440238" cy="358457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2770188" y="1128713"/>
              <a:ext cx="3584575" cy="3584575"/>
            </a:xfrm>
            <a:custGeom>
              <a:avLst/>
              <a:gdLst>
                <a:gd name="T0" fmla="*/ 2035 w 2258"/>
                <a:gd name="T1" fmla="*/ 1018 h 2258"/>
                <a:gd name="T2" fmla="*/ 2032 w 2258"/>
                <a:gd name="T3" fmla="*/ 1268 h 2258"/>
                <a:gd name="T4" fmla="*/ 1932 w 2258"/>
                <a:gd name="T5" fmla="*/ 1564 h 2258"/>
                <a:gd name="T6" fmla="*/ 1743 w 2258"/>
                <a:gd name="T7" fmla="*/ 1804 h 2258"/>
                <a:gd name="T8" fmla="*/ 1484 w 2258"/>
                <a:gd name="T9" fmla="*/ 1970 h 2258"/>
                <a:gd name="T10" fmla="*/ 1176 w 2258"/>
                <a:gd name="T11" fmla="*/ 2040 h 2258"/>
                <a:gd name="T12" fmla="*/ 901 w 2258"/>
                <a:gd name="T13" fmla="*/ 2013 h 2258"/>
                <a:gd name="T14" fmla="*/ 619 w 2258"/>
                <a:gd name="T15" fmla="*/ 1885 h 2258"/>
                <a:gd name="T16" fmla="*/ 398 w 2258"/>
                <a:gd name="T17" fmla="*/ 1675 h 2258"/>
                <a:gd name="T18" fmla="*/ 258 w 2258"/>
                <a:gd name="T19" fmla="*/ 1400 h 2258"/>
                <a:gd name="T20" fmla="*/ 217 w 2258"/>
                <a:gd name="T21" fmla="*/ 1130 h 2258"/>
                <a:gd name="T22" fmla="*/ 272 w 2258"/>
                <a:gd name="T23" fmla="*/ 815 h 2258"/>
                <a:gd name="T24" fmla="*/ 425 w 2258"/>
                <a:gd name="T25" fmla="*/ 548 h 2258"/>
                <a:gd name="T26" fmla="*/ 656 w 2258"/>
                <a:gd name="T27" fmla="*/ 348 h 2258"/>
                <a:gd name="T28" fmla="*/ 945 w 2258"/>
                <a:gd name="T29" fmla="*/ 235 h 2258"/>
                <a:gd name="T30" fmla="*/ 1181 w 2258"/>
                <a:gd name="T31" fmla="*/ 218 h 2258"/>
                <a:gd name="T32" fmla="*/ 1354 w 2258"/>
                <a:gd name="T33" fmla="*/ 244 h 2258"/>
                <a:gd name="T34" fmla="*/ 1516 w 2258"/>
                <a:gd name="T35" fmla="*/ 302 h 2258"/>
                <a:gd name="T36" fmla="*/ 1661 w 2258"/>
                <a:gd name="T37" fmla="*/ 387 h 2258"/>
                <a:gd name="T38" fmla="*/ 1821 w 2258"/>
                <a:gd name="T39" fmla="*/ 532 h 2258"/>
                <a:gd name="T40" fmla="*/ 1958 w 2258"/>
                <a:gd name="T41" fmla="*/ 362 h 2258"/>
                <a:gd name="T42" fmla="*/ 1833 w 2258"/>
                <a:gd name="T43" fmla="*/ 246 h 2258"/>
                <a:gd name="T44" fmla="*/ 1666 w 2258"/>
                <a:gd name="T45" fmla="*/ 136 h 2258"/>
                <a:gd name="T46" fmla="*/ 1481 w 2258"/>
                <a:gd name="T47" fmla="*/ 56 h 2258"/>
                <a:gd name="T48" fmla="*/ 1280 w 2258"/>
                <a:gd name="T49" fmla="*/ 11 h 2258"/>
                <a:gd name="T50" fmla="*/ 1100 w 2258"/>
                <a:gd name="T51" fmla="*/ 0 h 2258"/>
                <a:gd name="T52" fmla="*/ 902 w 2258"/>
                <a:gd name="T53" fmla="*/ 23 h 2258"/>
                <a:gd name="T54" fmla="*/ 715 w 2258"/>
                <a:gd name="T55" fmla="*/ 78 h 2258"/>
                <a:gd name="T56" fmla="*/ 544 w 2258"/>
                <a:gd name="T57" fmla="*/ 163 h 2258"/>
                <a:gd name="T58" fmla="*/ 391 w 2258"/>
                <a:gd name="T59" fmla="*/ 276 h 2258"/>
                <a:gd name="T60" fmla="*/ 258 w 2258"/>
                <a:gd name="T61" fmla="*/ 411 h 2258"/>
                <a:gd name="T62" fmla="*/ 150 w 2258"/>
                <a:gd name="T63" fmla="*/ 567 h 2258"/>
                <a:gd name="T64" fmla="*/ 68 w 2258"/>
                <a:gd name="T65" fmla="*/ 741 h 2258"/>
                <a:gd name="T66" fmla="*/ 18 w 2258"/>
                <a:gd name="T67" fmla="*/ 930 h 2258"/>
                <a:gd name="T68" fmla="*/ 0 w 2258"/>
                <a:gd name="T69" fmla="*/ 1130 h 2258"/>
                <a:gd name="T70" fmla="*/ 14 w 2258"/>
                <a:gd name="T71" fmla="*/ 1301 h 2258"/>
                <a:gd name="T72" fmla="*/ 60 w 2258"/>
                <a:gd name="T73" fmla="*/ 1492 h 2258"/>
                <a:gd name="T74" fmla="*/ 137 w 2258"/>
                <a:gd name="T75" fmla="*/ 1667 h 2258"/>
                <a:gd name="T76" fmla="*/ 241 w 2258"/>
                <a:gd name="T77" fmla="*/ 1826 h 2258"/>
                <a:gd name="T78" fmla="*/ 371 w 2258"/>
                <a:gd name="T79" fmla="*/ 1964 h 2258"/>
                <a:gd name="T80" fmla="*/ 521 w 2258"/>
                <a:gd name="T81" fmla="*/ 2080 h 2258"/>
                <a:gd name="T82" fmla="*/ 690 w 2258"/>
                <a:gd name="T83" fmla="*/ 2170 h 2258"/>
                <a:gd name="T84" fmla="*/ 875 w 2258"/>
                <a:gd name="T85" fmla="*/ 2230 h 2258"/>
                <a:gd name="T86" fmla="*/ 1072 w 2258"/>
                <a:gd name="T87" fmla="*/ 2257 h 2258"/>
                <a:gd name="T88" fmla="*/ 1244 w 2258"/>
                <a:gd name="T89" fmla="*/ 2253 h 2258"/>
                <a:gd name="T90" fmla="*/ 1438 w 2258"/>
                <a:gd name="T91" fmla="*/ 2215 h 2258"/>
                <a:gd name="T92" fmla="*/ 1619 w 2258"/>
                <a:gd name="T93" fmla="*/ 2146 h 2258"/>
                <a:gd name="T94" fmla="*/ 1783 w 2258"/>
                <a:gd name="T95" fmla="*/ 2050 h 2258"/>
                <a:gd name="T96" fmla="*/ 1927 w 2258"/>
                <a:gd name="T97" fmla="*/ 1927 h 2258"/>
                <a:gd name="T98" fmla="*/ 2050 w 2258"/>
                <a:gd name="T99" fmla="*/ 1782 h 2258"/>
                <a:gd name="T100" fmla="*/ 2148 w 2258"/>
                <a:gd name="T101" fmla="*/ 1619 h 2258"/>
                <a:gd name="T102" fmla="*/ 2216 w 2258"/>
                <a:gd name="T103" fmla="*/ 1438 h 2258"/>
                <a:gd name="T104" fmla="*/ 2253 w 2258"/>
                <a:gd name="T105" fmla="*/ 1244 h 2258"/>
                <a:gd name="T106" fmla="*/ 2256 w 2258"/>
                <a:gd name="T107" fmla="*/ 1048 h 2258"/>
                <a:gd name="T108" fmla="*/ 2214 w 2258"/>
                <a:gd name="T109" fmla="*/ 815 h 2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58" h="2258">
                  <a:moveTo>
                    <a:pt x="1996" y="843"/>
                  </a:moveTo>
                  <a:lnTo>
                    <a:pt x="1996" y="843"/>
                  </a:lnTo>
                  <a:lnTo>
                    <a:pt x="2006" y="877"/>
                  </a:lnTo>
                  <a:lnTo>
                    <a:pt x="2016" y="912"/>
                  </a:lnTo>
                  <a:lnTo>
                    <a:pt x="2023" y="946"/>
                  </a:lnTo>
                  <a:lnTo>
                    <a:pt x="2031" y="982"/>
                  </a:lnTo>
                  <a:lnTo>
                    <a:pt x="2035" y="1018"/>
                  </a:lnTo>
                  <a:lnTo>
                    <a:pt x="2039" y="1055"/>
                  </a:lnTo>
                  <a:lnTo>
                    <a:pt x="2041" y="1092"/>
                  </a:lnTo>
                  <a:lnTo>
                    <a:pt x="2042" y="1130"/>
                  </a:lnTo>
                  <a:lnTo>
                    <a:pt x="2042" y="1130"/>
                  </a:lnTo>
                  <a:lnTo>
                    <a:pt x="2041" y="1176"/>
                  </a:lnTo>
                  <a:lnTo>
                    <a:pt x="2037" y="1222"/>
                  </a:lnTo>
                  <a:lnTo>
                    <a:pt x="2032" y="1268"/>
                  </a:lnTo>
                  <a:lnTo>
                    <a:pt x="2023" y="1313"/>
                  </a:lnTo>
                  <a:lnTo>
                    <a:pt x="2013" y="1357"/>
                  </a:lnTo>
                  <a:lnTo>
                    <a:pt x="2001" y="1400"/>
                  </a:lnTo>
                  <a:lnTo>
                    <a:pt x="1986" y="1443"/>
                  </a:lnTo>
                  <a:lnTo>
                    <a:pt x="1971" y="1484"/>
                  </a:lnTo>
                  <a:lnTo>
                    <a:pt x="1952" y="1524"/>
                  </a:lnTo>
                  <a:lnTo>
                    <a:pt x="1932" y="1564"/>
                  </a:lnTo>
                  <a:lnTo>
                    <a:pt x="1910" y="1602"/>
                  </a:lnTo>
                  <a:lnTo>
                    <a:pt x="1886" y="1639"/>
                  </a:lnTo>
                  <a:lnTo>
                    <a:pt x="1861" y="1675"/>
                  </a:lnTo>
                  <a:lnTo>
                    <a:pt x="1834" y="1710"/>
                  </a:lnTo>
                  <a:lnTo>
                    <a:pt x="1805" y="1743"/>
                  </a:lnTo>
                  <a:lnTo>
                    <a:pt x="1775" y="1775"/>
                  </a:lnTo>
                  <a:lnTo>
                    <a:pt x="1743" y="1804"/>
                  </a:lnTo>
                  <a:lnTo>
                    <a:pt x="1710" y="1834"/>
                  </a:lnTo>
                  <a:lnTo>
                    <a:pt x="1675" y="1860"/>
                  </a:lnTo>
                  <a:lnTo>
                    <a:pt x="1639" y="1885"/>
                  </a:lnTo>
                  <a:lnTo>
                    <a:pt x="1602" y="1910"/>
                  </a:lnTo>
                  <a:lnTo>
                    <a:pt x="1564" y="1932"/>
                  </a:lnTo>
                  <a:lnTo>
                    <a:pt x="1525" y="1952"/>
                  </a:lnTo>
                  <a:lnTo>
                    <a:pt x="1484" y="1970"/>
                  </a:lnTo>
                  <a:lnTo>
                    <a:pt x="1443" y="1986"/>
                  </a:lnTo>
                  <a:lnTo>
                    <a:pt x="1401" y="2001"/>
                  </a:lnTo>
                  <a:lnTo>
                    <a:pt x="1357" y="2013"/>
                  </a:lnTo>
                  <a:lnTo>
                    <a:pt x="1313" y="2023"/>
                  </a:lnTo>
                  <a:lnTo>
                    <a:pt x="1269" y="2032"/>
                  </a:lnTo>
                  <a:lnTo>
                    <a:pt x="1222" y="2037"/>
                  </a:lnTo>
                  <a:lnTo>
                    <a:pt x="1176" y="2040"/>
                  </a:lnTo>
                  <a:lnTo>
                    <a:pt x="1130" y="2042"/>
                  </a:lnTo>
                  <a:lnTo>
                    <a:pt x="1130" y="2042"/>
                  </a:lnTo>
                  <a:lnTo>
                    <a:pt x="1082" y="2040"/>
                  </a:lnTo>
                  <a:lnTo>
                    <a:pt x="1036" y="2037"/>
                  </a:lnTo>
                  <a:lnTo>
                    <a:pt x="991" y="2032"/>
                  </a:lnTo>
                  <a:lnTo>
                    <a:pt x="945" y="2023"/>
                  </a:lnTo>
                  <a:lnTo>
                    <a:pt x="901" y="2013"/>
                  </a:lnTo>
                  <a:lnTo>
                    <a:pt x="858" y="2001"/>
                  </a:lnTo>
                  <a:lnTo>
                    <a:pt x="816" y="1986"/>
                  </a:lnTo>
                  <a:lnTo>
                    <a:pt x="774" y="1970"/>
                  </a:lnTo>
                  <a:lnTo>
                    <a:pt x="734" y="1952"/>
                  </a:lnTo>
                  <a:lnTo>
                    <a:pt x="694" y="1932"/>
                  </a:lnTo>
                  <a:lnTo>
                    <a:pt x="656" y="1910"/>
                  </a:lnTo>
                  <a:lnTo>
                    <a:pt x="619" y="1885"/>
                  </a:lnTo>
                  <a:lnTo>
                    <a:pt x="583" y="1860"/>
                  </a:lnTo>
                  <a:lnTo>
                    <a:pt x="548" y="1834"/>
                  </a:lnTo>
                  <a:lnTo>
                    <a:pt x="516" y="1804"/>
                  </a:lnTo>
                  <a:lnTo>
                    <a:pt x="484" y="1775"/>
                  </a:lnTo>
                  <a:lnTo>
                    <a:pt x="454" y="1743"/>
                  </a:lnTo>
                  <a:lnTo>
                    <a:pt x="425" y="1710"/>
                  </a:lnTo>
                  <a:lnTo>
                    <a:pt x="398" y="1675"/>
                  </a:lnTo>
                  <a:lnTo>
                    <a:pt x="373" y="1639"/>
                  </a:lnTo>
                  <a:lnTo>
                    <a:pt x="348" y="1602"/>
                  </a:lnTo>
                  <a:lnTo>
                    <a:pt x="326" y="1564"/>
                  </a:lnTo>
                  <a:lnTo>
                    <a:pt x="306" y="1524"/>
                  </a:lnTo>
                  <a:lnTo>
                    <a:pt x="288" y="1484"/>
                  </a:lnTo>
                  <a:lnTo>
                    <a:pt x="272" y="1443"/>
                  </a:lnTo>
                  <a:lnTo>
                    <a:pt x="258" y="1400"/>
                  </a:lnTo>
                  <a:lnTo>
                    <a:pt x="245" y="1357"/>
                  </a:lnTo>
                  <a:lnTo>
                    <a:pt x="235" y="1313"/>
                  </a:lnTo>
                  <a:lnTo>
                    <a:pt x="227" y="1268"/>
                  </a:lnTo>
                  <a:lnTo>
                    <a:pt x="221" y="1222"/>
                  </a:lnTo>
                  <a:lnTo>
                    <a:pt x="218" y="1176"/>
                  </a:lnTo>
                  <a:lnTo>
                    <a:pt x="217" y="1130"/>
                  </a:lnTo>
                  <a:lnTo>
                    <a:pt x="217" y="1130"/>
                  </a:lnTo>
                  <a:lnTo>
                    <a:pt x="218" y="1082"/>
                  </a:lnTo>
                  <a:lnTo>
                    <a:pt x="221" y="1036"/>
                  </a:lnTo>
                  <a:lnTo>
                    <a:pt x="227" y="991"/>
                  </a:lnTo>
                  <a:lnTo>
                    <a:pt x="235" y="945"/>
                  </a:lnTo>
                  <a:lnTo>
                    <a:pt x="245" y="901"/>
                  </a:lnTo>
                  <a:lnTo>
                    <a:pt x="258" y="858"/>
                  </a:lnTo>
                  <a:lnTo>
                    <a:pt x="272" y="815"/>
                  </a:lnTo>
                  <a:lnTo>
                    <a:pt x="288" y="774"/>
                  </a:lnTo>
                  <a:lnTo>
                    <a:pt x="306" y="734"/>
                  </a:lnTo>
                  <a:lnTo>
                    <a:pt x="326" y="694"/>
                  </a:lnTo>
                  <a:lnTo>
                    <a:pt x="348" y="656"/>
                  </a:lnTo>
                  <a:lnTo>
                    <a:pt x="373" y="619"/>
                  </a:lnTo>
                  <a:lnTo>
                    <a:pt x="398" y="583"/>
                  </a:lnTo>
                  <a:lnTo>
                    <a:pt x="425" y="548"/>
                  </a:lnTo>
                  <a:lnTo>
                    <a:pt x="454" y="516"/>
                  </a:lnTo>
                  <a:lnTo>
                    <a:pt x="484" y="483"/>
                  </a:lnTo>
                  <a:lnTo>
                    <a:pt x="516" y="454"/>
                  </a:lnTo>
                  <a:lnTo>
                    <a:pt x="548" y="425"/>
                  </a:lnTo>
                  <a:lnTo>
                    <a:pt x="583" y="398"/>
                  </a:lnTo>
                  <a:lnTo>
                    <a:pt x="619" y="373"/>
                  </a:lnTo>
                  <a:lnTo>
                    <a:pt x="656" y="348"/>
                  </a:lnTo>
                  <a:lnTo>
                    <a:pt x="694" y="326"/>
                  </a:lnTo>
                  <a:lnTo>
                    <a:pt x="734" y="306"/>
                  </a:lnTo>
                  <a:lnTo>
                    <a:pt x="774" y="288"/>
                  </a:lnTo>
                  <a:lnTo>
                    <a:pt x="816" y="272"/>
                  </a:lnTo>
                  <a:lnTo>
                    <a:pt x="858" y="258"/>
                  </a:lnTo>
                  <a:lnTo>
                    <a:pt x="901" y="245"/>
                  </a:lnTo>
                  <a:lnTo>
                    <a:pt x="945" y="235"/>
                  </a:lnTo>
                  <a:lnTo>
                    <a:pt x="991" y="227"/>
                  </a:lnTo>
                  <a:lnTo>
                    <a:pt x="1036" y="221"/>
                  </a:lnTo>
                  <a:lnTo>
                    <a:pt x="1082" y="218"/>
                  </a:lnTo>
                  <a:lnTo>
                    <a:pt x="1130" y="217"/>
                  </a:lnTo>
                  <a:lnTo>
                    <a:pt x="1130" y="217"/>
                  </a:lnTo>
                  <a:lnTo>
                    <a:pt x="1155" y="217"/>
                  </a:lnTo>
                  <a:lnTo>
                    <a:pt x="1181" y="218"/>
                  </a:lnTo>
                  <a:lnTo>
                    <a:pt x="1206" y="220"/>
                  </a:lnTo>
                  <a:lnTo>
                    <a:pt x="1232" y="222"/>
                  </a:lnTo>
                  <a:lnTo>
                    <a:pt x="1257" y="225"/>
                  </a:lnTo>
                  <a:lnTo>
                    <a:pt x="1281" y="229"/>
                  </a:lnTo>
                  <a:lnTo>
                    <a:pt x="1305" y="234"/>
                  </a:lnTo>
                  <a:lnTo>
                    <a:pt x="1331" y="239"/>
                  </a:lnTo>
                  <a:lnTo>
                    <a:pt x="1354" y="244"/>
                  </a:lnTo>
                  <a:lnTo>
                    <a:pt x="1378" y="251"/>
                  </a:lnTo>
                  <a:lnTo>
                    <a:pt x="1402" y="258"/>
                  </a:lnTo>
                  <a:lnTo>
                    <a:pt x="1425" y="265"/>
                  </a:lnTo>
                  <a:lnTo>
                    <a:pt x="1449" y="274"/>
                  </a:lnTo>
                  <a:lnTo>
                    <a:pt x="1471" y="282"/>
                  </a:lnTo>
                  <a:lnTo>
                    <a:pt x="1494" y="292"/>
                  </a:lnTo>
                  <a:lnTo>
                    <a:pt x="1516" y="302"/>
                  </a:lnTo>
                  <a:lnTo>
                    <a:pt x="1537" y="313"/>
                  </a:lnTo>
                  <a:lnTo>
                    <a:pt x="1559" y="323"/>
                  </a:lnTo>
                  <a:lnTo>
                    <a:pt x="1580" y="336"/>
                  </a:lnTo>
                  <a:lnTo>
                    <a:pt x="1601" y="347"/>
                  </a:lnTo>
                  <a:lnTo>
                    <a:pt x="1621" y="360"/>
                  </a:lnTo>
                  <a:lnTo>
                    <a:pt x="1641" y="374"/>
                  </a:lnTo>
                  <a:lnTo>
                    <a:pt x="1661" y="387"/>
                  </a:lnTo>
                  <a:lnTo>
                    <a:pt x="1680" y="402"/>
                  </a:lnTo>
                  <a:lnTo>
                    <a:pt x="1718" y="432"/>
                  </a:lnTo>
                  <a:lnTo>
                    <a:pt x="1754" y="463"/>
                  </a:lnTo>
                  <a:lnTo>
                    <a:pt x="1787" y="497"/>
                  </a:lnTo>
                  <a:lnTo>
                    <a:pt x="1820" y="533"/>
                  </a:lnTo>
                  <a:lnTo>
                    <a:pt x="1820" y="533"/>
                  </a:lnTo>
                  <a:lnTo>
                    <a:pt x="1821" y="532"/>
                  </a:lnTo>
                  <a:lnTo>
                    <a:pt x="1821" y="532"/>
                  </a:lnTo>
                  <a:lnTo>
                    <a:pt x="1838" y="509"/>
                  </a:lnTo>
                  <a:lnTo>
                    <a:pt x="1858" y="484"/>
                  </a:lnTo>
                  <a:lnTo>
                    <a:pt x="1903" y="431"/>
                  </a:lnTo>
                  <a:lnTo>
                    <a:pt x="1940" y="384"/>
                  </a:lnTo>
                  <a:lnTo>
                    <a:pt x="1953" y="369"/>
                  </a:lnTo>
                  <a:lnTo>
                    <a:pt x="1958" y="362"/>
                  </a:lnTo>
                  <a:lnTo>
                    <a:pt x="1958" y="362"/>
                  </a:lnTo>
                  <a:lnTo>
                    <a:pt x="1938" y="342"/>
                  </a:lnTo>
                  <a:lnTo>
                    <a:pt x="1918" y="322"/>
                  </a:lnTo>
                  <a:lnTo>
                    <a:pt x="1898" y="302"/>
                  </a:lnTo>
                  <a:lnTo>
                    <a:pt x="1877" y="283"/>
                  </a:lnTo>
                  <a:lnTo>
                    <a:pt x="1855" y="264"/>
                  </a:lnTo>
                  <a:lnTo>
                    <a:pt x="1833" y="246"/>
                  </a:lnTo>
                  <a:lnTo>
                    <a:pt x="1811" y="228"/>
                  </a:lnTo>
                  <a:lnTo>
                    <a:pt x="1787" y="212"/>
                  </a:lnTo>
                  <a:lnTo>
                    <a:pt x="1764" y="196"/>
                  </a:lnTo>
                  <a:lnTo>
                    <a:pt x="1740" y="180"/>
                  </a:lnTo>
                  <a:lnTo>
                    <a:pt x="1716" y="164"/>
                  </a:lnTo>
                  <a:lnTo>
                    <a:pt x="1692" y="149"/>
                  </a:lnTo>
                  <a:lnTo>
                    <a:pt x="1666" y="136"/>
                  </a:lnTo>
                  <a:lnTo>
                    <a:pt x="1641" y="122"/>
                  </a:lnTo>
                  <a:lnTo>
                    <a:pt x="1615" y="109"/>
                  </a:lnTo>
                  <a:lnTo>
                    <a:pt x="1590" y="98"/>
                  </a:lnTo>
                  <a:lnTo>
                    <a:pt x="1562" y="86"/>
                  </a:lnTo>
                  <a:lnTo>
                    <a:pt x="1536" y="76"/>
                  </a:lnTo>
                  <a:lnTo>
                    <a:pt x="1509" y="65"/>
                  </a:lnTo>
                  <a:lnTo>
                    <a:pt x="1481" y="56"/>
                  </a:lnTo>
                  <a:lnTo>
                    <a:pt x="1453" y="47"/>
                  </a:lnTo>
                  <a:lnTo>
                    <a:pt x="1425" y="39"/>
                  </a:lnTo>
                  <a:lnTo>
                    <a:pt x="1397" y="32"/>
                  </a:lnTo>
                  <a:lnTo>
                    <a:pt x="1367" y="25"/>
                  </a:lnTo>
                  <a:lnTo>
                    <a:pt x="1339" y="20"/>
                  </a:lnTo>
                  <a:lnTo>
                    <a:pt x="1310" y="15"/>
                  </a:lnTo>
                  <a:lnTo>
                    <a:pt x="1280" y="11"/>
                  </a:lnTo>
                  <a:lnTo>
                    <a:pt x="1251" y="6"/>
                  </a:lnTo>
                  <a:lnTo>
                    <a:pt x="1220" y="3"/>
                  </a:lnTo>
                  <a:lnTo>
                    <a:pt x="1191" y="2"/>
                  </a:lnTo>
                  <a:lnTo>
                    <a:pt x="1160" y="0"/>
                  </a:lnTo>
                  <a:lnTo>
                    <a:pt x="1130" y="0"/>
                  </a:lnTo>
                  <a:lnTo>
                    <a:pt x="1130" y="0"/>
                  </a:lnTo>
                  <a:lnTo>
                    <a:pt x="1100" y="0"/>
                  </a:lnTo>
                  <a:lnTo>
                    <a:pt x="1072" y="1"/>
                  </a:lnTo>
                  <a:lnTo>
                    <a:pt x="1042" y="3"/>
                  </a:lnTo>
                  <a:lnTo>
                    <a:pt x="1014" y="6"/>
                  </a:lnTo>
                  <a:lnTo>
                    <a:pt x="985" y="9"/>
                  </a:lnTo>
                  <a:lnTo>
                    <a:pt x="957" y="13"/>
                  </a:lnTo>
                  <a:lnTo>
                    <a:pt x="930" y="18"/>
                  </a:lnTo>
                  <a:lnTo>
                    <a:pt x="902" y="23"/>
                  </a:lnTo>
                  <a:lnTo>
                    <a:pt x="875" y="29"/>
                  </a:lnTo>
                  <a:lnTo>
                    <a:pt x="847" y="36"/>
                  </a:lnTo>
                  <a:lnTo>
                    <a:pt x="820" y="43"/>
                  </a:lnTo>
                  <a:lnTo>
                    <a:pt x="794" y="51"/>
                  </a:lnTo>
                  <a:lnTo>
                    <a:pt x="767" y="59"/>
                  </a:lnTo>
                  <a:lnTo>
                    <a:pt x="741" y="68"/>
                  </a:lnTo>
                  <a:lnTo>
                    <a:pt x="715" y="78"/>
                  </a:lnTo>
                  <a:lnTo>
                    <a:pt x="690" y="88"/>
                  </a:lnTo>
                  <a:lnTo>
                    <a:pt x="664" y="100"/>
                  </a:lnTo>
                  <a:lnTo>
                    <a:pt x="640" y="112"/>
                  </a:lnTo>
                  <a:lnTo>
                    <a:pt x="615" y="123"/>
                  </a:lnTo>
                  <a:lnTo>
                    <a:pt x="592" y="136"/>
                  </a:lnTo>
                  <a:lnTo>
                    <a:pt x="567" y="149"/>
                  </a:lnTo>
                  <a:lnTo>
                    <a:pt x="544" y="163"/>
                  </a:lnTo>
                  <a:lnTo>
                    <a:pt x="521" y="178"/>
                  </a:lnTo>
                  <a:lnTo>
                    <a:pt x="498" y="193"/>
                  </a:lnTo>
                  <a:lnTo>
                    <a:pt x="476" y="208"/>
                  </a:lnTo>
                  <a:lnTo>
                    <a:pt x="454" y="224"/>
                  </a:lnTo>
                  <a:lnTo>
                    <a:pt x="433" y="241"/>
                  </a:lnTo>
                  <a:lnTo>
                    <a:pt x="412" y="258"/>
                  </a:lnTo>
                  <a:lnTo>
                    <a:pt x="391" y="276"/>
                  </a:lnTo>
                  <a:lnTo>
                    <a:pt x="371" y="294"/>
                  </a:lnTo>
                  <a:lnTo>
                    <a:pt x="351" y="312"/>
                  </a:lnTo>
                  <a:lnTo>
                    <a:pt x="331" y="331"/>
                  </a:lnTo>
                  <a:lnTo>
                    <a:pt x="312" y="351"/>
                  </a:lnTo>
                  <a:lnTo>
                    <a:pt x="294" y="369"/>
                  </a:lnTo>
                  <a:lnTo>
                    <a:pt x="276" y="391"/>
                  </a:lnTo>
                  <a:lnTo>
                    <a:pt x="258" y="411"/>
                  </a:lnTo>
                  <a:lnTo>
                    <a:pt x="241" y="432"/>
                  </a:lnTo>
                  <a:lnTo>
                    <a:pt x="224" y="454"/>
                  </a:lnTo>
                  <a:lnTo>
                    <a:pt x="208" y="476"/>
                  </a:lnTo>
                  <a:lnTo>
                    <a:pt x="193" y="498"/>
                  </a:lnTo>
                  <a:lnTo>
                    <a:pt x="178" y="520"/>
                  </a:lnTo>
                  <a:lnTo>
                    <a:pt x="163" y="543"/>
                  </a:lnTo>
                  <a:lnTo>
                    <a:pt x="150" y="567"/>
                  </a:lnTo>
                  <a:lnTo>
                    <a:pt x="137" y="591"/>
                  </a:lnTo>
                  <a:lnTo>
                    <a:pt x="124" y="615"/>
                  </a:lnTo>
                  <a:lnTo>
                    <a:pt x="112" y="640"/>
                  </a:lnTo>
                  <a:lnTo>
                    <a:pt x="100" y="664"/>
                  </a:lnTo>
                  <a:lnTo>
                    <a:pt x="90" y="690"/>
                  </a:lnTo>
                  <a:lnTo>
                    <a:pt x="79" y="715"/>
                  </a:lnTo>
                  <a:lnTo>
                    <a:pt x="68" y="741"/>
                  </a:lnTo>
                  <a:lnTo>
                    <a:pt x="60" y="767"/>
                  </a:lnTo>
                  <a:lnTo>
                    <a:pt x="51" y="794"/>
                  </a:lnTo>
                  <a:lnTo>
                    <a:pt x="43" y="820"/>
                  </a:lnTo>
                  <a:lnTo>
                    <a:pt x="36" y="847"/>
                  </a:lnTo>
                  <a:lnTo>
                    <a:pt x="30" y="874"/>
                  </a:lnTo>
                  <a:lnTo>
                    <a:pt x="23" y="901"/>
                  </a:lnTo>
                  <a:lnTo>
                    <a:pt x="18" y="930"/>
                  </a:lnTo>
                  <a:lnTo>
                    <a:pt x="14" y="957"/>
                  </a:lnTo>
                  <a:lnTo>
                    <a:pt x="10" y="985"/>
                  </a:lnTo>
                  <a:lnTo>
                    <a:pt x="6" y="1014"/>
                  </a:lnTo>
                  <a:lnTo>
                    <a:pt x="3" y="1042"/>
                  </a:lnTo>
                  <a:lnTo>
                    <a:pt x="2" y="1071"/>
                  </a:lnTo>
                  <a:lnTo>
                    <a:pt x="1" y="1100"/>
                  </a:lnTo>
                  <a:lnTo>
                    <a:pt x="0" y="1130"/>
                  </a:lnTo>
                  <a:lnTo>
                    <a:pt x="0" y="1130"/>
                  </a:lnTo>
                  <a:lnTo>
                    <a:pt x="1" y="1158"/>
                  </a:lnTo>
                  <a:lnTo>
                    <a:pt x="2" y="1187"/>
                  </a:lnTo>
                  <a:lnTo>
                    <a:pt x="3" y="1216"/>
                  </a:lnTo>
                  <a:lnTo>
                    <a:pt x="6" y="1244"/>
                  </a:lnTo>
                  <a:lnTo>
                    <a:pt x="10" y="1273"/>
                  </a:lnTo>
                  <a:lnTo>
                    <a:pt x="14" y="1301"/>
                  </a:lnTo>
                  <a:lnTo>
                    <a:pt x="18" y="1328"/>
                  </a:lnTo>
                  <a:lnTo>
                    <a:pt x="23" y="1357"/>
                  </a:lnTo>
                  <a:lnTo>
                    <a:pt x="30" y="1384"/>
                  </a:lnTo>
                  <a:lnTo>
                    <a:pt x="36" y="1412"/>
                  </a:lnTo>
                  <a:lnTo>
                    <a:pt x="43" y="1438"/>
                  </a:lnTo>
                  <a:lnTo>
                    <a:pt x="51" y="1464"/>
                  </a:lnTo>
                  <a:lnTo>
                    <a:pt x="60" y="1492"/>
                  </a:lnTo>
                  <a:lnTo>
                    <a:pt x="68" y="1517"/>
                  </a:lnTo>
                  <a:lnTo>
                    <a:pt x="79" y="1543"/>
                  </a:lnTo>
                  <a:lnTo>
                    <a:pt x="90" y="1568"/>
                  </a:lnTo>
                  <a:lnTo>
                    <a:pt x="100" y="1594"/>
                  </a:lnTo>
                  <a:lnTo>
                    <a:pt x="112" y="1619"/>
                  </a:lnTo>
                  <a:lnTo>
                    <a:pt x="124" y="1643"/>
                  </a:lnTo>
                  <a:lnTo>
                    <a:pt x="137" y="1667"/>
                  </a:lnTo>
                  <a:lnTo>
                    <a:pt x="150" y="1691"/>
                  </a:lnTo>
                  <a:lnTo>
                    <a:pt x="163" y="1715"/>
                  </a:lnTo>
                  <a:lnTo>
                    <a:pt x="178" y="1738"/>
                  </a:lnTo>
                  <a:lnTo>
                    <a:pt x="193" y="1760"/>
                  </a:lnTo>
                  <a:lnTo>
                    <a:pt x="208" y="1782"/>
                  </a:lnTo>
                  <a:lnTo>
                    <a:pt x="224" y="1804"/>
                  </a:lnTo>
                  <a:lnTo>
                    <a:pt x="241" y="1826"/>
                  </a:lnTo>
                  <a:lnTo>
                    <a:pt x="258" y="1847"/>
                  </a:lnTo>
                  <a:lnTo>
                    <a:pt x="276" y="1867"/>
                  </a:lnTo>
                  <a:lnTo>
                    <a:pt x="294" y="1889"/>
                  </a:lnTo>
                  <a:lnTo>
                    <a:pt x="312" y="1909"/>
                  </a:lnTo>
                  <a:lnTo>
                    <a:pt x="331" y="1927"/>
                  </a:lnTo>
                  <a:lnTo>
                    <a:pt x="351" y="1946"/>
                  </a:lnTo>
                  <a:lnTo>
                    <a:pt x="371" y="1964"/>
                  </a:lnTo>
                  <a:lnTo>
                    <a:pt x="391" y="1983"/>
                  </a:lnTo>
                  <a:lnTo>
                    <a:pt x="412" y="2000"/>
                  </a:lnTo>
                  <a:lnTo>
                    <a:pt x="433" y="2017"/>
                  </a:lnTo>
                  <a:lnTo>
                    <a:pt x="454" y="2034"/>
                  </a:lnTo>
                  <a:lnTo>
                    <a:pt x="476" y="2050"/>
                  </a:lnTo>
                  <a:lnTo>
                    <a:pt x="498" y="2065"/>
                  </a:lnTo>
                  <a:lnTo>
                    <a:pt x="521" y="2080"/>
                  </a:lnTo>
                  <a:lnTo>
                    <a:pt x="544" y="2095"/>
                  </a:lnTo>
                  <a:lnTo>
                    <a:pt x="567" y="2109"/>
                  </a:lnTo>
                  <a:lnTo>
                    <a:pt x="592" y="2122"/>
                  </a:lnTo>
                  <a:lnTo>
                    <a:pt x="615" y="2135"/>
                  </a:lnTo>
                  <a:lnTo>
                    <a:pt x="640" y="2146"/>
                  </a:lnTo>
                  <a:lnTo>
                    <a:pt x="664" y="2158"/>
                  </a:lnTo>
                  <a:lnTo>
                    <a:pt x="690" y="2170"/>
                  </a:lnTo>
                  <a:lnTo>
                    <a:pt x="715" y="2180"/>
                  </a:lnTo>
                  <a:lnTo>
                    <a:pt x="741" y="2190"/>
                  </a:lnTo>
                  <a:lnTo>
                    <a:pt x="767" y="2199"/>
                  </a:lnTo>
                  <a:lnTo>
                    <a:pt x="794" y="2207"/>
                  </a:lnTo>
                  <a:lnTo>
                    <a:pt x="820" y="2215"/>
                  </a:lnTo>
                  <a:lnTo>
                    <a:pt x="847" y="2222"/>
                  </a:lnTo>
                  <a:lnTo>
                    <a:pt x="875" y="2230"/>
                  </a:lnTo>
                  <a:lnTo>
                    <a:pt x="902" y="2235"/>
                  </a:lnTo>
                  <a:lnTo>
                    <a:pt x="930" y="2240"/>
                  </a:lnTo>
                  <a:lnTo>
                    <a:pt x="957" y="2245"/>
                  </a:lnTo>
                  <a:lnTo>
                    <a:pt x="985" y="2249"/>
                  </a:lnTo>
                  <a:lnTo>
                    <a:pt x="1014" y="2253"/>
                  </a:lnTo>
                  <a:lnTo>
                    <a:pt x="1042" y="2255"/>
                  </a:lnTo>
                  <a:lnTo>
                    <a:pt x="1072" y="2257"/>
                  </a:lnTo>
                  <a:lnTo>
                    <a:pt x="1100" y="2258"/>
                  </a:lnTo>
                  <a:lnTo>
                    <a:pt x="1130" y="2258"/>
                  </a:lnTo>
                  <a:lnTo>
                    <a:pt x="1130" y="2258"/>
                  </a:lnTo>
                  <a:lnTo>
                    <a:pt x="1158" y="2258"/>
                  </a:lnTo>
                  <a:lnTo>
                    <a:pt x="1187" y="2257"/>
                  </a:lnTo>
                  <a:lnTo>
                    <a:pt x="1216" y="2255"/>
                  </a:lnTo>
                  <a:lnTo>
                    <a:pt x="1244" y="2253"/>
                  </a:lnTo>
                  <a:lnTo>
                    <a:pt x="1273" y="2249"/>
                  </a:lnTo>
                  <a:lnTo>
                    <a:pt x="1301" y="2245"/>
                  </a:lnTo>
                  <a:lnTo>
                    <a:pt x="1330" y="2240"/>
                  </a:lnTo>
                  <a:lnTo>
                    <a:pt x="1357" y="2235"/>
                  </a:lnTo>
                  <a:lnTo>
                    <a:pt x="1384" y="2230"/>
                  </a:lnTo>
                  <a:lnTo>
                    <a:pt x="1412" y="2222"/>
                  </a:lnTo>
                  <a:lnTo>
                    <a:pt x="1438" y="2215"/>
                  </a:lnTo>
                  <a:lnTo>
                    <a:pt x="1465" y="2207"/>
                  </a:lnTo>
                  <a:lnTo>
                    <a:pt x="1492" y="2199"/>
                  </a:lnTo>
                  <a:lnTo>
                    <a:pt x="1518" y="2190"/>
                  </a:lnTo>
                  <a:lnTo>
                    <a:pt x="1543" y="2180"/>
                  </a:lnTo>
                  <a:lnTo>
                    <a:pt x="1569" y="2170"/>
                  </a:lnTo>
                  <a:lnTo>
                    <a:pt x="1594" y="2158"/>
                  </a:lnTo>
                  <a:lnTo>
                    <a:pt x="1619" y="2146"/>
                  </a:lnTo>
                  <a:lnTo>
                    <a:pt x="1643" y="2135"/>
                  </a:lnTo>
                  <a:lnTo>
                    <a:pt x="1667" y="2122"/>
                  </a:lnTo>
                  <a:lnTo>
                    <a:pt x="1692" y="2109"/>
                  </a:lnTo>
                  <a:lnTo>
                    <a:pt x="1715" y="2095"/>
                  </a:lnTo>
                  <a:lnTo>
                    <a:pt x="1738" y="2080"/>
                  </a:lnTo>
                  <a:lnTo>
                    <a:pt x="1760" y="2065"/>
                  </a:lnTo>
                  <a:lnTo>
                    <a:pt x="1783" y="2050"/>
                  </a:lnTo>
                  <a:lnTo>
                    <a:pt x="1804" y="2034"/>
                  </a:lnTo>
                  <a:lnTo>
                    <a:pt x="1826" y="2017"/>
                  </a:lnTo>
                  <a:lnTo>
                    <a:pt x="1847" y="2000"/>
                  </a:lnTo>
                  <a:lnTo>
                    <a:pt x="1869" y="1983"/>
                  </a:lnTo>
                  <a:lnTo>
                    <a:pt x="1889" y="1964"/>
                  </a:lnTo>
                  <a:lnTo>
                    <a:pt x="1909" y="1946"/>
                  </a:lnTo>
                  <a:lnTo>
                    <a:pt x="1927" y="1927"/>
                  </a:lnTo>
                  <a:lnTo>
                    <a:pt x="1946" y="1909"/>
                  </a:lnTo>
                  <a:lnTo>
                    <a:pt x="1965" y="1889"/>
                  </a:lnTo>
                  <a:lnTo>
                    <a:pt x="1983" y="1867"/>
                  </a:lnTo>
                  <a:lnTo>
                    <a:pt x="2000" y="1847"/>
                  </a:lnTo>
                  <a:lnTo>
                    <a:pt x="2018" y="1826"/>
                  </a:lnTo>
                  <a:lnTo>
                    <a:pt x="2034" y="1804"/>
                  </a:lnTo>
                  <a:lnTo>
                    <a:pt x="2050" y="1782"/>
                  </a:lnTo>
                  <a:lnTo>
                    <a:pt x="2065" y="1760"/>
                  </a:lnTo>
                  <a:lnTo>
                    <a:pt x="2080" y="1738"/>
                  </a:lnTo>
                  <a:lnTo>
                    <a:pt x="2095" y="1715"/>
                  </a:lnTo>
                  <a:lnTo>
                    <a:pt x="2109" y="1691"/>
                  </a:lnTo>
                  <a:lnTo>
                    <a:pt x="2122" y="1667"/>
                  </a:lnTo>
                  <a:lnTo>
                    <a:pt x="2135" y="1643"/>
                  </a:lnTo>
                  <a:lnTo>
                    <a:pt x="2148" y="1619"/>
                  </a:lnTo>
                  <a:lnTo>
                    <a:pt x="2159" y="1594"/>
                  </a:lnTo>
                  <a:lnTo>
                    <a:pt x="2170" y="1568"/>
                  </a:lnTo>
                  <a:lnTo>
                    <a:pt x="2180" y="1543"/>
                  </a:lnTo>
                  <a:lnTo>
                    <a:pt x="2190" y="1517"/>
                  </a:lnTo>
                  <a:lnTo>
                    <a:pt x="2199" y="1492"/>
                  </a:lnTo>
                  <a:lnTo>
                    <a:pt x="2208" y="1464"/>
                  </a:lnTo>
                  <a:lnTo>
                    <a:pt x="2216" y="1438"/>
                  </a:lnTo>
                  <a:lnTo>
                    <a:pt x="2222" y="1412"/>
                  </a:lnTo>
                  <a:lnTo>
                    <a:pt x="2230" y="1384"/>
                  </a:lnTo>
                  <a:lnTo>
                    <a:pt x="2235" y="1357"/>
                  </a:lnTo>
                  <a:lnTo>
                    <a:pt x="2241" y="1328"/>
                  </a:lnTo>
                  <a:lnTo>
                    <a:pt x="2245" y="1301"/>
                  </a:lnTo>
                  <a:lnTo>
                    <a:pt x="2250" y="1273"/>
                  </a:lnTo>
                  <a:lnTo>
                    <a:pt x="2253" y="1244"/>
                  </a:lnTo>
                  <a:lnTo>
                    <a:pt x="2255" y="1216"/>
                  </a:lnTo>
                  <a:lnTo>
                    <a:pt x="2257" y="1187"/>
                  </a:lnTo>
                  <a:lnTo>
                    <a:pt x="2258" y="1158"/>
                  </a:lnTo>
                  <a:lnTo>
                    <a:pt x="2258" y="1130"/>
                  </a:lnTo>
                  <a:lnTo>
                    <a:pt x="2258" y="1130"/>
                  </a:lnTo>
                  <a:lnTo>
                    <a:pt x="2258" y="1088"/>
                  </a:lnTo>
                  <a:lnTo>
                    <a:pt x="2256" y="1048"/>
                  </a:lnTo>
                  <a:lnTo>
                    <a:pt x="2252" y="1008"/>
                  </a:lnTo>
                  <a:lnTo>
                    <a:pt x="2246" y="968"/>
                  </a:lnTo>
                  <a:lnTo>
                    <a:pt x="2241" y="930"/>
                  </a:lnTo>
                  <a:lnTo>
                    <a:pt x="2233" y="891"/>
                  </a:lnTo>
                  <a:lnTo>
                    <a:pt x="2224" y="853"/>
                  </a:lnTo>
                  <a:lnTo>
                    <a:pt x="2214" y="815"/>
                  </a:lnTo>
                  <a:lnTo>
                    <a:pt x="2214" y="815"/>
                  </a:lnTo>
                  <a:lnTo>
                    <a:pt x="2192" y="817"/>
                  </a:lnTo>
                  <a:lnTo>
                    <a:pt x="2142" y="822"/>
                  </a:lnTo>
                  <a:lnTo>
                    <a:pt x="2075" y="832"/>
                  </a:lnTo>
                  <a:lnTo>
                    <a:pt x="1996" y="843"/>
                  </a:lnTo>
                  <a:lnTo>
                    <a:pt x="1996" y="8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3457575" y="1816101"/>
              <a:ext cx="2209800" cy="2209800"/>
            </a:xfrm>
            <a:custGeom>
              <a:avLst/>
              <a:gdLst>
                <a:gd name="T0" fmla="*/ 590 w 1392"/>
                <a:gd name="T1" fmla="*/ 8 h 1392"/>
                <a:gd name="T2" fmla="*/ 425 w 1392"/>
                <a:gd name="T3" fmla="*/ 54 h 1392"/>
                <a:gd name="T4" fmla="*/ 280 w 1392"/>
                <a:gd name="T5" fmla="*/ 138 h 1392"/>
                <a:gd name="T6" fmla="*/ 159 w 1392"/>
                <a:gd name="T7" fmla="*/ 253 h 1392"/>
                <a:gd name="T8" fmla="*/ 68 w 1392"/>
                <a:gd name="T9" fmla="*/ 394 h 1392"/>
                <a:gd name="T10" fmla="*/ 14 w 1392"/>
                <a:gd name="T11" fmla="*/ 555 h 1392"/>
                <a:gd name="T12" fmla="*/ 0 w 1392"/>
                <a:gd name="T13" fmla="*/ 697 h 1392"/>
                <a:gd name="T14" fmla="*/ 22 w 1392"/>
                <a:gd name="T15" fmla="*/ 870 h 1392"/>
                <a:gd name="T16" fmla="*/ 84 w 1392"/>
                <a:gd name="T17" fmla="*/ 1028 h 1392"/>
                <a:gd name="T18" fmla="*/ 181 w 1392"/>
                <a:gd name="T19" fmla="*/ 1164 h 1392"/>
                <a:gd name="T20" fmla="*/ 307 w 1392"/>
                <a:gd name="T21" fmla="*/ 1273 h 1392"/>
                <a:gd name="T22" fmla="*/ 457 w 1392"/>
                <a:gd name="T23" fmla="*/ 1350 h 1392"/>
                <a:gd name="T24" fmla="*/ 625 w 1392"/>
                <a:gd name="T25" fmla="*/ 1389 h 1392"/>
                <a:gd name="T26" fmla="*/ 767 w 1392"/>
                <a:gd name="T27" fmla="*/ 1389 h 1392"/>
                <a:gd name="T28" fmla="*/ 936 w 1392"/>
                <a:gd name="T29" fmla="*/ 1350 h 1392"/>
                <a:gd name="T30" fmla="*/ 1086 w 1392"/>
                <a:gd name="T31" fmla="*/ 1273 h 1392"/>
                <a:gd name="T32" fmla="*/ 1211 w 1392"/>
                <a:gd name="T33" fmla="*/ 1164 h 1392"/>
                <a:gd name="T34" fmla="*/ 1308 w 1392"/>
                <a:gd name="T35" fmla="*/ 1028 h 1392"/>
                <a:gd name="T36" fmla="*/ 1370 w 1392"/>
                <a:gd name="T37" fmla="*/ 870 h 1392"/>
                <a:gd name="T38" fmla="*/ 1392 w 1392"/>
                <a:gd name="T39" fmla="*/ 697 h 1392"/>
                <a:gd name="T40" fmla="*/ 1386 w 1392"/>
                <a:gd name="T41" fmla="*/ 602 h 1392"/>
                <a:gd name="T42" fmla="*/ 1368 w 1392"/>
                <a:gd name="T43" fmla="*/ 511 h 1392"/>
                <a:gd name="T44" fmla="*/ 1167 w 1392"/>
                <a:gd name="T45" fmla="*/ 643 h 1392"/>
                <a:gd name="T46" fmla="*/ 1170 w 1392"/>
                <a:gd name="T47" fmla="*/ 721 h 1392"/>
                <a:gd name="T48" fmla="*/ 1149 w 1392"/>
                <a:gd name="T49" fmla="*/ 838 h 1392"/>
                <a:gd name="T50" fmla="*/ 1102 w 1392"/>
                <a:gd name="T51" fmla="*/ 942 h 1392"/>
                <a:gd name="T52" fmla="*/ 1031 w 1392"/>
                <a:gd name="T53" fmla="*/ 1031 h 1392"/>
                <a:gd name="T54" fmla="*/ 942 w 1392"/>
                <a:gd name="T55" fmla="*/ 1102 h 1392"/>
                <a:gd name="T56" fmla="*/ 838 w 1392"/>
                <a:gd name="T57" fmla="*/ 1149 h 1392"/>
                <a:gd name="T58" fmla="*/ 721 w 1392"/>
                <a:gd name="T59" fmla="*/ 1169 h 1392"/>
                <a:gd name="T60" fmla="*/ 624 w 1392"/>
                <a:gd name="T61" fmla="*/ 1165 h 1392"/>
                <a:gd name="T62" fmla="*/ 511 w 1392"/>
                <a:gd name="T63" fmla="*/ 1133 h 1392"/>
                <a:gd name="T64" fmla="*/ 412 w 1392"/>
                <a:gd name="T65" fmla="*/ 1077 h 1392"/>
                <a:gd name="T66" fmla="*/ 330 w 1392"/>
                <a:gd name="T67" fmla="*/ 998 h 1392"/>
                <a:gd name="T68" fmla="*/ 269 w 1392"/>
                <a:gd name="T69" fmla="*/ 902 h 1392"/>
                <a:gd name="T70" fmla="*/ 231 w 1392"/>
                <a:gd name="T71" fmla="*/ 791 h 1392"/>
                <a:gd name="T72" fmla="*/ 222 w 1392"/>
                <a:gd name="T73" fmla="*/ 697 h 1392"/>
                <a:gd name="T74" fmla="*/ 237 w 1392"/>
                <a:gd name="T75" fmla="*/ 578 h 1392"/>
                <a:gd name="T76" fmla="*/ 280 w 1392"/>
                <a:gd name="T77" fmla="*/ 470 h 1392"/>
                <a:gd name="T78" fmla="*/ 345 w 1392"/>
                <a:gd name="T79" fmla="*/ 378 h 1392"/>
                <a:gd name="T80" fmla="*/ 431 w 1392"/>
                <a:gd name="T81" fmla="*/ 303 h 1392"/>
                <a:gd name="T82" fmla="*/ 533 w 1392"/>
                <a:gd name="T83" fmla="*/ 250 h 1392"/>
                <a:gd name="T84" fmla="*/ 648 w 1392"/>
                <a:gd name="T85" fmla="*/ 224 h 1392"/>
                <a:gd name="T86" fmla="*/ 738 w 1392"/>
                <a:gd name="T87" fmla="*/ 224 h 1392"/>
                <a:gd name="T88" fmla="*/ 838 w 1392"/>
                <a:gd name="T89" fmla="*/ 243 h 1392"/>
                <a:gd name="T90" fmla="*/ 929 w 1392"/>
                <a:gd name="T91" fmla="*/ 283 h 1392"/>
                <a:gd name="T92" fmla="*/ 993 w 1392"/>
                <a:gd name="T93" fmla="*/ 327 h 1392"/>
                <a:gd name="T94" fmla="*/ 1173 w 1392"/>
                <a:gd name="T95" fmla="*/ 189 h 1392"/>
                <a:gd name="T96" fmla="*/ 1036 w 1392"/>
                <a:gd name="T97" fmla="*/ 88 h 1392"/>
                <a:gd name="T98" fmla="*/ 874 w 1392"/>
                <a:gd name="T99" fmla="*/ 23 h 1392"/>
                <a:gd name="T100" fmla="*/ 697 w 1392"/>
                <a:gd name="T101" fmla="*/ 0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92" h="1392">
                  <a:moveTo>
                    <a:pt x="697" y="0"/>
                  </a:moveTo>
                  <a:lnTo>
                    <a:pt x="697" y="0"/>
                  </a:lnTo>
                  <a:lnTo>
                    <a:pt x="661" y="1"/>
                  </a:lnTo>
                  <a:lnTo>
                    <a:pt x="625" y="3"/>
                  </a:lnTo>
                  <a:lnTo>
                    <a:pt x="590" y="8"/>
                  </a:lnTo>
                  <a:lnTo>
                    <a:pt x="556" y="13"/>
                  </a:lnTo>
                  <a:lnTo>
                    <a:pt x="522" y="22"/>
                  </a:lnTo>
                  <a:lnTo>
                    <a:pt x="489" y="31"/>
                  </a:lnTo>
                  <a:lnTo>
                    <a:pt x="457" y="42"/>
                  </a:lnTo>
                  <a:lnTo>
                    <a:pt x="425" y="54"/>
                  </a:lnTo>
                  <a:lnTo>
                    <a:pt x="394" y="68"/>
                  </a:lnTo>
                  <a:lnTo>
                    <a:pt x="364" y="84"/>
                  </a:lnTo>
                  <a:lnTo>
                    <a:pt x="336" y="101"/>
                  </a:lnTo>
                  <a:lnTo>
                    <a:pt x="307" y="119"/>
                  </a:lnTo>
                  <a:lnTo>
                    <a:pt x="280" y="138"/>
                  </a:lnTo>
                  <a:lnTo>
                    <a:pt x="253" y="159"/>
                  </a:lnTo>
                  <a:lnTo>
                    <a:pt x="228" y="181"/>
                  </a:lnTo>
                  <a:lnTo>
                    <a:pt x="204" y="204"/>
                  </a:lnTo>
                  <a:lnTo>
                    <a:pt x="181" y="228"/>
                  </a:lnTo>
                  <a:lnTo>
                    <a:pt x="159" y="253"/>
                  </a:lnTo>
                  <a:lnTo>
                    <a:pt x="139" y="280"/>
                  </a:lnTo>
                  <a:lnTo>
                    <a:pt x="119" y="307"/>
                  </a:lnTo>
                  <a:lnTo>
                    <a:pt x="101" y="335"/>
                  </a:lnTo>
                  <a:lnTo>
                    <a:pt x="84" y="364"/>
                  </a:lnTo>
                  <a:lnTo>
                    <a:pt x="68" y="394"/>
                  </a:lnTo>
                  <a:lnTo>
                    <a:pt x="54" y="425"/>
                  </a:lnTo>
                  <a:lnTo>
                    <a:pt x="42" y="457"/>
                  </a:lnTo>
                  <a:lnTo>
                    <a:pt x="31" y="489"/>
                  </a:lnTo>
                  <a:lnTo>
                    <a:pt x="22" y="522"/>
                  </a:lnTo>
                  <a:lnTo>
                    <a:pt x="14" y="555"/>
                  </a:lnTo>
                  <a:lnTo>
                    <a:pt x="8" y="590"/>
                  </a:lnTo>
                  <a:lnTo>
                    <a:pt x="4" y="625"/>
                  </a:lnTo>
                  <a:lnTo>
                    <a:pt x="1" y="661"/>
                  </a:lnTo>
                  <a:lnTo>
                    <a:pt x="0" y="697"/>
                  </a:lnTo>
                  <a:lnTo>
                    <a:pt x="0" y="697"/>
                  </a:lnTo>
                  <a:lnTo>
                    <a:pt x="1" y="732"/>
                  </a:lnTo>
                  <a:lnTo>
                    <a:pt x="4" y="767"/>
                  </a:lnTo>
                  <a:lnTo>
                    <a:pt x="8" y="802"/>
                  </a:lnTo>
                  <a:lnTo>
                    <a:pt x="14" y="837"/>
                  </a:lnTo>
                  <a:lnTo>
                    <a:pt x="22" y="870"/>
                  </a:lnTo>
                  <a:lnTo>
                    <a:pt x="31" y="903"/>
                  </a:lnTo>
                  <a:lnTo>
                    <a:pt x="42" y="935"/>
                  </a:lnTo>
                  <a:lnTo>
                    <a:pt x="54" y="967"/>
                  </a:lnTo>
                  <a:lnTo>
                    <a:pt x="68" y="998"/>
                  </a:lnTo>
                  <a:lnTo>
                    <a:pt x="84" y="1028"/>
                  </a:lnTo>
                  <a:lnTo>
                    <a:pt x="101" y="1058"/>
                  </a:lnTo>
                  <a:lnTo>
                    <a:pt x="119" y="1085"/>
                  </a:lnTo>
                  <a:lnTo>
                    <a:pt x="139" y="1112"/>
                  </a:lnTo>
                  <a:lnTo>
                    <a:pt x="159" y="1139"/>
                  </a:lnTo>
                  <a:lnTo>
                    <a:pt x="181" y="1164"/>
                  </a:lnTo>
                  <a:lnTo>
                    <a:pt x="204" y="1188"/>
                  </a:lnTo>
                  <a:lnTo>
                    <a:pt x="228" y="1211"/>
                  </a:lnTo>
                  <a:lnTo>
                    <a:pt x="253" y="1233"/>
                  </a:lnTo>
                  <a:lnTo>
                    <a:pt x="280" y="1254"/>
                  </a:lnTo>
                  <a:lnTo>
                    <a:pt x="307" y="1273"/>
                  </a:lnTo>
                  <a:lnTo>
                    <a:pt x="336" y="1291"/>
                  </a:lnTo>
                  <a:lnTo>
                    <a:pt x="364" y="1308"/>
                  </a:lnTo>
                  <a:lnTo>
                    <a:pt x="394" y="1324"/>
                  </a:lnTo>
                  <a:lnTo>
                    <a:pt x="425" y="1338"/>
                  </a:lnTo>
                  <a:lnTo>
                    <a:pt x="457" y="1350"/>
                  </a:lnTo>
                  <a:lnTo>
                    <a:pt x="489" y="1361"/>
                  </a:lnTo>
                  <a:lnTo>
                    <a:pt x="522" y="1370"/>
                  </a:lnTo>
                  <a:lnTo>
                    <a:pt x="556" y="1379"/>
                  </a:lnTo>
                  <a:lnTo>
                    <a:pt x="590" y="1384"/>
                  </a:lnTo>
                  <a:lnTo>
                    <a:pt x="625" y="1389"/>
                  </a:lnTo>
                  <a:lnTo>
                    <a:pt x="661" y="1391"/>
                  </a:lnTo>
                  <a:lnTo>
                    <a:pt x="697" y="1392"/>
                  </a:lnTo>
                  <a:lnTo>
                    <a:pt x="697" y="1392"/>
                  </a:lnTo>
                  <a:lnTo>
                    <a:pt x="732" y="1391"/>
                  </a:lnTo>
                  <a:lnTo>
                    <a:pt x="767" y="1389"/>
                  </a:lnTo>
                  <a:lnTo>
                    <a:pt x="802" y="1384"/>
                  </a:lnTo>
                  <a:lnTo>
                    <a:pt x="837" y="1379"/>
                  </a:lnTo>
                  <a:lnTo>
                    <a:pt x="870" y="1370"/>
                  </a:lnTo>
                  <a:lnTo>
                    <a:pt x="903" y="1361"/>
                  </a:lnTo>
                  <a:lnTo>
                    <a:pt x="936" y="1350"/>
                  </a:lnTo>
                  <a:lnTo>
                    <a:pt x="967" y="1338"/>
                  </a:lnTo>
                  <a:lnTo>
                    <a:pt x="999" y="1324"/>
                  </a:lnTo>
                  <a:lnTo>
                    <a:pt x="1028" y="1308"/>
                  </a:lnTo>
                  <a:lnTo>
                    <a:pt x="1058" y="1291"/>
                  </a:lnTo>
                  <a:lnTo>
                    <a:pt x="1086" y="1273"/>
                  </a:lnTo>
                  <a:lnTo>
                    <a:pt x="1113" y="1254"/>
                  </a:lnTo>
                  <a:lnTo>
                    <a:pt x="1140" y="1233"/>
                  </a:lnTo>
                  <a:lnTo>
                    <a:pt x="1165" y="1211"/>
                  </a:lnTo>
                  <a:lnTo>
                    <a:pt x="1189" y="1188"/>
                  </a:lnTo>
                  <a:lnTo>
                    <a:pt x="1211" y="1164"/>
                  </a:lnTo>
                  <a:lnTo>
                    <a:pt x="1233" y="1139"/>
                  </a:lnTo>
                  <a:lnTo>
                    <a:pt x="1254" y="1112"/>
                  </a:lnTo>
                  <a:lnTo>
                    <a:pt x="1273" y="1085"/>
                  </a:lnTo>
                  <a:lnTo>
                    <a:pt x="1292" y="1058"/>
                  </a:lnTo>
                  <a:lnTo>
                    <a:pt x="1308" y="1028"/>
                  </a:lnTo>
                  <a:lnTo>
                    <a:pt x="1324" y="998"/>
                  </a:lnTo>
                  <a:lnTo>
                    <a:pt x="1338" y="967"/>
                  </a:lnTo>
                  <a:lnTo>
                    <a:pt x="1350" y="935"/>
                  </a:lnTo>
                  <a:lnTo>
                    <a:pt x="1362" y="903"/>
                  </a:lnTo>
                  <a:lnTo>
                    <a:pt x="1370" y="870"/>
                  </a:lnTo>
                  <a:lnTo>
                    <a:pt x="1379" y="837"/>
                  </a:lnTo>
                  <a:lnTo>
                    <a:pt x="1385" y="802"/>
                  </a:lnTo>
                  <a:lnTo>
                    <a:pt x="1389" y="767"/>
                  </a:lnTo>
                  <a:lnTo>
                    <a:pt x="1391" y="732"/>
                  </a:lnTo>
                  <a:lnTo>
                    <a:pt x="1392" y="697"/>
                  </a:lnTo>
                  <a:lnTo>
                    <a:pt x="1392" y="697"/>
                  </a:lnTo>
                  <a:lnTo>
                    <a:pt x="1392" y="672"/>
                  </a:lnTo>
                  <a:lnTo>
                    <a:pt x="1391" y="648"/>
                  </a:lnTo>
                  <a:lnTo>
                    <a:pt x="1389" y="625"/>
                  </a:lnTo>
                  <a:lnTo>
                    <a:pt x="1386" y="602"/>
                  </a:lnTo>
                  <a:lnTo>
                    <a:pt x="1383" y="579"/>
                  </a:lnTo>
                  <a:lnTo>
                    <a:pt x="1379" y="557"/>
                  </a:lnTo>
                  <a:lnTo>
                    <a:pt x="1373" y="533"/>
                  </a:lnTo>
                  <a:lnTo>
                    <a:pt x="1368" y="511"/>
                  </a:lnTo>
                  <a:lnTo>
                    <a:pt x="1368" y="511"/>
                  </a:lnTo>
                  <a:lnTo>
                    <a:pt x="1183" y="615"/>
                  </a:lnTo>
                  <a:lnTo>
                    <a:pt x="1183" y="615"/>
                  </a:lnTo>
                  <a:lnTo>
                    <a:pt x="1165" y="625"/>
                  </a:lnTo>
                  <a:lnTo>
                    <a:pt x="1165" y="625"/>
                  </a:lnTo>
                  <a:lnTo>
                    <a:pt x="1167" y="643"/>
                  </a:lnTo>
                  <a:lnTo>
                    <a:pt x="1169" y="661"/>
                  </a:lnTo>
                  <a:lnTo>
                    <a:pt x="1170" y="679"/>
                  </a:lnTo>
                  <a:lnTo>
                    <a:pt x="1170" y="697"/>
                  </a:lnTo>
                  <a:lnTo>
                    <a:pt x="1170" y="697"/>
                  </a:lnTo>
                  <a:lnTo>
                    <a:pt x="1170" y="721"/>
                  </a:lnTo>
                  <a:lnTo>
                    <a:pt x="1168" y="745"/>
                  </a:lnTo>
                  <a:lnTo>
                    <a:pt x="1165" y="768"/>
                  </a:lnTo>
                  <a:lnTo>
                    <a:pt x="1161" y="791"/>
                  </a:lnTo>
                  <a:lnTo>
                    <a:pt x="1156" y="814"/>
                  </a:lnTo>
                  <a:lnTo>
                    <a:pt x="1149" y="838"/>
                  </a:lnTo>
                  <a:lnTo>
                    <a:pt x="1142" y="859"/>
                  </a:lnTo>
                  <a:lnTo>
                    <a:pt x="1133" y="881"/>
                  </a:lnTo>
                  <a:lnTo>
                    <a:pt x="1124" y="902"/>
                  </a:lnTo>
                  <a:lnTo>
                    <a:pt x="1113" y="922"/>
                  </a:lnTo>
                  <a:lnTo>
                    <a:pt x="1102" y="942"/>
                  </a:lnTo>
                  <a:lnTo>
                    <a:pt x="1089" y="961"/>
                  </a:lnTo>
                  <a:lnTo>
                    <a:pt x="1077" y="980"/>
                  </a:lnTo>
                  <a:lnTo>
                    <a:pt x="1062" y="998"/>
                  </a:lnTo>
                  <a:lnTo>
                    <a:pt x="1047" y="1014"/>
                  </a:lnTo>
                  <a:lnTo>
                    <a:pt x="1031" y="1031"/>
                  </a:lnTo>
                  <a:lnTo>
                    <a:pt x="1016" y="1047"/>
                  </a:lnTo>
                  <a:lnTo>
                    <a:pt x="998" y="1062"/>
                  </a:lnTo>
                  <a:lnTo>
                    <a:pt x="980" y="1077"/>
                  </a:lnTo>
                  <a:lnTo>
                    <a:pt x="962" y="1089"/>
                  </a:lnTo>
                  <a:lnTo>
                    <a:pt x="942" y="1102"/>
                  </a:lnTo>
                  <a:lnTo>
                    <a:pt x="922" y="1113"/>
                  </a:lnTo>
                  <a:lnTo>
                    <a:pt x="902" y="1124"/>
                  </a:lnTo>
                  <a:lnTo>
                    <a:pt x="881" y="1133"/>
                  </a:lnTo>
                  <a:lnTo>
                    <a:pt x="860" y="1142"/>
                  </a:lnTo>
                  <a:lnTo>
                    <a:pt x="838" y="1149"/>
                  </a:lnTo>
                  <a:lnTo>
                    <a:pt x="814" y="1155"/>
                  </a:lnTo>
                  <a:lnTo>
                    <a:pt x="792" y="1161"/>
                  </a:lnTo>
                  <a:lnTo>
                    <a:pt x="768" y="1165"/>
                  </a:lnTo>
                  <a:lnTo>
                    <a:pt x="745" y="1168"/>
                  </a:lnTo>
                  <a:lnTo>
                    <a:pt x="721" y="1169"/>
                  </a:lnTo>
                  <a:lnTo>
                    <a:pt x="697" y="1170"/>
                  </a:lnTo>
                  <a:lnTo>
                    <a:pt x="697" y="1170"/>
                  </a:lnTo>
                  <a:lnTo>
                    <a:pt x="672" y="1169"/>
                  </a:lnTo>
                  <a:lnTo>
                    <a:pt x="648" y="1168"/>
                  </a:lnTo>
                  <a:lnTo>
                    <a:pt x="624" y="1165"/>
                  </a:lnTo>
                  <a:lnTo>
                    <a:pt x="601" y="1161"/>
                  </a:lnTo>
                  <a:lnTo>
                    <a:pt x="578" y="1155"/>
                  </a:lnTo>
                  <a:lnTo>
                    <a:pt x="556" y="1149"/>
                  </a:lnTo>
                  <a:lnTo>
                    <a:pt x="533" y="1142"/>
                  </a:lnTo>
                  <a:lnTo>
                    <a:pt x="511" y="1133"/>
                  </a:lnTo>
                  <a:lnTo>
                    <a:pt x="490" y="1124"/>
                  </a:lnTo>
                  <a:lnTo>
                    <a:pt x="470" y="1113"/>
                  </a:lnTo>
                  <a:lnTo>
                    <a:pt x="450" y="1102"/>
                  </a:lnTo>
                  <a:lnTo>
                    <a:pt x="431" y="1089"/>
                  </a:lnTo>
                  <a:lnTo>
                    <a:pt x="412" y="1077"/>
                  </a:lnTo>
                  <a:lnTo>
                    <a:pt x="394" y="1062"/>
                  </a:lnTo>
                  <a:lnTo>
                    <a:pt x="378" y="1047"/>
                  </a:lnTo>
                  <a:lnTo>
                    <a:pt x="361" y="1031"/>
                  </a:lnTo>
                  <a:lnTo>
                    <a:pt x="345" y="1014"/>
                  </a:lnTo>
                  <a:lnTo>
                    <a:pt x="330" y="998"/>
                  </a:lnTo>
                  <a:lnTo>
                    <a:pt x="317" y="980"/>
                  </a:lnTo>
                  <a:lnTo>
                    <a:pt x="303" y="961"/>
                  </a:lnTo>
                  <a:lnTo>
                    <a:pt x="290" y="942"/>
                  </a:lnTo>
                  <a:lnTo>
                    <a:pt x="280" y="922"/>
                  </a:lnTo>
                  <a:lnTo>
                    <a:pt x="269" y="902"/>
                  </a:lnTo>
                  <a:lnTo>
                    <a:pt x="260" y="881"/>
                  </a:lnTo>
                  <a:lnTo>
                    <a:pt x="251" y="859"/>
                  </a:lnTo>
                  <a:lnTo>
                    <a:pt x="243" y="838"/>
                  </a:lnTo>
                  <a:lnTo>
                    <a:pt x="237" y="814"/>
                  </a:lnTo>
                  <a:lnTo>
                    <a:pt x="231" y="791"/>
                  </a:lnTo>
                  <a:lnTo>
                    <a:pt x="227" y="768"/>
                  </a:lnTo>
                  <a:lnTo>
                    <a:pt x="225" y="745"/>
                  </a:lnTo>
                  <a:lnTo>
                    <a:pt x="223" y="721"/>
                  </a:lnTo>
                  <a:lnTo>
                    <a:pt x="222" y="697"/>
                  </a:lnTo>
                  <a:lnTo>
                    <a:pt x="222" y="697"/>
                  </a:lnTo>
                  <a:lnTo>
                    <a:pt x="223" y="671"/>
                  </a:lnTo>
                  <a:lnTo>
                    <a:pt x="225" y="647"/>
                  </a:lnTo>
                  <a:lnTo>
                    <a:pt x="227" y="624"/>
                  </a:lnTo>
                  <a:lnTo>
                    <a:pt x="231" y="601"/>
                  </a:lnTo>
                  <a:lnTo>
                    <a:pt x="237" y="578"/>
                  </a:lnTo>
                  <a:lnTo>
                    <a:pt x="243" y="555"/>
                  </a:lnTo>
                  <a:lnTo>
                    <a:pt x="251" y="533"/>
                  </a:lnTo>
                  <a:lnTo>
                    <a:pt x="260" y="511"/>
                  </a:lnTo>
                  <a:lnTo>
                    <a:pt x="269" y="490"/>
                  </a:lnTo>
                  <a:lnTo>
                    <a:pt x="280" y="470"/>
                  </a:lnTo>
                  <a:lnTo>
                    <a:pt x="290" y="450"/>
                  </a:lnTo>
                  <a:lnTo>
                    <a:pt x="303" y="431"/>
                  </a:lnTo>
                  <a:lnTo>
                    <a:pt x="317" y="412"/>
                  </a:lnTo>
                  <a:lnTo>
                    <a:pt x="330" y="394"/>
                  </a:lnTo>
                  <a:lnTo>
                    <a:pt x="345" y="378"/>
                  </a:lnTo>
                  <a:lnTo>
                    <a:pt x="361" y="361"/>
                  </a:lnTo>
                  <a:lnTo>
                    <a:pt x="378" y="345"/>
                  </a:lnTo>
                  <a:lnTo>
                    <a:pt x="394" y="330"/>
                  </a:lnTo>
                  <a:lnTo>
                    <a:pt x="412" y="317"/>
                  </a:lnTo>
                  <a:lnTo>
                    <a:pt x="431" y="303"/>
                  </a:lnTo>
                  <a:lnTo>
                    <a:pt x="450" y="290"/>
                  </a:lnTo>
                  <a:lnTo>
                    <a:pt x="470" y="279"/>
                  </a:lnTo>
                  <a:lnTo>
                    <a:pt x="490" y="268"/>
                  </a:lnTo>
                  <a:lnTo>
                    <a:pt x="511" y="259"/>
                  </a:lnTo>
                  <a:lnTo>
                    <a:pt x="533" y="250"/>
                  </a:lnTo>
                  <a:lnTo>
                    <a:pt x="556" y="243"/>
                  </a:lnTo>
                  <a:lnTo>
                    <a:pt x="578" y="237"/>
                  </a:lnTo>
                  <a:lnTo>
                    <a:pt x="601" y="231"/>
                  </a:lnTo>
                  <a:lnTo>
                    <a:pt x="624" y="227"/>
                  </a:lnTo>
                  <a:lnTo>
                    <a:pt x="648" y="224"/>
                  </a:lnTo>
                  <a:lnTo>
                    <a:pt x="672" y="223"/>
                  </a:lnTo>
                  <a:lnTo>
                    <a:pt x="697" y="222"/>
                  </a:lnTo>
                  <a:lnTo>
                    <a:pt x="697" y="222"/>
                  </a:lnTo>
                  <a:lnTo>
                    <a:pt x="718" y="222"/>
                  </a:lnTo>
                  <a:lnTo>
                    <a:pt x="738" y="224"/>
                  </a:lnTo>
                  <a:lnTo>
                    <a:pt x="759" y="226"/>
                  </a:lnTo>
                  <a:lnTo>
                    <a:pt x="779" y="229"/>
                  </a:lnTo>
                  <a:lnTo>
                    <a:pt x="799" y="233"/>
                  </a:lnTo>
                  <a:lnTo>
                    <a:pt x="819" y="238"/>
                  </a:lnTo>
                  <a:lnTo>
                    <a:pt x="838" y="243"/>
                  </a:lnTo>
                  <a:lnTo>
                    <a:pt x="857" y="250"/>
                  </a:lnTo>
                  <a:lnTo>
                    <a:pt x="876" y="257"/>
                  </a:lnTo>
                  <a:lnTo>
                    <a:pt x="893" y="265"/>
                  </a:lnTo>
                  <a:lnTo>
                    <a:pt x="911" y="273"/>
                  </a:lnTo>
                  <a:lnTo>
                    <a:pt x="929" y="283"/>
                  </a:lnTo>
                  <a:lnTo>
                    <a:pt x="946" y="292"/>
                  </a:lnTo>
                  <a:lnTo>
                    <a:pt x="963" y="304"/>
                  </a:lnTo>
                  <a:lnTo>
                    <a:pt x="979" y="314"/>
                  </a:lnTo>
                  <a:lnTo>
                    <a:pt x="993" y="327"/>
                  </a:lnTo>
                  <a:lnTo>
                    <a:pt x="993" y="327"/>
                  </a:lnTo>
                  <a:lnTo>
                    <a:pt x="1012" y="317"/>
                  </a:lnTo>
                  <a:lnTo>
                    <a:pt x="1012" y="317"/>
                  </a:lnTo>
                  <a:lnTo>
                    <a:pt x="1198" y="213"/>
                  </a:lnTo>
                  <a:lnTo>
                    <a:pt x="1198" y="213"/>
                  </a:lnTo>
                  <a:lnTo>
                    <a:pt x="1173" y="189"/>
                  </a:lnTo>
                  <a:lnTo>
                    <a:pt x="1148" y="166"/>
                  </a:lnTo>
                  <a:lnTo>
                    <a:pt x="1121" y="145"/>
                  </a:lnTo>
                  <a:lnTo>
                    <a:pt x="1093" y="124"/>
                  </a:lnTo>
                  <a:lnTo>
                    <a:pt x="1065" y="105"/>
                  </a:lnTo>
                  <a:lnTo>
                    <a:pt x="1036" y="88"/>
                  </a:lnTo>
                  <a:lnTo>
                    <a:pt x="1005" y="71"/>
                  </a:lnTo>
                  <a:lnTo>
                    <a:pt x="973" y="56"/>
                  </a:lnTo>
                  <a:lnTo>
                    <a:pt x="941" y="44"/>
                  </a:lnTo>
                  <a:lnTo>
                    <a:pt x="908" y="32"/>
                  </a:lnTo>
                  <a:lnTo>
                    <a:pt x="874" y="23"/>
                  </a:lnTo>
                  <a:lnTo>
                    <a:pt x="840" y="14"/>
                  </a:lnTo>
                  <a:lnTo>
                    <a:pt x="805" y="8"/>
                  </a:lnTo>
                  <a:lnTo>
                    <a:pt x="769" y="4"/>
                  </a:lnTo>
                  <a:lnTo>
                    <a:pt x="733" y="1"/>
                  </a:lnTo>
                  <a:lnTo>
                    <a:pt x="697" y="0"/>
                  </a:lnTo>
                  <a:lnTo>
                    <a:pt x="69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183063" y="1189038"/>
              <a:ext cx="3027363" cy="2100263"/>
            </a:xfrm>
            <a:custGeom>
              <a:avLst/>
              <a:gdLst>
                <a:gd name="T0" fmla="*/ 1650 w 1907"/>
                <a:gd name="T1" fmla="*/ 4 h 1323"/>
                <a:gd name="T2" fmla="*/ 1409 w 1907"/>
                <a:gd name="T3" fmla="*/ 138 h 1323"/>
                <a:gd name="T4" fmla="*/ 1173 w 1907"/>
                <a:gd name="T5" fmla="*/ 271 h 1323"/>
                <a:gd name="T6" fmla="*/ 1155 w 1907"/>
                <a:gd name="T7" fmla="*/ 295 h 1323"/>
                <a:gd name="T8" fmla="*/ 1143 w 1907"/>
                <a:gd name="T9" fmla="*/ 324 h 1323"/>
                <a:gd name="T10" fmla="*/ 1115 w 1907"/>
                <a:gd name="T11" fmla="*/ 379 h 1323"/>
                <a:gd name="T12" fmla="*/ 1086 w 1907"/>
                <a:gd name="T13" fmla="*/ 427 h 1323"/>
                <a:gd name="T14" fmla="*/ 1034 w 1907"/>
                <a:gd name="T15" fmla="*/ 491 h 1323"/>
                <a:gd name="T16" fmla="*/ 972 w 1907"/>
                <a:gd name="T17" fmla="*/ 547 h 1323"/>
                <a:gd name="T18" fmla="*/ 914 w 1907"/>
                <a:gd name="T19" fmla="*/ 586 h 1323"/>
                <a:gd name="T20" fmla="*/ 786 w 1907"/>
                <a:gd name="T21" fmla="*/ 660 h 1323"/>
                <a:gd name="T22" fmla="*/ 394 w 1907"/>
                <a:gd name="T23" fmla="*/ 879 h 1323"/>
                <a:gd name="T24" fmla="*/ 385 w 1907"/>
                <a:gd name="T25" fmla="*/ 881 h 1323"/>
                <a:gd name="T26" fmla="*/ 360 w 1907"/>
                <a:gd name="T27" fmla="*/ 880 h 1323"/>
                <a:gd name="T28" fmla="*/ 340 w 1907"/>
                <a:gd name="T29" fmla="*/ 870 h 1323"/>
                <a:gd name="T30" fmla="*/ 292 w 1907"/>
                <a:gd name="T31" fmla="*/ 854 h 1323"/>
                <a:gd name="T32" fmla="*/ 245 w 1907"/>
                <a:gd name="T33" fmla="*/ 847 h 1323"/>
                <a:gd name="T34" fmla="*/ 199 w 1907"/>
                <a:gd name="T35" fmla="*/ 849 h 1323"/>
                <a:gd name="T36" fmla="*/ 155 w 1907"/>
                <a:gd name="T37" fmla="*/ 861 h 1323"/>
                <a:gd name="T38" fmla="*/ 114 w 1907"/>
                <a:gd name="T39" fmla="*/ 880 h 1323"/>
                <a:gd name="T40" fmla="*/ 79 w 1907"/>
                <a:gd name="T41" fmla="*/ 906 h 1323"/>
                <a:gd name="T42" fmla="*/ 48 w 1907"/>
                <a:gd name="T43" fmla="*/ 939 h 1323"/>
                <a:gd name="T44" fmla="*/ 24 w 1907"/>
                <a:gd name="T45" fmla="*/ 978 h 1323"/>
                <a:gd name="T46" fmla="*/ 8 w 1907"/>
                <a:gd name="T47" fmla="*/ 1022 h 1323"/>
                <a:gd name="T48" fmla="*/ 1 w 1907"/>
                <a:gd name="T49" fmla="*/ 1072 h 1323"/>
                <a:gd name="T50" fmla="*/ 1 w 1907"/>
                <a:gd name="T51" fmla="*/ 1113 h 1323"/>
                <a:gd name="T52" fmla="*/ 19 w 1907"/>
                <a:gd name="T53" fmla="*/ 1180 h 1323"/>
                <a:gd name="T54" fmla="*/ 53 w 1907"/>
                <a:gd name="T55" fmla="*/ 1237 h 1323"/>
                <a:gd name="T56" fmla="*/ 103 w 1907"/>
                <a:gd name="T57" fmla="*/ 1282 h 1323"/>
                <a:gd name="T58" fmla="*/ 164 w 1907"/>
                <a:gd name="T59" fmla="*/ 1312 h 1323"/>
                <a:gd name="T60" fmla="*/ 233 w 1907"/>
                <a:gd name="T61" fmla="*/ 1323 h 1323"/>
                <a:gd name="T62" fmla="*/ 281 w 1907"/>
                <a:gd name="T63" fmla="*/ 1319 h 1323"/>
                <a:gd name="T64" fmla="*/ 345 w 1907"/>
                <a:gd name="T65" fmla="*/ 1297 h 1323"/>
                <a:gd name="T66" fmla="*/ 400 w 1907"/>
                <a:gd name="T67" fmla="*/ 1258 h 1323"/>
                <a:gd name="T68" fmla="*/ 441 w 1907"/>
                <a:gd name="T69" fmla="*/ 1206 h 1323"/>
                <a:gd name="T70" fmla="*/ 467 w 1907"/>
                <a:gd name="T71" fmla="*/ 1143 h 1323"/>
                <a:gd name="T72" fmla="*/ 473 w 1907"/>
                <a:gd name="T73" fmla="*/ 1097 h 1323"/>
                <a:gd name="T74" fmla="*/ 481 w 1907"/>
                <a:gd name="T75" fmla="*/ 1078 h 1323"/>
                <a:gd name="T76" fmla="*/ 494 w 1907"/>
                <a:gd name="T77" fmla="*/ 1064 h 1323"/>
                <a:gd name="T78" fmla="*/ 692 w 1907"/>
                <a:gd name="T79" fmla="*/ 952 h 1323"/>
                <a:gd name="T80" fmla="*/ 996 w 1907"/>
                <a:gd name="T81" fmla="*/ 781 h 1323"/>
                <a:gd name="T82" fmla="*/ 1040 w 1907"/>
                <a:gd name="T83" fmla="*/ 760 h 1323"/>
                <a:gd name="T84" fmla="*/ 1083 w 1907"/>
                <a:gd name="T85" fmla="*/ 742 h 1323"/>
                <a:gd name="T86" fmla="*/ 1163 w 1907"/>
                <a:gd name="T87" fmla="*/ 719 h 1323"/>
                <a:gd name="T88" fmla="*/ 1245 w 1907"/>
                <a:gd name="T89" fmla="*/ 708 h 1323"/>
                <a:gd name="T90" fmla="*/ 1302 w 1907"/>
                <a:gd name="T91" fmla="*/ 708 h 1323"/>
                <a:gd name="T92" fmla="*/ 1378 w 1907"/>
                <a:gd name="T93" fmla="*/ 716 h 1323"/>
                <a:gd name="T94" fmla="*/ 1408 w 1907"/>
                <a:gd name="T95" fmla="*/ 715 h 1323"/>
                <a:gd name="T96" fmla="*/ 1438 w 1907"/>
                <a:gd name="T97" fmla="*/ 705 h 1323"/>
                <a:gd name="T98" fmla="*/ 1663 w 1907"/>
                <a:gd name="T99" fmla="*/ 580 h 1323"/>
                <a:gd name="T100" fmla="*/ 1896 w 1907"/>
                <a:gd name="T101" fmla="*/ 448 h 1323"/>
                <a:gd name="T102" fmla="*/ 1573 w 1907"/>
                <a:gd name="T103" fmla="*/ 344 h 1323"/>
                <a:gd name="T104" fmla="*/ 1662 w 1907"/>
                <a:gd name="T105" fmla="*/ 0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07" h="1323">
                  <a:moveTo>
                    <a:pt x="1662" y="0"/>
                  </a:moveTo>
                  <a:lnTo>
                    <a:pt x="1662" y="0"/>
                  </a:lnTo>
                  <a:lnTo>
                    <a:pt x="1650" y="4"/>
                  </a:lnTo>
                  <a:lnTo>
                    <a:pt x="1642" y="7"/>
                  </a:lnTo>
                  <a:lnTo>
                    <a:pt x="1642" y="7"/>
                  </a:lnTo>
                  <a:lnTo>
                    <a:pt x="1409" y="138"/>
                  </a:lnTo>
                  <a:lnTo>
                    <a:pt x="1178" y="268"/>
                  </a:lnTo>
                  <a:lnTo>
                    <a:pt x="1178" y="268"/>
                  </a:lnTo>
                  <a:lnTo>
                    <a:pt x="1173" y="271"/>
                  </a:lnTo>
                  <a:lnTo>
                    <a:pt x="1169" y="276"/>
                  </a:lnTo>
                  <a:lnTo>
                    <a:pt x="1162" y="284"/>
                  </a:lnTo>
                  <a:lnTo>
                    <a:pt x="1155" y="295"/>
                  </a:lnTo>
                  <a:lnTo>
                    <a:pt x="1151" y="305"/>
                  </a:lnTo>
                  <a:lnTo>
                    <a:pt x="1151" y="305"/>
                  </a:lnTo>
                  <a:lnTo>
                    <a:pt x="1143" y="324"/>
                  </a:lnTo>
                  <a:lnTo>
                    <a:pt x="1134" y="343"/>
                  </a:lnTo>
                  <a:lnTo>
                    <a:pt x="1125" y="361"/>
                  </a:lnTo>
                  <a:lnTo>
                    <a:pt x="1115" y="379"/>
                  </a:lnTo>
                  <a:lnTo>
                    <a:pt x="1115" y="379"/>
                  </a:lnTo>
                  <a:lnTo>
                    <a:pt x="1102" y="403"/>
                  </a:lnTo>
                  <a:lnTo>
                    <a:pt x="1086" y="427"/>
                  </a:lnTo>
                  <a:lnTo>
                    <a:pt x="1070" y="449"/>
                  </a:lnTo>
                  <a:lnTo>
                    <a:pt x="1052" y="470"/>
                  </a:lnTo>
                  <a:lnTo>
                    <a:pt x="1034" y="491"/>
                  </a:lnTo>
                  <a:lnTo>
                    <a:pt x="1014" y="511"/>
                  </a:lnTo>
                  <a:lnTo>
                    <a:pt x="994" y="529"/>
                  </a:lnTo>
                  <a:lnTo>
                    <a:pt x="972" y="547"/>
                  </a:lnTo>
                  <a:lnTo>
                    <a:pt x="972" y="547"/>
                  </a:lnTo>
                  <a:lnTo>
                    <a:pt x="945" y="567"/>
                  </a:lnTo>
                  <a:lnTo>
                    <a:pt x="914" y="586"/>
                  </a:lnTo>
                  <a:lnTo>
                    <a:pt x="914" y="586"/>
                  </a:lnTo>
                  <a:lnTo>
                    <a:pt x="786" y="660"/>
                  </a:lnTo>
                  <a:lnTo>
                    <a:pt x="786" y="660"/>
                  </a:lnTo>
                  <a:lnTo>
                    <a:pt x="589" y="770"/>
                  </a:lnTo>
                  <a:lnTo>
                    <a:pt x="589" y="770"/>
                  </a:lnTo>
                  <a:lnTo>
                    <a:pt x="394" y="879"/>
                  </a:lnTo>
                  <a:lnTo>
                    <a:pt x="394" y="879"/>
                  </a:lnTo>
                  <a:lnTo>
                    <a:pt x="390" y="880"/>
                  </a:lnTo>
                  <a:lnTo>
                    <a:pt x="385" y="881"/>
                  </a:lnTo>
                  <a:lnTo>
                    <a:pt x="375" y="882"/>
                  </a:lnTo>
                  <a:lnTo>
                    <a:pt x="365" y="881"/>
                  </a:lnTo>
                  <a:lnTo>
                    <a:pt x="360" y="880"/>
                  </a:lnTo>
                  <a:lnTo>
                    <a:pt x="355" y="878"/>
                  </a:lnTo>
                  <a:lnTo>
                    <a:pt x="355" y="878"/>
                  </a:lnTo>
                  <a:lnTo>
                    <a:pt x="340" y="870"/>
                  </a:lnTo>
                  <a:lnTo>
                    <a:pt x="324" y="863"/>
                  </a:lnTo>
                  <a:lnTo>
                    <a:pt x="308" y="858"/>
                  </a:lnTo>
                  <a:lnTo>
                    <a:pt x="292" y="854"/>
                  </a:lnTo>
                  <a:lnTo>
                    <a:pt x="276" y="850"/>
                  </a:lnTo>
                  <a:lnTo>
                    <a:pt x="261" y="848"/>
                  </a:lnTo>
                  <a:lnTo>
                    <a:pt x="245" y="847"/>
                  </a:lnTo>
                  <a:lnTo>
                    <a:pt x="229" y="847"/>
                  </a:lnTo>
                  <a:lnTo>
                    <a:pt x="214" y="847"/>
                  </a:lnTo>
                  <a:lnTo>
                    <a:pt x="199" y="849"/>
                  </a:lnTo>
                  <a:lnTo>
                    <a:pt x="184" y="853"/>
                  </a:lnTo>
                  <a:lnTo>
                    <a:pt x="169" y="856"/>
                  </a:lnTo>
                  <a:lnTo>
                    <a:pt x="155" y="861"/>
                  </a:lnTo>
                  <a:lnTo>
                    <a:pt x="141" y="866"/>
                  </a:lnTo>
                  <a:lnTo>
                    <a:pt x="128" y="873"/>
                  </a:lnTo>
                  <a:lnTo>
                    <a:pt x="114" y="880"/>
                  </a:lnTo>
                  <a:lnTo>
                    <a:pt x="102" y="887"/>
                  </a:lnTo>
                  <a:lnTo>
                    <a:pt x="90" y="896"/>
                  </a:lnTo>
                  <a:lnTo>
                    <a:pt x="79" y="906"/>
                  </a:lnTo>
                  <a:lnTo>
                    <a:pt x="68" y="916"/>
                  </a:lnTo>
                  <a:lnTo>
                    <a:pt x="57" y="927"/>
                  </a:lnTo>
                  <a:lnTo>
                    <a:pt x="48" y="939"/>
                  </a:lnTo>
                  <a:lnTo>
                    <a:pt x="40" y="952"/>
                  </a:lnTo>
                  <a:lnTo>
                    <a:pt x="31" y="964"/>
                  </a:lnTo>
                  <a:lnTo>
                    <a:pt x="24" y="978"/>
                  </a:lnTo>
                  <a:lnTo>
                    <a:pt x="17" y="992"/>
                  </a:lnTo>
                  <a:lnTo>
                    <a:pt x="12" y="1006"/>
                  </a:lnTo>
                  <a:lnTo>
                    <a:pt x="8" y="1022"/>
                  </a:lnTo>
                  <a:lnTo>
                    <a:pt x="4" y="1038"/>
                  </a:lnTo>
                  <a:lnTo>
                    <a:pt x="2" y="1055"/>
                  </a:lnTo>
                  <a:lnTo>
                    <a:pt x="1" y="1072"/>
                  </a:lnTo>
                  <a:lnTo>
                    <a:pt x="0" y="1088"/>
                  </a:lnTo>
                  <a:lnTo>
                    <a:pt x="0" y="1088"/>
                  </a:lnTo>
                  <a:lnTo>
                    <a:pt x="1" y="1113"/>
                  </a:lnTo>
                  <a:lnTo>
                    <a:pt x="5" y="1136"/>
                  </a:lnTo>
                  <a:lnTo>
                    <a:pt x="10" y="1158"/>
                  </a:lnTo>
                  <a:lnTo>
                    <a:pt x="19" y="1180"/>
                  </a:lnTo>
                  <a:lnTo>
                    <a:pt x="28" y="1200"/>
                  </a:lnTo>
                  <a:lnTo>
                    <a:pt x="40" y="1219"/>
                  </a:lnTo>
                  <a:lnTo>
                    <a:pt x="53" y="1237"/>
                  </a:lnTo>
                  <a:lnTo>
                    <a:pt x="68" y="1254"/>
                  </a:lnTo>
                  <a:lnTo>
                    <a:pt x="85" y="1268"/>
                  </a:lnTo>
                  <a:lnTo>
                    <a:pt x="103" y="1282"/>
                  </a:lnTo>
                  <a:lnTo>
                    <a:pt x="122" y="1294"/>
                  </a:lnTo>
                  <a:lnTo>
                    <a:pt x="142" y="1304"/>
                  </a:lnTo>
                  <a:lnTo>
                    <a:pt x="164" y="1312"/>
                  </a:lnTo>
                  <a:lnTo>
                    <a:pt x="186" y="1318"/>
                  </a:lnTo>
                  <a:lnTo>
                    <a:pt x="209" y="1321"/>
                  </a:lnTo>
                  <a:lnTo>
                    <a:pt x="233" y="1323"/>
                  </a:lnTo>
                  <a:lnTo>
                    <a:pt x="233" y="1323"/>
                  </a:lnTo>
                  <a:lnTo>
                    <a:pt x="257" y="1322"/>
                  </a:lnTo>
                  <a:lnTo>
                    <a:pt x="281" y="1319"/>
                  </a:lnTo>
                  <a:lnTo>
                    <a:pt x="303" y="1314"/>
                  </a:lnTo>
                  <a:lnTo>
                    <a:pt x="325" y="1306"/>
                  </a:lnTo>
                  <a:lnTo>
                    <a:pt x="345" y="1297"/>
                  </a:lnTo>
                  <a:lnTo>
                    <a:pt x="365" y="1285"/>
                  </a:lnTo>
                  <a:lnTo>
                    <a:pt x="383" y="1273"/>
                  </a:lnTo>
                  <a:lnTo>
                    <a:pt x="400" y="1258"/>
                  </a:lnTo>
                  <a:lnTo>
                    <a:pt x="415" y="1242"/>
                  </a:lnTo>
                  <a:lnTo>
                    <a:pt x="429" y="1225"/>
                  </a:lnTo>
                  <a:lnTo>
                    <a:pt x="441" y="1206"/>
                  </a:lnTo>
                  <a:lnTo>
                    <a:pt x="451" y="1186"/>
                  </a:lnTo>
                  <a:lnTo>
                    <a:pt x="461" y="1165"/>
                  </a:lnTo>
                  <a:lnTo>
                    <a:pt x="467" y="1143"/>
                  </a:lnTo>
                  <a:lnTo>
                    <a:pt x="471" y="1121"/>
                  </a:lnTo>
                  <a:lnTo>
                    <a:pt x="473" y="1097"/>
                  </a:lnTo>
                  <a:lnTo>
                    <a:pt x="473" y="1097"/>
                  </a:lnTo>
                  <a:lnTo>
                    <a:pt x="474" y="1093"/>
                  </a:lnTo>
                  <a:lnTo>
                    <a:pt x="475" y="1087"/>
                  </a:lnTo>
                  <a:lnTo>
                    <a:pt x="481" y="1078"/>
                  </a:lnTo>
                  <a:lnTo>
                    <a:pt x="487" y="1070"/>
                  </a:lnTo>
                  <a:lnTo>
                    <a:pt x="490" y="1066"/>
                  </a:lnTo>
                  <a:lnTo>
                    <a:pt x="494" y="1064"/>
                  </a:lnTo>
                  <a:lnTo>
                    <a:pt x="494" y="1064"/>
                  </a:lnTo>
                  <a:lnTo>
                    <a:pt x="692" y="952"/>
                  </a:lnTo>
                  <a:lnTo>
                    <a:pt x="692" y="952"/>
                  </a:lnTo>
                  <a:lnTo>
                    <a:pt x="889" y="841"/>
                  </a:lnTo>
                  <a:lnTo>
                    <a:pt x="889" y="841"/>
                  </a:lnTo>
                  <a:lnTo>
                    <a:pt x="996" y="781"/>
                  </a:lnTo>
                  <a:lnTo>
                    <a:pt x="996" y="781"/>
                  </a:lnTo>
                  <a:lnTo>
                    <a:pt x="1017" y="770"/>
                  </a:lnTo>
                  <a:lnTo>
                    <a:pt x="1040" y="760"/>
                  </a:lnTo>
                  <a:lnTo>
                    <a:pt x="1061" y="750"/>
                  </a:lnTo>
                  <a:lnTo>
                    <a:pt x="1083" y="742"/>
                  </a:lnTo>
                  <a:lnTo>
                    <a:pt x="1083" y="742"/>
                  </a:lnTo>
                  <a:lnTo>
                    <a:pt x="1109" y="733"/>
                  </a:lnTo>
                  <a:lnTo>
                    <a:pt x="1136" y="725"/>
                  </a:lnTo>
                  <a:lnTo>
                    <a:pt x="1163" y="719"/>
                  </a:lnTo>
                  <a:lnTo>
                    <a:pt x="1190" y="714"/>
                  </a:lnTo>
                  <a:lnTo>
                    <a:pt x="1218" y="710"/>
                  </a:lnTo>
                  <a:lnTo>
                    <a:pt x="1245" y="708"/>
                  </a:lnTo>
                  <a:lnTo>
                    <a:pt x="1273" y="707"/>
                  </a:lnTo>
                  <a:lnTo>
                    <a:pt x="1302" y="708"/>
                  </a:lnTo>
                  <a:lnTo>
                    <a:pt x="1302" y="708"/>
                  </a:lnTo>
                  <a:lnTo>
                    <a:pt x="1340" y="710"/>
                  </a:lnTo>
                  <a:lnTo>
                    <a:pt x="1378" y="716"/>
                  </a:lnTo>
                  <a:lnTo>
                    <a:pt x="1378" y="716"/>
                  </a:lnTo>
                  <a:lnTo>
                    <a:pt x="1385" y="717"/>
                  </a:lnTo>
                  <a:lnTo>
                    <a:pt x="1392" y="717"/>
                  </a:lnTo>
                  <a:lnTo>
                    <a:pt x="1408" y="715"/>
                  </a:lnTo>
                  <a:lnTo>
                    <a:pt x="1424" y="712"/>
                  </a:lnTo>
                  <a:lnTo>
                    <a:pt x="1430" y="708"/>
                  </a:lnTo>
                  <a:lnTo>
                    <a:pt x="1438" y="705"/>
                  </a:lnTo>
                  <a:lnTo>
                    <a:pt x="1438" y="705"/>
                  </a:lnTo>
                  <a:lnTo>
                    <a:pt x="1550" y="643"/>
                  </a:lnTo>
                  <a:lnTo>
                    <a:pt x="1663" y="580"/>
                  </a:lnTo>
                  <a:lnTo>
                    <a:pt x="1887" y="454"/>
                  </a:lnTo>
                  <a:lnTo>
                    <a:pt x="1887" y="454"/>
                  </a:lnTo>
                  <a:lnTo>
                    <a:pt x="1896" y="448"/>
                  </a:lnTo>
                  <a:lnTo>
                    <a:pt x="1907" y="439"/>
                  </a:lnTo>
                  <a:lnTo>
                    <a:pt x="1907" y="439"/>
                  </a:lnTo>
                  <a:lnTo>
                    <a:pt x="1573" y="344"/>
                  </a:lnTo>
                  <a:lnTo>
                    <a:pt x="1573" y="344"/>
                  </a:lnTo>
                  <a:lnTo>
                    <a:pt x="1662" y="0"/>
                  </a:lnTo>
                  <a:lnTo>
                    <a:pt x="16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5" name="Oval 24"/>
          <p:cNvSpPr/>
          <p:nvPr/>
        </p:nvSpPr>
        <p:spPr>
          <a:xfrm>
            <a:off x="3269388" y="4953000"/>
            <a:ext cx="762000" cy="762000"/>
          </a:xfrm>
          <a:prstGeom prst="ellipse">
            <a:avLst/>
          </a:prstGeom>
          <a:pattFill prst="ltUpDiag">
            <a:fgClr>
              <a:schemeClr val="accent3">
                <a:lumMod val="60000"/>
                <a:lumOff val="40000"/>
              </a:schemeClr>
            </a:fgClr>
            <a:bgClr>
              <a:schemeClr val="accent3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1</a:t>
            </a:r>
            <a:r>
              <a:rPr lang="en-US" sz="1400" kern="0" baseline="30000" dirty="0">
                <a:solidFill>
                  <a:schemeClr val="bg1"/>
                </a:solidFill>
              </a:rPr>
              <a:t>st</a:t>
            </a:r>
            <a:r>
              <a:rPr lang="en-US" sz="1400" kern="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6" name="Oval 25"/>
          <p:cNvSpPr/>
          <p:nvPr/>
        </p:nvSpPr>
        <p:spPr>
          <a:xfrm>
            <a:off x="4971188" y="3886200"/>
            <a:ext cx="762000" cy="762000"/>
          </a:xfrm>
          <a:prstGeom prst="ellipse">
            <a:avLst/>
          </a:prstGeom>
          <a:pattFill prst="ltUpDiag">
            <a:fgClr>
              <a:schemeClr val="accent3">
                <a:lumMod val="60000"/>
                <a:lumOff val="40000"/>
              </a:schemeClr>
            </a:fgClr>
            <a:bgClr>
              <a:schemeClr val="accent3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2</a:t>
            </a:r>
            <a:r>
              <a:rPr lang="en-US" sz="1400" kern="0" baseline="30000" dirty="0">
                <a:solidFill>
                  <a:schemeClr val="bg1"/>
                </a:solidFill>
              </a:rPr>
              <a:t>nd</a:t>
            </a:r>
            <a:r>
              <a:rPr lang="en-US" sz="1400" kern="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7" name="Oval 26"/>
          <p:cNvSpPr/>
          <p:nvPr/>
        </p:nvSpPr>
        <p:spPr>
          <a:xfrm>
            <a:off x="6647588" y="2819400"/>
            <a:ext cx="762000" cy="762000"/>
          </a:xfrm>
          <a:prstGeom prst="ellipse">
            <a:avLst/>
          </a:prstGeom>
          <a:pattFill prst="ltUpDiag">
            <a:fgClr>
              <a:schemeClr val="accent3">
                <a:lumMod val="60000"/>
                <a:lumOff val="40000"/>
              </a:schemeClr>
            </a:fgClr>
            <a:bgClr>
              <a:schemeClr val="accent3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400" kern="0" dirty="0">
                <a:solidFill>
                  <a:schemeClr val="bg1"/>
                </a:solidFill>
              </a:rPr>
              <a:t>3</a:t>
            </a:r>
            <a:r>
              <a:rPr lang="en-US" sz="1400" kern="0" baseline="30000" dirty="0">
                <a:solidFill>
                  <a:schemeClr val="bg1"/>
                </a:solidFill>
              </a:rPr>
              <a:t>rd</a:t>
            </a:r>
            <a:r>
              <a:rPr lang="en-US" sz="1400" kern="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8" name="Oval 27"/>
          <p:cNvSpPr/>
          <p:nvPr/>
        </p:nvSpPr>
        <p:spPr>
          <a:xfrm>
            <a:off x="8552588" y="1752600"/>
            <a:ext cx="762000" cy="762000"/>
          </a:xfrm>
          <a:prstGeom prst="ellipse">
            <a:avLst/>
          </a:prstGeom>
          <a:pattFill prst="ltUpDiag">
            <a:fgClr>
              <a:schemeClr val="accent3">
                <a:lumMod val="60000"/>
                <a:lumOff val="40000"/>
              </a:schemeClr>
            </a:fgClr>
            <a:bgClr>
              <a:schemeClr val="accent3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sz="1200" kern="0" dirty="0">
                <a:solidFill>
                  <a:schemeClr val="bg1"/>
                </a:solidFill>
              </a:rPr>
              <a:t>GOAL</a:t>
            </a:r>
          </a:p>
        </p:txBody>
      </p:sp>
      <p:sp>
        <p:nvSpPr>
          <p:cNvPr id="29" name="Rectangle 28"/>
          <p:cNvSpPr/>
          <p:nvPr>
            <p:custDataLst>
              <p:tags r:id="rId1"/>
            </p:custDataLst>
          </p:nvPr>
        </p:nvSpPr>
        <p:spPr>
          <a:xfrm>
            <a:off x="2926488" y="3495583"/>
            <a:ext cx="1447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sp>
        <p:nvSpPr>
          <p:cNvPr id="30" name="Rectangle 29"/>
          <p:cNvSpPr/>
          <p:nvPr>
            <p:custDataLst>
              <p:tags r:id="rId2"/>
            </p:custDataLst>
          </p:nvPr>
        </p:nvSpPr>
        <p:spPr>
          <a:xfrm>
            <a:off x="4628288" y="2348842"/>
            <a:ext cx="1447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sp>
        <p:nvSpPr>
          <p:cNvPr id="31" name="Rectangle 30"/>
          <p:cNvSpPr/>
          <p:nvPr>
            <p:custDataLst>
              <p:tags r:id="rId3"/>
            </p:custDataLst>
          </p:nvPr>
        </p:nvSpPr>
        <p:spPr>
          <a:xfrm>
            <a:off x="6304688" y="4419601"/>
            <a:ext cx="1447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sp>
        <p:nvSpPr>
          <p:cNvPr id="32" name="Rectangle 31"/>
          <p:cNvSpPr/>
          <p:nvPr>
            <p:custDataLst>
              <p:tags r:id="rId4"/>
            </p:custDataLst>
          </p:nvPr>
        </p:nvSpPr>
        <p:spPr>
          <a:xfrm>
            <a:off x="8209688" y="3429001"/>
            <a:ext cx="1447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0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000" kern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000" kern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 Lorem Ipsum has been the industry standard dummy text ever since the 1500s.</a:t>
            </a:r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Replace This Text</a:t>
            </a:r>
            <a:endParaRPr lang="en-US" dirty="0"/>
          </a:p>
        </p:txBody>
      </p:sp>
      <p:sp>
        <p:nvSpPr>
          <p:cNvPr id="36" name="Text Placeholder 8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TIMELINE PROJECT PLANNING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978079"/>
      </p:ext>
    </p:extLst>
  </p:cSld>
  <p:clrMapOvr>
    <a:masterClrMapping/>
  </p:clrMapOvr>
</p:sld>
</file>

<file path=ppt/slides/slide8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362685" y="4789683"/>
            <a:ext cx="74666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800" b="1" kern="0" dirty="0">
                <a:solidFill>
                  <a:schemeClr val="bg1"/>
                </a:solidFill>
              </a:rPr>
              <a:t>TIMELINE PROJECT PLANNING</a:t>
            </a:r>
            <a:endParaRPr lang="en-US" sz="4800" kern="0" dirty="0">
              <a:solidFill>
                <a:schemeClr val="bg1"/>
              </a:solidFill>
            </a:endParaRPr>
          </a:p>
        </p:txBody>
      </p:sp>
      <p:cxnSp>
        <p:nvCxnSpPr>
          <p:cNvPr id="17" name="Straight Connector 16"/>
          <p:cNvCxnSpPr>
            <a:endCxn id="19" idx="1"/>
          </p:cNvCxnSpPr>
          <p:nvPr>
            <p:custDataLst>
              <p:tags r:id="rId2"/>
            </p:custDataLst>
          </p:nvPr>
        </p:nvCxnSpPr>
        <p:spPr>
          <a:xfrm>
            <a:off x="0" y="6049345"/>
            <a:ext cx="5616542" cy="1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</a:ln>
          <a:effectLst/>
        </p:spPr>
      </p:cxnSp>
      <p:cxnSp>
        <p:nvCxnSpPr>
          <p:cNvPr id="18" name="Straight Connector 17"/>
          <p:cNvCxnSpPr>
            <a:stCxn id="19" idx="3"/>
          </p:cNvCxnSpPr>
          <p:nvPr>
            <p:custDataLst>
              <p:tags r:id="rId3"/>
            </p:custDataLst>
          </p:nvPr>
        </p:nvCxnSpPr>
        <p:spPr>
          <a:xfrm flipV="1">
            <a:off x="6575459" y="6049345"/>
            <a:ext cx="5616541" cy="1"/>
          </a:xfrm>
          <a:prstGeom prst="line">
            <a:avLst/>
          </a:prstGeom>
          <a:noFill/>
          <a:ln w="6350" cap="flat" cmpd="sng" algn="ctr">
            <a:solidFill>
              <a:schemeClr val="bg1"/>
            </a:solidFill>
            <a:prstDash val="solid"/>
          </a:ln>
          <a:effectLst/>
        </p:spPr>
      </p:cxnSp>
      <p:sp>
        <p:nvSpPr>
          <p:cNvPr id="19" name="TextBox 18"/>
          <p:cNvSpPr txBox="1"/>
          <p:nvPr>
            <p:custDataLst>
              <p:tags r:id="rId4"/>
            </p:custDataLst>
          </p:nvPr>
        </p:nvSpPr>
        <p:spPr>
          <a:xfrm>
            <a:off x="5616542" y="5895457"/>
            <a:ext cx="95891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sz="1400" kern="0">
                <a:solidFill>
                  <a:schemeClr val="bg1"/>
                </a:solidFill>
              </a:rPr>
              <a:t>SlideMoon</a:t>
            </a:r>
            <a:endParaRPr lang="en-US" sz="1400" kern="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400" y="6176900"/>
            <a:ext cx="1137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kern="0">
                <a:solidFill>
                  <a:schemeClr val="bg1"/>
                </a:solidFill>
              </a:rPr>
              <a:t>The World’s Best Presentation Template Supplier. Simple design and  high quality PowerPoint template – Easy to customize slides</a:t>
            </a:r>
          </a:p>
          <a:p>
            <a:pPr>
              <a:defRPr/>
            </a:pPr>
            <a:r>
              <a:rPr lang="en-US" sz="1200" kern="0">
                <a:solidFill>
                  <a:schemeClr val="bg1"/>
                </a:solidFill>
              </a:rPr>
              <a:t>Suitable for  pptx , Google Slides, and Canva.</a:t>
            </a:r>
            <a:endParaRPr lang="en-US" sz="1200" kern="0" dirty="0">
              <a:solidFill>
                <a:schemeClr val="bg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196460" y="1997964"/>
            <a:ext cx="3799082" cy="2286635"/>
            <a:chOff x="2672460" y="2410195"/>
            <a:chExt cx="3799082" cy="2286635"/>
          </a:xfrm>
          <a:solidFill>
            <a:schemeClr val="bg1"/>
          </a:solidFill>
        </p:grpSpPr>
        <p:cxnSp>
          <p:nvCxnSpPr>
            <p:cNvPr id="22" name="Straight Connector 21"/>
            <p:cNvCxnSpPr/>
            <p:nvPr/>
          </p:nvCxnSpPr>
          <p:spPr>
            <a:xfrm rot="5400000">
              <a:off x="4572001" y="1120888"/>
              <a:ext cx="0" cy="3799082"/>
            </a:xfrm>
            <a:prstGeom prst="line">
              <a:avLst/>
            </a:prstGeom>
            <a:grpFill/>
            <a:ln w="38100" cap="flat" cmpd="sng" algn="ctr">
              <a:solidFill>
                <a:schemeClr val="bg1"/>
              </a:solidFill>
              <a:prstDash val="solid"/>
            </a:ln>
            <a:effectLst/>
          </p:spPr>
        </p:cxnSp>
        <p:sp>
          <p:nvSpPr>
            <p:cNvPr id="23" name="Rounded Rectangle 22"/>
            <p:cNvSpPr/>
            <p:nvPr/>
          </p:nvSpPr>
          <p:spPr>
            <a:xfrm rot="5400000">
              <a:off x="5385596" y="2410195"/>
              <a:ext cx="457200" cy="457200"/>
            </a:xfrm>
            <a:prstGeom prst="roundRect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 rot="5400000">
              <a:off x="4852196" y="3516427"/>
              <a:ext cx="1524000" cy="836806"/>
            </a:xfrm>
            <a:prstGeom prst="roundRect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>
            <a:xfrm rot="5400000">
              <a:off x="5537996" y="2943594"/>
              <a:ext cx="152400" cy="152400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7" name="Rounded Rectangle 26"/>
            <p:cNvSpPr/>
            <p:nvPr/>
          </p:nvSpPr>
          <p:spPr>
            <a:xfrm rot="5400000">
              <a:off x="4342260" y="2410195"/>
              <a:ext cx="457200" cy="457200"/>
            </a:xfrm>
            <a:prstGeom prst="roundRect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 rot="5400000">
              <a:off x="3808859" y="3516426"/>
              <a:ext cx="1524001" cy="836806"/>
            </a:xfrm>
            <a:prstGeom prst="roundRect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>
            <a:xfrm rot="5400000">
              <a:off x="4494660" y="2943594"/>
              <a:ext cx="152400" cy="152400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0" name="Rounded Rectangle 29"/>
            <p:cNvSpPr/>
            <p:nvPr/>
          </p:nvSpPr>
          <p:spPr>
            <a:xfrm rot="5400000">
              <a:off x="3301206" y="2410195"/>
              <a:ext cx="457200" cy="457200"/>
            </a:xfrm>
            <a:prstGeom prst="roundRect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1" name="Rounded Rectangle 30"/>
            <p:cNvSpPr/>
            <p:nvPr/>
          </p:nvSpPr>
          <p:spPr>
            <a:xfrm rot="5400000">
              <a:off x="2767805" y="3516426"/>
              <a:ext cx="1524001" cy="836806"/>
            </a:xfrm>
            <a:prstGeom prst="roundRect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 rot="5400000">
              <a:off x="3453606" y="2943594"/>
              <a:ext cx="152400" cy="152400"/>
            </a:xfrm>
            <a:prstGeom prst="ellipse">
              <a:avLst/>
            </a:prstGeom>
            <a:grpFill/>
            <a:ln w="2540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  <p:sp>
          <p:nvSpPr>
            <p:cNvPr id="33" name="Freeform 98"/>
            <p:cNvSpPr>
              <a:spLocks/>
            </p:cNvSpPr>
            <p:nvPr/>
          </p:nvSpPr>
          <p:spPr bwMode="auto">
            <a:xfrm>
              <a:off x="3401995" y="2565115"/>
              <a:ext cx="255620" cy="179047"/>
            </a:xfrm>
            <a:custGeom>
              <a:avLst/>
              <a:gdLst>
                <a:gd name="T0" fmla="*/ 228 w 680"/>
                <a:gd name="T1" fmla="*/ 478 h 478"/>
                <a:gd name="T2" fmla="*/ 222 w 680"/>
                <a:gd name="T3" fmla="*/ 478 h 478"/>
                <a:gd name="T4" fmla="*/ 218 w 680"/>
                <a:gd name="T5" fmla="*/ 477 h 478"/>
                <a:gd name="T6" fmla="*/ 213 w 680"/>
                <a:gd name="T7" fmla="*/ 474 h 478"/>
                <a:gd name="T8" fmla="*/ 209 w 680"/>
                <a:gd name="T9" fmla="*/ 471 h 478"/>
                <a:gd name="T10" fmla="*/ 7 w 680"/>
                <a:gd name="T11" fmla="*/ 269 h 478"/>
                <a:gd name="T12" fmla="*/ 3 w 680"/>
                <a:gd name="T13" fmla="*/ 265 h 478"/>
                <a:gd name="T14" fmla="*/ 2 w 680"/>
                <a:gd name="T15" fmla="*/ 261 h 478"/>
                <a:gd name="T16" fmla="*/ 0 w 680"/>
                <a:gd name="T17" fmla="*/ 255 h 478"/>
                <a:gd name="T18" fmla="*/ 0 w 680"/>
                <a:gd name="T19" fmla="*/ 251 h 478"/>
                <a:gd name="T20" fmla="*/ 0 w 680"/>
                <a:gd name="T21" fmla="*/ 245 h 478"/>
                <a:gd name="T22" fmla="*/ 2 w 680"/>
                <a:gd name="T23" fmla="*/ 241 h 478"/>
                <a:gd name="T24" fmla="*/ 3 w 680"/>
                <a:gd name="T25" fmla="*/ 236 h 478"/>
                <a:gd name="T26" fmla="*/ 7 w 680"/>
                <a:gd name="T27" fmla="*/ 232 h 478"/>
                <a:gd name="T28" fmla="*/ 12 w 680"/>
                <a:gd name="T29" fmla="*/ 229 h 478"/>
                <a:gd name="T30" fmla="*/ 16 w 680"/>
                <a:gd name="T31" fmla="*/ 226 h 478"/>
                <a:gd name="T32" fmla="*/ 20 w 680"/>
                <a:gd name="T33" fmla="*/ 225 h 478"/>
                <a:gd name="T34" fmla="*/ 26 w 680"/>
                <a:gd name="T35" fmla="*/ 225 h 478"/>
                <a:gd name="T36" fmla="*/ 30 w 680"/>
                <a:gd name="T37" fmla="*/ 225 h 478"/>
                <a:gd name="T38" fmla="*/ 35 w 680"/>
                <a:gd name="T39" fmla="*/ 226 h 478"/>
                <a:gd name="T40" fmla="*/ 41 w 680"/>
                <a:gd name="T41" fmla="*/ 229 h 478"/>
                <a:gd name="T42" fmla="*/ 43 w 680"/>
                <a:gd name="T43" fmla="*/ 232 h 478"/>
                <a:gd name="T44" fmla="*/ 228 w 680"/>
                <a:gd name="T45" fmla="*/ 415 h 478"/>
                <a:gd name="T46" fmla="*/ 635 w 680"/>
                <a:gd name="T47" fmla="*/ 9 h 478"/>
                <a:gd name="T48" fmla="*/ 640 w 680"/>
                <a:gd name="T49" fmla="*/ 4 h 478"/>
                <a:gd name="T50" fmla="*/ 644 w 680"/>
                <a:gd name="T51" fmla="*/ 3 h 478"/>
                <a:gd name="T52" fmla="*/ 648 w 680"/>
                <a:gd name="T53" fmla="*/ 2 h 478"/>
                <a:gd name="T54" fmla="*/ 654 w 680"/>
                <a:gd name="T55" fmla="*/ 0 h 478"/>
                <a:gd name="T56" fmla="*/ 658 w 680"/>
                <a:gd name="T57" fmla="*/ 2 h 478"/>
                <a:gd name="T58" fmla="*/ 663 w 680"/>
                <a:gd name="T59" fmla="*/ 3 h 478"/>
                <a:gd name="T60" fmla="*/ 667 w 680"/>
                <a:gd name="T61" fmla="*/ 4 h 478"/>
                <a:gd name="T62" fmla="*/ 671 w 680"/>
                <a:gd name="T63" fmla="*/ 9 h 478"/>
                <a:gd name="T64" fmla="*/ 676 w 680"/>
                <a:gd name="T65" fmla="*/ 12 h 478"/>
                <a:gd name="T66" fmla="*/ 677 w 680"/>
                <a:gd name="T67" fmla="*/ 17 h 478"/>
                <a:gd name="T68" fmla="*/ 678 w 680"/>
                <a:gd name="T69" fmla="*/ 22 h 478"/>
                <a:gd name="T70" fmla="*/ 680 w 680"/>
                <a:gd name="T71" fmla="*/ 26 h 478"/>
                <a:gd name="T72" fmla="*/ 678 w 680"/>
                <a:gd name="T73" fmla="*/ 32 h 478"/>
                <a:gd name="T74" fmla="*/ 677 w 680"/>
                <a:gd name="T75" fmla="*/ 36 h 478"/>
                <a:gd name="T76" fmla="*/ 676 w 680"/>
                <a:gd name="T77" fmla="*/ 40 h 478"/>
                <a:gd name="T78" fmla="*/ 671 w 680"/>
                <a:gd name="T79" fmla="*/ 45 h 478"/>
                <a:gd name="T80" fmla="*/ 246 w 680"/>
                <a:gd name="T81" fmla="*/ 471 h 478"/>
                <a:gd name="T82" fmla="*/ 242 w 680"/>
                <a:gd name="T83" fmla="*/ 474 h 478"/>
                <a:gd name="T84" fmla="*/ 238 w 680"/>
                <a:gd name="T85" fmla="*/ 477 h 478"/>
                <a:gd name="T86" fmla="*/ 232 w 680"/>
                <a:gd name="T87" fmla="*/ 478 h 478"/>
                <a:gd name="T88" fmla="*/ 228 w 680"/>
                <a:gd name="T8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0" h="478">
                  <a:moveTo>
                    <a:pt x="228" y="478"/>
                  </a:moveTo>
                  <a:lnTo>
                    <a:pt x="222" y="478"/>
                  </a:lnTo>
                  <a:lnTo>
                    <a:pt x="218" y="477"/>
                  </a:lnTo>
                  <a:lnTo>
                    <a:pt x="213" y="474"/>
                  </a:lnTo>
                  <a:lnTo>
                    <a:pt x="209" y="471"/>
                  </a:lnTo>
                  <a:lnTo>
                    <a:pt x="7" y="269"/>
                  </a:lnTo>
                  <a:lnTo>
                    <a:pt x="3" y="265"/>
                  </a:lnTo>
                  <a:lnTo>
                    <a:pt x="2" y="261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245"/>
                  </a:lnTo>
                  <a:lnTo>
                    <a:pt x="2" y="241"/>
                  </a:lnTo>
                  <a:lnTo>
                    <a:pt x="3" y="236"/>
                  </a:lnTo>
                  <a:lnTo>
                    <a:pt x="7" y="232"/>
                  </a:lnTo>
                  <a:lnTo>
                    <a:pt x="12" y="229"/>
                  </a:lnTo>
                  <a:lnTo>
                    <a:pt x="16" y="226"/>
                  </a:lnTo>
                  <a:lnTo>
                    <a:pt x="20" y="225"/>
                  </a:lnTo>
                  <a:lnTo>
                    <a:pt x="26" y="225"/>
                  </a:lnTo>
                  <a:lnTo>
                    <a:pt x="30" y="225"/>
                  </a:lnTo>
                  <a:lnTo>
                    <a:pt x="35" y="226"/>
                  </a:lnTo>
                  <a:lnTo>
                    <a:pt x="41" y="229"/>
                  </a:lnTo>
                  <a:lnTo>
                    <a:pt x="43" y="232"/>
                  </a:lnTo>
                  <a:lnTo>
                    <a:pt x="228" y="415"/>
                  </a:lnTo>
                  <a:lnTo>
                    <a:pt x="635" y="9"/>
                  </a:lnTo>
                  <a:lnTo>
                    <a:pt x="640" y="4"/>
                  </a:lnTo>
                  <a:lnTo>
                    <a:pt x="644" y="3"/>
                  </a:lnTo>
                  <a:lnTo>
                    <a:pt x="648" y="2"/>
                  </a:lnTo>
                  <a:lnTo>
                    <a:pt x="654" y="0"/>
                  </a:lnTo>
                  <a:lnTo>
                    <a:pt x="658" y="2"/>
                  </a:lnTo>
                  <a:lnTo>
                    <a:pt x="663" y="3"/>
                  </a:lnTo>
                  <a:lnTo>
                    <a:pt x="667" y="4"/>
                  </a:lnTo>
                  <a:lnTo>
                    <a:pt x="671" y="9"/>
                  </a:lnTo>
                  <a:lnTo>
                    <a:pt x="676" y="12"/>
                  </a:lnTo>
                  <a:lnTo>
                    <a:pt x="677" y="17"/>
                  </a:lnTo>
                  <a:lnTo>
                    <a:pt x="678" y="22"/>
                  </a:lnTo>
                  <a:lnTo>
                    <a:pt x="680" y="26"/>
                  </a:lnTo>
                  <a:lnTo>
                    <a:pt x="678" y="32"/>
                  </a:lnTo>
                  <a:lnTo>
                    <a:pt x="677" y="36"/>
                  </a:lnTo>
                  <a:lnTo>
                    <a:pt x="676" y="40"/>
                  </a:lnTo>
                  <a:lnTo>
                    <a:pt x="671" y="45"/>
                  </a:lnTo>
                  <a:lnTo>
                    <a:pt x="246" y="471"/>
                  </a:lnTo>
                  <a:lnTo>
                    <a:pt x="242" y="474"/>
                  </a:lnTo>
                  <a:lnTo>
                    <a:pt x="238" y="477"/>
                  </a:lnTo>
                  <a:lnTo>
                    <a:pt x="232" y="478"/>
                  </a:lnTo>
                  <a:lnTo>
                    <a:pt x="228" y="47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4" name="Freeform 98"/>
            <p:cNvSpPr>
              <a:spLocks/>
            </p:cNvSpPr>
            <p:nvPr/>
          </p:nvSpPr>
          <p:spPr bwMode="auto">
            <a:xfrm>
              <a:off x="4443049" y="2565115"/>
              <a:ext cx="255620" cy="179047"/>
            </a:xfrm>
            <a:custGeom>
              <a:avLst/>
              <a:gdLst>
                <a:gd name="T0" fmla="*/ 228 w 680"/>
                <a:gd name="T1" fmla="*/ 478 h 478"/>
                <a:gd name="T2" fmla="*/ 222 w 680"/>
                <a:gd name="T3" fmla="*/ 478 h 478"/>
                <a:gd name="T4" fmla="*/ 218 w 680"/>
                <a:gd name="T5" fmla="*/ 477 h 478"/>
                <a:gd name="T6" fmla="*/ 213 w 680"/>
                <a:gd name="T7" fmla="*/ 474 h 478"/>
                <a:gd name="T8" fmla="*/ 209 w 680"/>
                <a:gd name="T9" fmla="*/ 471 h 478"/>
                <a:gd name="T10" fmla="*/ 7 w 680"/>
                <a:gd name="T11" fmla="*/ 269 h 478"/>
                <a:gd name="T12" fmla="*/ 3 w 680"/>
                <a:gd name="T13" fmla="*/ 265 h 478"/>
                <a:gd name="T14" fmla="*/ 2 w 680"/>
                <a:gd name="T15" fmla="*/ 261 h 478"/>
                <a:gd name="T16" fmla="*/ 0 w 680"/>
                <a:gd name="T17" fmla="*/ 255 h 478"/>
                <a:gd name="T18" fmla="*/ 0 w 680"/>
                <a:gd name="T19" fmla="*/ 251 h 478"/>
                <a:gd name="T20" fmla="*/ 0 w 680"/>
                <a:gd name="T21" fmla="*/ 245 h 478"/>
                <a:gd name="T22" fmla="*/ 2 w 680"/>
                <a:gd name="T23" fmla="*/ 241 h 478"/>
                <a:gd name="T24" fmla="*/ 3 w 680"/>
                <a:gd name="T25" fmla="*/ 236 h 478"/>
                <a:gd name="T26" fmla="*/ 7 w 680"/>
                <a:gd name="T27" fmla="*/ 232 h 478"/>
                <a:gd name="T28" fmla="*/ 12 w 680"/>
                <a:gd name="T29" fmla="*/ 229 h 478"/>
                <a:gd name="T30" fmla="*/ 16 w 680"/>
                <a:gd name="T31" fmla="*/ 226 h 478"/>
                <a:gd name="T32" fmla="*/ 20 w 680"/>
                <a:gd name="T33" fmla="*/ 225 h 478"/>
                <a:gd name="T34" fmla="*/ 26 w 680"/>
                <a:gd name="T35" fmla="*/ 225 h 478"/>
                <a:gd name="T36" fmla="*/ 30 w 680"/>
                <a:gd name="T37" fmla="*/ 225 h 478"/>
                <a:gd name="T38" fmla="*/ 35 w 680"/>
                <a:gd name="T39" fmla="*/ 226 h 478"/>
                <a:gd name="T40" fmla="*/ 41 w 680"/>
                <a:gd name="T41" fmla="*/ 229 h 478"/>
                <a:gd name="T42" fmla="*/ 43 w 680"/>
                <a:gd name="T43" fmla="*/ 232 h 478"/>
                <a:gd name="T44" fmla="*/ 228 w 680"/>
                <a:gd name="T45" fmla="*/ 415 h 478"/>
                <a:gd name="T46" fmla="*/ 635 w 680"/>
                <a:gd name="T47" fmla="*/ 9 h 478"/>
                <a:gd name="T48" fmla="*/ 640 w 680"/>
                <a:gd name="T49" fmla="*/ 4 h 478"/>
                <a:gd name="T50" fmla="*/ 644 w 680"/>
                <a:gd name="T51" fmla="*/ 3 h 478"/>
                <a:gd name="T52" fmla="*/ 648 w 680"/>
                <a:gd name="T53" fmla="*/ 2 h 478"/>
                <a:gd name="T54" fmla="*/ 654 w 680"/>
                <a:gd name="T55" fmla="*/ 0 h 478"/>
                <a:gd name="T56" fmla="*/ 658 w 680"/>
                <a:gd name="T57" fmla="*/ 2 h 478"/>
                <a:gd name="T58" fmla="*/ 663 w 680"/>
                <a:gd name="T59" fmla="*/ 3 h 478"/>
                <a:gd name="T60" fmla="*/ 667 w 680"/>
                <a:gd name="T61" fmla="*/ 4 h 478"/>
                <a:gd name="T62" fmla="*/ 671 w 680"/>
                <a:gd name="T63" fmla="*/ 9 h 478"/>
                <a:gd name="T64" fmla="*/ 676 w 680"/>
                <a:gd name="T65" fmla="*/ 12 h 478"/>
                <a:gd name="T66" fmla="*/ 677 w 680"/>
                <a:gd name="T67" fmla="*/ 17 h 478"/>
                <a:gd name="T68" fmla="*/ 678 w 680"/>
                <a:gd name="T69" fmla="*/ 22 h 478"/>
                <a:gd name="T70" fmla="*/ 680 w 680"/>
                <a:gd name="T71" fmla="*/ 26 h 478"/>
                <a:gd name="T72" fmla="*/ 678 w 680"/>
                <a:gd name="T73" fmla="*/ 32 h 478"/>
                <a:gd name="T74" fmla="*/ 677 w 680"/>
                <a:gd name="T75" fmla="*/ 36 h 478"/>
                <a:gd name="T76" fmla="*/ 676 w 680"/>
                <a:gd name="T77" fmla="*/ 40 h 478"/>
                <a:gd name="T78" fmla="*/ 671 w 680"/>
                <a:gd name="T79" fmla="*/ 45 h 478"/>
                <a:gd name="T80" fmla="*/ 246 w 680"/>
                <a:gd name="T81" fmla="*/ 471 h 478"/>
                <a:gd name="T82" fmla="*/ 242 w 680"/>
                <a:gd name="T83" fmla="*/ 474 h 478"/>
                <a:gd name="T84" fmla="*/ 238 w 680"/>
                <a:gd name="T85" fmla="*/ 477 h 478"/>
                <a:gd name="T86" fmla="*/ 232 w 680"/>
                <a:gd name="T87" fmla="*/ 478 h 478"/>
                <a:gd name="T88" fmla="*/ 228 w 680"/>
                <a:gd name="T8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0" h="478">
                  <a:moveTo>
                    <a:pt x="228" y="478"/>
                  </a:moveTo>
                  <a:lnTo>
                    <a:pt x="222" y="478"/>
                  </a:lnTo>
                  <a:lnTo>
                    <a:pt x="218" y="477"/>
                  </a:lnTo>
                  <a:lnTo>
                    <a:pt x="213" y="474"/>
                  </a:lnTo>
                  <a:lnTo>
                    <a:pt x="209" y="471"/>
                  </a:lnTo>
                  <a:lnTo>
                    <a:pt x="7" y="269"/>
                  </a:lnTo>
                  <a:lnTo>
                    <a:pt x="3" y="265"/>
                  </a:lnTo>
                  <a:lnTo>
                    <a:pt x="2" y="261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245"/>
                  </a:lnTo>
                  <a:lnTo>
                    <a:pt x="2" y="241"/>
                  </a:lnTo>
                  <a:lnTo>
                    <a:pt x="3" y="236"/>
                  </a:lnTo>
                  <a:lnTo>
                    <a:pt x="7" y="232"/>
                  </a:lnTo>
                  <a:lnTo>
                    <a:pt x="12" y="229"/>
                  </a:lnTo>
                  <a:lnTo>
                    <a:pt x="16" y="226"/>
                  </a:lnTo>
                  <a:lnTo>
                    <a:pt x="20" y="225"/>
                  </a:lnTo>
                  <a:lnTo>
                    <a:pt x="26" y="225"/>
                  </a:lnTo>
                  <a:lnTo>
                    <a:pt x="30" y="225"/>
                  </a:lnTo>
                  <a:lnTo>
                    <a:pt x="35" y="226"/>
                  </a:lnTo>
                  <a:lnTo>
                    <a:pt x="41" y="229"/>
                  </a:lnTo>
                  <a:lnTo>
                    <a:pt x="43" y="232"/>
                  </a:lnTo>
                  <a:lnTo>
                    <a:pt x="228" y="415"/>
                  </a:lnTo>
                  <a:lnTo>
                    <a:pt x="635" y="9"/>
                  </a:lnTo>
                  <a:lnTo>
                    <a:pt x="640" y="4"/>
                  </a:lnTo>
                  <a:lnTo>
                    <a:pt x="644" y="3"/>
                  </a:lnTo>
                  <a:lnTo>
                    <a:pt x="648" y="2"/>
                  </a:lnTo>
                  <a:lnTo>
                    <a:pt x="654" y="0"/>
                  </a:lnTo>
                  <a:lnTo>
                    <a:pt x="658" y="2"/>
                  </a:lnTo>
                  <a:lnTo>
                    <a:pt x="663" y="3"/>
                  </a:lnTo>
                  <a:lnTo>
                    <a:pt x="667" y="4"/>
                  </a:lnTo>
                  <a:lnTo>
                    <a:pt x="671" y="9"/>
                  </a:lnTo>
                  <a:lnTo>
                    <a:pt x="676" y="12"/>
                  </a:lnTo>
                  <a:lnTo>
                    <a:pt x="677" y="17"/>
                  </a:lnTo>
                  <a:lnTo>
                    <a:pt x="678" y="22"/>
                  </a:lnTo>
                  <a:lnTo>
                    <a:pt x="680" y="26"/>
                  </a:lnTo>
                  <a:lnTo>
                    <a:pt x="678" y="32"/>
                  </a:lnTo>
                  <a:lnTo>
                    <a:pt x="677" y="36"/>
                  </a:lnTo>
                  <a:lnTo>
                    <a:pt x="676" y="40"/>
                  </a:lnTo>
                  <a:lnTo>
                    <a:pt x="671" y="45"/>
                  </a:lnTo>
                  <a:lnTo>
                    <a:pt x="246" y="471"/>
                  </a:lnTo>
                  <a:lnTo>
                    <a:pt x="242" y="474"/>
                  </a:lnTo>
                  <a:lnTo>
                    <a:pt x="238" y="477"/>
                  </a:lnTo>
                  <a:lnTo>
                    <a:pt x="232" y="478"/>
                  </a:lnTo>
                  <a:lnTo>
                    <a:pt x="228" y="47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98"/>
            <p:cNvSpPr>
              <a:spLocks/>
            </p:cNvSpPr>
            <p:nvPr/>
          </p:nvSpPr>
          <p:spPr bwMode="auto">
            <a:xfrm>
              <a:off x="5486386" y="2552085"/>
              <a:ext cx="255620" cy="179047"/>
            </a:xfrm>
            <a:custGeom>
              <a:avLst/>
              <a:gdLst>
                <a:gd name="T0" fmla="*/ 228 w 680"/>
                <a:gd name="T1" fmla="*/ 478 h 478"/>
                <a:gd name="T2" fmla="*/ 222 w 680"/>
                <a:gd name="T3" fmla="*/ 478 h 478"/>
                <a:gd name="T4" fmla="*/ 218 w 680"/>
                <a:gd name="T5" fmla="*/ 477 h 478"/>
                <a:gd name="T6" fmla="*/ 213 w 680"/>
                <a:gd name="T7" fmla="*/ 474 h 478"/>
                <a:gd name="T8" fmla="*/ 209 w 680"/>
                <a:gd name="T9" fmla="*/ 471 h 478"/>
                <a:gd name="T10" fmla="*/ 7 w 680"/>
                <a:gd name="T11" fmla="*/ 269 h 478"/>
                <a:gd name="T12" fmla="*/ 3 w 680"/>
                <a:gd name="T13" fmla="*/ 265 h 478"/>
                <a:gd name="T14" fmla="*/ 2 w 680"/>
                <a:gd name="T15" fmla="*/ 261 h 478"/>
                <a:gd name="T16" fmla="*/ 0 w 680"/>
                <a:gd name="T17" fmla="*/ 255 h 478"/>
                <a:gd name="T18" fmla="*/ 0 w 680"/>
                <a:gd name="T19" fmla="*/ 251 h 478"/>
                <a:gd name="T20" fmla="*/ 0 w 680"/>
                <a:gd name="T21" fmla="*/ 245 h 478"/>
                <a:gd name="T22" fmla="*/ 2 w 680"/>
                <a:gd name="T23" fmla="*/ 241 h 478"/>
                <a:gd name="T24" fmla="*/ 3 w 680"/>
                <a:gd name="T25" fmla="*/ 236 h 478"/>
                <a:gd name="T26" fmla="*/ 7 w 680"/>
                <a:gd name="T27" fmla="*/ 232 h 478"/>
                <a:gd name="T28" fmla="*/ 12 w 680"/>
                <a:gd name="T29" fmla="*/ 229 h 478"/>
                <a:gd name="T30" fmla="*/ 16 w 680"/>
                <a:gd name="T31" fmla="*/ 226 h 478"/>
                <a:gd name="T32" fmla="*/ 20 w 680"/>
                <a:gd name="T33" fmla="*/ 225 h 478"/>
                <a:gd name="T34" fmla="*/ 26 w 680"/>
                <a:gd name="T35" fmla="*/ 225 h 478"/>
                <a:gd name="T36" fmla="*/ 30 w 680"/>
                <a:gd name="T37" fmla="*/ 225 h 478"/>
                <a:gd name="T38" fmla="*/ 35 w 680"/>
                <a:gd name="T39" fmla="*/ 226 h 478"/>
                <a:gd name="T40" fmla="*/ 41 w 680"/>
                <a:gd name="T41" fmla="*/ 229 h 478"/>
                <a:gd name="T42" fmla="*/ 43 w 680"/>
                <a:gd name="T43" fmla="*/ 232 h 478"/>
                <a:gd name="T44" fmla="*/ 228 w 680"/>
                <a:gd name="T45" fmla="*/ 415 h 478"/>
                <a:gd name="T46" fmla="*/ 635 w 680"/>
                <a:gd name="T47" fmla="*/ 9 h 478"/>
                <a:gd name="T48" fmla="*/ 640 w 680"/>
                <a:gd name="T49" fmla="*/ 4 h 478"/>
                <a:gd name="T50" fmla="*/ 644 w 680"/>
                <a:gd name="T51" fmla="*/ 3 h 478"/>
                <a:gd name="T52" fmla="*/ 648 w 680"/>
                <a:gd name="T53" fmla="*/ 2 h 478"/>
                <a:gd name="T54" fmla="*/ 654 w 680"/>
                <a:gd name="T55" fmla="*/ 0 h 478"/>
                <a:gd name="T56" fmla="*/ 658 w 680"/>
                <a:gd name="T57" fmla="*/ 2 h 478"/>
                <a:gd name="T58" fmla="*/ 663 w 680"/>
                <a:gd name="T59" fmla="*/ 3 h 478"/>
                <a:gd name="T60" fmla="*/ 667 w 680"/>
                <a:gd name="T61" fmla="*/ 4 h 478"/>
                <a:gd name="T62" fmla="*/ 671 w 680"/>
                <a:gd name="T63" fmla="*/ 9 h 478"/>
                <a:gd name="T64" fmla="*/ 676 w 680"/>
                <a:gd name="T65" fmla="*/ 12 h 478"/>
                <a:gd name="T66" fmla="*/ 677 w 680"/>
                <a:gd name="T67" fmla="*/ 17 h 478"/>
                <a:gd name="T68" fmla="*/ 678 w 680"/>
                <a:gd name="T69" fmla="*/ 22 h 478"/>
                <a:gd name="T70" fmla="*/ 680 w 680"/>
                <a:gd name="T71" fmla="*/ 26 h 478"/>
                <a:gd name="T72" fmla="*/ 678 w 680"/>
                <a:gd name="T73" fmla="*/ 32 h 478"/>
                <a:gd name="T74" fmla="*/ 677 w 680"/>
                <a:gd name="T75" fmla="*/ 36 h 478"/>
                <a:gd name="T76" fmla="*/ 676 w 680"/>
                <a:gd name="T77" fmla="*/ 40 h 478"/>
                <a:gd name="T78" fmla="*/ 671 w 680"/>
                <a:gd name="T79" fmla="*/ 45 h 478"/>
                <a:gd name="T80" fmla="*/ 246 w 680"/>
                <a:gd name="T81" fmla="*/ 471 h 478"/>
                <a:gd name="T82" fmla="*/ 242 w 680"/>
                <a:gd name="T83" fmla="*/ 474 h 478"/>
                <a:gd name="T84" fmla="*/ 238 w 680"/>
                <a:gd name="T85" fmla="*/ 477 h 478"/>
                <a:gd name="T86" fmla="*/ 232 w 680"/>
                <a:gd name="T87" fmla="*/ 478 h 478"/>
                <a:gd name="T88" fmla="*/ 228 w 680"/>
                <a:gd name="T8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0" h="478">
                  <a:moveTo>
                    <a:pt x="228" y="478"/>
                  </a:moveTo>
                  <a:lnTo>
                    <a:pt x="222" y="478"/>
                  </a:lnTo>
                  <a:lnTo>
                    <a:pt x="218" y="477"/>
                  </a:lnTo>
                  <a:lnTo>
                    <a:pt x="213" y="474"/>
                  </a:lnTo>
                  <a:lnTo>
                    <a:pt x="209" y="471"/>
                  </a:lnTo>
                  <a:lnTo>
                    <a:pt x="7" y="269"/>
                  </a:lnTo>
                  <a:lnTo>
                    <a:pt x="3" y="265"/>
                  </a:lnTo>
                  <a:lnTo>
                    <a:pt x="2" y="261"/>
                  </a:lnTo>
                  <a:lnTo>
                    <a:pt x="0" y="255"/>
                  </a:lnTo>
                  <a:lnTo>
                    <a:pt x="0" y="251"/>
                  </a:lnTo>
                  <a:lnTo>
                    <a:pt x="0" y="245"/>
                  </a:lnTo>
                  <a:lnTo>
                    <a:pt x="2" y="241"/>
                  </a:lnTo>
                  <a:lnTo>
                    <a:pt x="3" y="236"/>
                  </a:lnTo>
                  <a:lnTo>
                    <a:pt x="7" y="232"/>
                  </a:lnTo>
                  <a:lnTo>
                    <a:pt x="12" y="229"/>
                  </a:lnTo>
                  <a:lnTo>
                    <a:pt x="16" y="226"/>
                  </a:lnTo>
                  <a:lnTo>
                    <a:pt x="20" y="225"/>
                  </a:lnTo>
                  <a:lnTo>
                    <a:pt x="26" y="225"/>
                  </a:lnTo>
                  <a:lnTo>
                    <a:pt x="30" y="225"/>
                  </a:lnTo>
                  <a:lnTo>
                    <a:pt x="35" y="226"/>
                  </a:lnTo>
                  <a:lnTo>
                    <a:pt x="41" y="229"/>
                  </a:lnTo>
                  <a:lnTo>
                    <a:pt x="43" y="232"/>
                  </a:lnTo>
                  <a:lnTo>
                    <a:pt x="228" y="415"/>
                  </a:lnTo>
                  <a:lnTo>
                    <a:pt x="635" y="9"/>
                  </a:lnTo>
                  <a:lnTo>
                    <a:pt x="640" y="4"/>
                  </a:lnTo>
                  <a:lnTo>
                    <a:pt x="644" y="3"/>
                  </a:lnTo>
                  <a:lnTo>
                    <a:pt x="648" y="2"/>
                  </a:lnTo>
                  <a:lnTo>
                    <a:pt x="654" y="0"/>
                  </a:lnTo>
                  <a:lnTo>
                    <a:pt x="658" y="2"/>
                  </a:lnTo>
                  <a:lnTo>
                    <a:pt x="663" y="3"/>
                  </a:lnTo>
                  <a:lnTo>
                    <a:pt x="667" y="4"/>
                  </a:lnTo>
                  <a:lnTo>
                    <a:pt x="671" y="9"/>
                  </a:lnTo>
                  <a:lnTo>
                    <a:pt x="676" y="12"/>
                  </a:lnTo>
                  <a:lnTo>
                    <a:pt x="677" y="17"/>
                  </a:lnTo>
                  <a:lnTo>
                    <a:pt x="678" y="22"/>
                  </a:lnTo>
                  <a:lnTo>
                    <a:pt x="680" y="26"/>
                  </a:lnTo>
                  <a:lnTo>
                    <a:pt x="678" y="32"/>
                  </a:lnTo>
                  <a:lnTo>
                    <a:pt x="677" y="36"/>
                  </a:lnTo>
                  <a:lnTo>
                    <a:pt x="676" y="40"/>
                  </a:lnTo>
                  <a:lnTo>
                    <a:pt x="671" y="45"/>
                  </a:lnTo>
                  <a:lnTo>
                    <a:pt x="246" y="471"/>
                  </a:lnTo>
                  <a:lnTo>
                    <a:pt x="242" y="474"/>
                  </a:lnTo>
                  <a:lnTo>
                    <a:pt x="238" y="477"/>
                  </a:lnTo>
                  <a:lnTo>
                    <a:pt x="232" y="478"/>
                  </a:lnTo>
                  <a:lnTo>
                    <a:pt x="228" y="478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27897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8"/>
  <p:tag name="ISPRING_RESOURCE_PATHS_HASH_2" val="22655a603b8545c0f3c4704dec2117af6fc725b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kDb7D5PqEaAy7wBu.yRe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Mmo5aNd0kyuV0hakdJ_c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6WzKZuQyka7HEmn3qX9w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heme/theme1.xml><?xml version="1.0" encoding="utf-8"?>
<a:theme xmlns:a="http://schemas.openxmlformats.org/drawingml/2006/main" name="Office Theme">
  <a:themeElements>
    <a:clrScheme name="Custom 27">
      <a:dk1>
        <a:sysClr val="windowText" lastClr="000000"/>
      </a:dk1>
      <a:lt1>
        <a:sysClr val="window" lastClr="FFFFFF"/>
      </a:lt1>
      <a:dk2>
        <a:srgbClr val="3F3F3F"/>
      </a:dk2>
      <a:lt2>
        <a:srgbClr val="EEEEF2"/>
      </a:lt2>
      <a:accent1>
        <a:srgbClr val="F1C40F"/>
      </a:accent1>
      <a:accent2>
        <a:srgbClr val="E74C3C"/>
      </a:accent2>
      <a:accent3>
        <a:srgbClr val="3498DB"/>
      </a:accent3>
      <a:accent4>
        <a:srgbClr val="2ECC71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s3f0ton">
      <a:majorFont>
        <a:latin typeface="Calibri Light"/>
        <a:ea typeface="Calibri Light"/>
        <a:cs typeface=""/>
      </a:majorFont>
      <a:minorFont>
        <a:latin typeface="Calibri Light"/>
        <a:ea typeface="Calibri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4494</TotalTime>
  <Words>1165</Words>
  <Application>Microsoft Office PowerPoint</Application>
  <PresentationFormat>Widescreen</PresentationFormat>
  <Paragraphs>146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Sampath Warnakula</cp:lastModifiedBy>
  <cp:revision>545</cp:revision>
  <dcterms:created xsi:type="dcterms:W3CDTF">2014-04-01T03:27:05Z</dcterms:created>
  <dcterms:modified xsi:type="dcterms:W3CDTF">2026-06-08T05:27:15Z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27D1CE2F-3D42-453C-A955-021B6DB66F0B</vt:lpwstr>
  </property>
  <property fmtid="{D5CDD505-2E9C-101B-9397-08002B2CF9AE}" pid="3" name="ArticulatePath">
    <vt:lpwstr>Slideshop-Business-Ecosystem-Flat</vt:lpwstr>
  </property>
</Properties>
</file>