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1.xml" ContentType="application/vnd.openxmlformats-officedocument.drawingml.chart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2" r:id="rId2"/>
    <p:sldId id="264" r:id="rId3"/>
    <p:sldId id="272" r:id="rId4"/>
    <p:sldId id="263" r:id="rId5"/>
    <p:sldId id="269" r:id="rId6"/>
    <p:sldId id="271" r:id="rId7"/>
    <p:sldId id="268" r:id="rId8"/>
    <p:sldId id="273" r:id="rId9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orient="horz" pos="345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256" userDrawn="1">
          <p15:clr>
            <a:srgbClr val="A4A3A4"/>
          </p15:clr>
        </p15:guide>
        <p15:guide id="6" pos="7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3C"/>
    <a:srgbClr val="C0392B"/>
    <a:srgbClr val="D7890B"/>
    <a:srgbClr val="F1C40F"/>
    <a:srgbClr val="27AE60"/>
    <a:srgbClr val="2ECC71"/>
    <a:srgbClr val="F39C12"/>
    <a:srgbClr val="F2F2F2"/>
    <a:srgbClr val="D9D9D9"/>
    <a:srgbClr val="8D2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370" autoAdjust="0"/>
  </p:normalViewPr>
  <p:slideViewPr>
    <p:cSldViewPr showGuides="1">
      <p:cViewPr varScale="1">
        <p:scale>
          <a:sx n="105" d="100"/>
          <a:sy n="105" d="100"/>
        </p:scale>
        <p:origin x="390" y="96"/>
      </p:cViewPr>
      <p:guideLst>
        <p:guide orient="horz" pos="2160"/>
        <p:guide orient="horz" pos="3888"/>
        <p:guide orient="horz" pos="3456"/>
        <p:guide pos="3840"/>
        <p:guide pos="256"/>
        <p:guide pos="7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4D13E"/>
            </a:solidFill>
            <a:ln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4.2</c:v>
                </c:pt>
                <c:pt idx="3">
                  <c:v>4.5</c:v>
                </c:pt>
                <c:pt idx="4">
                  <c:v>3.6</c:v>
                </c:pt>
                <c:pt idx="5">
                  <c:v>5</c:v>
                </c:pt>
                <c:pt idx="6">
                  <c:v>4</c:v>
                </c:pt>
                <c:pt idx="7">
                  <c:v>3.5</c:v>
                </c:pt>
                <c:pt idx="8">
                  <c:v>2.6</c:v>
                </c:pt>
                <c:pt idx="9">
                  <c:v>4.2</c:v>
                </c:pt>
                <c:pt idx="10">
                  <c:v>5.3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52-441F-9478-AC8755B529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2.4</c:v>
                </c:pt>
                <c:pt idx="4">
                  <c:v>2.5</c:v>
                </c:pt>
                <c:pt idx="5">
                  <c:v>3.2</c:v>
                </c:pt>
                <c:pt idx="6">
                  <c:v>2.6</c:v>
                </c:pt>
                <c:pt idx="7">
                  <c:v>4.5</c:v>
                </c:pt>
                <c:pt idx="8">
                  <c:v>1.6</c:v>
                </c:pt>
                <c:pt idx="9">
                  <c:v>2.4</c:v>
                </c:pt>
                <c:pt idx="10">
                  <c:v>3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52-441F-9478-AC8755B529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3</c:v>
                </c:pt>
                <c:pt idx="10">
                  <c:v>2.5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52-441F-9478-AC8755B529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1760949776"/>
        <c:axId val="-1760948144"/>
      </c:barChart>
      <c:catAx>
        <c:axId val="-1760949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760948144"/>
        <c:crosses val="autoZero"/>
        <c:auto val="1"/>
        <c:lblAlgn val="ctr"/>
        <c:lblOffset val="100"/>
        <c:noMultiLvlLbl val="0"/>
      </c:catAx>
      <c:valAx>
        <c:axId val="-1760948144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-1760949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AAF0E-A907-4533-B82B-60710A241A10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9B866-FBFD-41FE-9130-92945F90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5102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B2C5-8A54-4F64-9712-7B04B9149682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88946-91C5-42E1-9363-BFED7E206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35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48118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8667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113700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5"/>
          </p:nvPr>
        </p:nvSpPr>
        <p:spPr>
          <a:xfrm>
            <a:off x="9144000" y="6483844"/>
            <a:ext cx="2844800" cy="3831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3200" y="6484937"/>
            <a:ext cx="1778000" cy="3810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4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5791200" y="6492878"/>
            <a:ext cx="609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4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9287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7F8C8D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" y="6484937"/>
            <a:ext cx="177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Logo Company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9144000" y="6483844"/>
            <a:ext cx="2844800" cy="383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2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lang="en-US" sz="2800" kern="1200" dirty="0">
          <a:solidFill>
            <a:srgbClr val="595959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>
            <a:endCxn id="44" idx="1"/>
          </p:cNvCxnSpPr>
          <p:nvPr>
            <p:custDataLst>
              <p:tags r:id="rId2"/>
            </p:custDataLst>
          </p:nvPr>
        </p:nvCxnSpPr>
        <p:spPr>
          <a:xfrm>
            <a:off x="1524003" y="6049345"/>
            <a:ext cx="392422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44" idx="3"/>
          </p:cNvCxnSpPr>
          <p:nvPr>
            <p:custDataLst>
              <p:tags r:id="rId3"/>
            </p:custDataLst>
          </p:nvPr>
        </p:nvCxnSpPr>
        <p:spPr>
          <a:xfrm>
            <a:off x="6743772" y="6049345"/>
            <a:ext cx="3924228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>
            <p:custDataLst>
              <p:tags r:id="rId4"/>
            </p:custDataLst>
          </p:nvPr>
        </p:nvSpPr>
        <p:spPr>
          <a:xfrm>
            <a:off x="5448228" y="5895459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Slideshop-2014</a:t>
            </a:r>
          </a:p>
        </p:txBody>
      </p:sp>
      <p:sp>
        <p:nvSpPr>
          <p:cNvPr id="47" name="TextBox 46"/>
          <p:cNvSpPr txBox="1"/>
          <p:nvPr>
            <p:custDataLst>
              <p:tags r:id="rId5"/>
            </p:custDataLst>
          </p:nvPr>
        </p:nvSpPr>
        <p:spPr>
          <a:xfrm>
            <a:off x="1981196" y="4528722"/>
            <a:ext cx="8229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EEEEF2"/>
                </a:solidFill>
              </a:rPr>
              <a:t>LOREM IPSUM</a:t>
            </a:r>
          </a:p>
        </p:txBody>
      </p:sp>
      <p:sp>
        <p:nvSpPr>
          <p:cNvPr id="6" name="Rectangle 5"/>
          <p:cNvSpPr/>
          <p:nvPr/>
        </p:nvSpPr>
        <p:spPr>
          <a:xfrm>
            <a:off x="3801346" y="4124723"/>
            <a:ext cx="45893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d-ID" sz="40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PROCESS</a:t>
            </a:r>
            <a:endParaRPr lang="en-US" sz="40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defRPr/>
            </a:pPr>
            <a:r>
              <a:rPr lang="id-ID" sz="4000" kern="0">
                <a:solidFill>
                  <a:schemeClr val="tx1">
                    <a:lumMod val="65000"/>
                    <a:lumOff val="35000"/>
                  </a:schemeClr>
                </a:solidFill>
              </a:rPr>
              <a:t>ILLUSTRATION</a:t>
            </a:r>
            <a:r>
              <a:rPr lang="en-US" sz="4000" kern="0">
                <a:solidFill>
                  <a:schemeClr val="tx1">
                    <a:lumMod val="65000"/>
                    <a:lumOff val="35000"/>
                  </a:schemeClr>
                </a:solidFill>
              </a:rPr>
              <a:t> SLIDES</a:t>
            </a:r>
            <a:endParaRPr lang="en-US" sz="40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" name="Straight Connector 6"/>
          <p:cNvCxnSpPr>
            <a:endCxn id="9" idx="1"/>
          </p:cNvCxnSpPr>
          <p:nvPr>
            <p:custDataLst>
              <p:tags r:id="rId6"/>
            </p:custDataLst>
          </p:nvPr>
        </p:nvCxnSpPr>
        <p:spPr>
          <a:xfrm flipV="1">
            <a:off x="0" y="6021292"/>
            <a:ext cx="5616544" cy="2805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cxnSp>
        <p:nvCxnSpPr>
          <p:cNvPr id="8" name="Straight Connector 7"/>
          <p:cNvCxnSpPr>
            <a:stCxn id="9" idx="3"/>
          </p:cNvCxnSpPr>
          <p:nvPr>
            <p:custDataLst>
              <p:tags r:id="rId7"/>
            </p:custDataLst>
          </p:nvPr>
        </p:nvCxnSpPr>
        <p:spPr>
          <a:xfrm>
            <a:off x="6575461" y="6021292"/>
            <a:ext cx="561653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" name="TextBox 8"/>
          <p:cNvSpPr txBox="1"/>
          <p:nvPr>
            <p:custDataLst>
              <p:tags r:id="rId8"/>
            </p:custDataLst>
          </p:nvPr>
        </p:nvSpPr>
        <p:spPr>
          <a:xfrm>
            <a:off x="5616544" y="5867403"/>
            <a:ext cx="958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chemeClr val="tx1">
                    <a:lumMod val="65000"/>
                    <a:lumOff val="35000"/>
                  </a:schemeClr>
                </a:solidFill>
              </a:rPr>
              <a:t>SlideMoon</a:t>
            </a:r>
            <a:endParaRPr lang="en-US" sz="14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6401" y="6182380"/>
            <a:ext cx="1137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chemeClr val="tx1">
                    <a:lumMod val="65000"/>
                    <a:lumOff val="35000"/>
                  </a:schemeClr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pPr algn="ctr">
              <a:defRPr/>
            </a:pPr>
            <a:r>
              <a:rPr lang="en-US" sz="1400" kern="0">
                <a:solidFill>
                  <a:schemeClr val="tx1">
                    <a:lumMod val="65000"/>
                    <a:lumOff val="35000"/>
                  </a:schemeClr>
                </a:solidFill>
              </a:rPr>
              <a:t>Suitable for  pptx , Google Slides, and Canva.</a:t>
            </a:r>
            <a:endParaRPr lang="en-US" sz="14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222743" y="1711605"/>
            <a:ext cx="459152" cy="477605"/>
          </a:xfrm>
          <a:custGeom>
            <a:avLst/>
            <a:gdLst>
              <a:gd name="T0" fmla="*/ 184 w 344"/>
              <a:gd name="T1" fmla="*/ 0 h 358"/>
              <a:gd name="T2" fmla="*/ 136 w 344"/>
              <a:gd name="T3" fmla="*/ 101 h 358"/>
              <a:gd name="T4" fmla="*/ 0 w 344"/>
              <a:gd name="T5" fmla="*/ 219 h 358"/>
              <a:gd name="T6" fmla="*/ 63 w 344"/>
              <a:gd name="T7" fmla="*/ 298 h 358"/>
              <a:gd name="T8" fmla="*/ 158 w 344"/>
              <a:gd name="T9" fmla="*/ 327 h 358"/>
              <a:gd name="T10" fmla="*/ 170 w 344"/>
              <a:gd name="T11" fmla="*/ 327 h 358"/>
              <a:gd name="T12" fmla="*/ 209 w 344"/>
              <a:gd name="T13" fmla="*/ 358 h 358"/>
              <a:gd name="T14" fmla="*/ 215 w 344"/>
              <a:gd name="T15" fmla="*/ 318 h 358"/>
              <a:gd name="T16" fmla="*/ 294 w 344"/>
              <a:gd name="T17" fmla="*/ 256 h 358"/>
              <a:gd name="T18" fmla="*/ 248 w 344"/>
              <a:gd name="T19" fmla="*/ 27 h 358"/>
              <a:gd name="T20" fmla="*/ 184 w 344"/>
              <a:gd name="T2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4" h="358">
                <a:moveTo>
                  <a:pt x="184" y="0"/>
                </a:moveTo>
                <a:cubicBezTo>
                  <a:pt x="174" y="35"/>
                  <a:pt x="158" y="70"/>
                  <a:pt x="136" y="101"/>
                </a:cubicBezTo>
                <a:cubicBezTo>
                  <a:pt x="101" y="154"/>
                  <a:pt x="54" y="193"/>
                  <a:pt x="0" y="219"/>
                </a:cubicBezTo>
                <a:cubicBezTo>
                  <a:pt x="12" y="250"/>
                  <a:pt x="33" y="278"/>
                  <a:pt x="63" y="298"/>
                </a:cubicBezTo>
                <a:cubicBezTo>
                  <a:pt x="92" y="318"/>
                  <a:pt x="125" y="327"/>
                  <a:pt x="158" y="327"/>
                </a:cubicBezTo>
                <a:cubicBezTo>
                  <a:pt x="162" y="327"/>
                  <a:pt x="166" y="327"/>
                  <a:pt x="170" y="327"/>
                </a:cubicBezTo>
                <a:cubicBezTo>
                  <a:pt x="209" y="358"/>
                  <a:pt x="209" y="358"/>
                  <a:pt x="209" y="358"/>
                </a:cubicBezTo>
                <a:cubicBezTo>
                  <a:pt x="215" y="318"/>
                  <a:pt x="215" y="318"/>
                  <a:pt x="215" y="318"/>
                </a:cubicBezTo>
                <a:cubicBezTo>
                  <a:pt x="246" y="306"/>
                  <a:pt x="274" y="286"/>
                  <a:pt x="294" y="256"/>
                </a:cubicBezTo>
                <a:cubicBezTo>
                  <a:pt x="344" y="181"/>
                  <a:pt x="324" y="79"/>
                  <a:pt x="248" y="27"/>
                </a:cubicBezTo>
                <a:cubicBezTo>
                  <a:pt x="228" y="13"/>
                  <a:pt x="206" y="4"/>
                  <a:pt x="184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6503595" y="1948237"/>
            <a:ext cx="363631" cy="347349"/>
          </a:xfrm>
          <a:custGeom>
            <a:avLst/>
            <a:gdLst>
              <a:gd name="T0" fmla="*/ 139 w 273"/>
              <a:gd name="T1" fmla="*/ 0 h 260"/>
              <a:gd name="T2" fmla="*/ 72 w 273"/>
              <a:gd name="T3" fmla="*/ 20 h 260"/>
              <a:gd name="T4" fmla="*/ 36 w 273"/>
              <a:gd name="T5" fmla="*/ 185 h 260"/>
              <a:gd name="T6" fmla="*/ 92 w 273"/>
              <a:gd name="T7" fmla="*/ 230 h 260"/>
              <a:gd name="T8" fmla="*/ 96 w 273"/>
              <a:gd name="T9" fmla="*/ 260 h 260"/>
              <a:gd name="T10" fmla="*/ 124 w 273"/>
              <a:gd name="T11" fmla="*/ 238 h 260"/>
              <a:gd name="T12" fmla="*/ 135 w 273"/>
              <a:gd name="T13" fmla="*/ 238 h 260"/>
              <a:gd name="T14" fmla="*/ 202 w 273"/>
              <a:gd name="T15" fmla="*/ 218 h 260"/>
              <a:gd name="T16" fmla="*/ 238 w 273"/>
              <a:gd name="T17" fmla="*/ 53 h 260"/>
              <a:gd name="T18" fmla="*/ 139 w 273"/>
              <a:gd name="T19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3" h="260">
                <a:moveTo>
                  <a:pt x="139" y="0"/>
                </a:moveTo>
                <a:cubicBezTo>
                  <a:pt x="116" y="0"/>
                  <a:pt x="93" y="7"/>
                  <a:pt x="72" y="20"/>
                </a:cubicBezTo>
                <a:cubicBezTo>
                  <a:pt x="17" y="56"/>
                  <a:pt x="0" y="130"/>
                  <a:pt x="36" y="185"/>
                </a:cubicBezTo>
                <a:cubicBezTo>
                  <a:pt x="50" y="206"/>
                  <a:pt x="70" y="222"/>
                  <a:pt x="92" y="230"/>
                </a:cubicBezTo>
                <a:cubicBezTo>
                  <a:pt x="96" y="260"/>
                  <a:pt x="96" y="260"/>
                  <a:pt x="96" y="26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8" y="238"/>
                  <a:pt x="131" y="238"/>
                  <a:pt x="135" y="238"/>
                </a:cubicBezTo>
                <a:cubicBezTo>
                  <a:pt x="158" y="238"/>
                  <a:pt x="181" y="232"/>
                  <a:pt x="202" y="218"/>
                </a:cubicBezTo>
                <a:cubicBezTo>
                  <a:pt x="257" y="182"/>
                  <a:pt x="273" y="108"/>
                  <a:pt x="238" y="53"/>
                </a:cubicBezTo>
                <a:cubicBezTo>
                  <a:pt x="215" y="19"/>
                  <a:pt x="177" y="0"/>
                  <a:pt x="13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4111227" y="1532503"/>
            <a:ext cx="697954" cy="737031"/>
          </a:xfrm>
          <a:custGeom>
            <a:avLst/>
            <a:gdLst>
              <a:gd name="T0" fmla="*/ 286 w 523"/>
              <a:gd name="T1" fmla="*/ 0 h 552"/>
              <a:gd name="T2" fmla="*/ 78 w 523"/>
              <a:gd name="T3" fmla="*/ 108 h 552"/>
              <a:gd name="T4" fmla="*/ 148 w 523"/>
              <a:gd name="T5" fmla="*/ 460 h 552"/>
              <a:gd name="T6" fmla="*/ 293 w 523"/>
              <a:gd name="T7" fmla="*/ 505 h 552"/>
              <a:gd name="T8" fmla="*/ 312 w 523"/>
              <a:gd name="T9" fmla="*/ 504 h 552"/>
              <a:gd name="T10" fmla="*/ 371 w 523"/>
              <a:gd name="T11" fmla="*/ 552 h 552"/>
              <a:gd name="T12" fmla="*/ 380 w 523"/>
              <a:gd name="T13" fmla="*/ 489 h 552"/>
              <a:gd name="T14" fmla="*/ 380 w 523"/>
              <a:gd name="T15" fmla="*/ 489 h 552"/>
              <a:gd name="T16" fmla="*/ 501 w 523"/>
              <a:gd name="T17" fmla="*/ 396 h 552"/>
              <a:gd name="T18" fmla="*/ 523 w 523"/>
              <a:gd name="T19" fmla="*/ 355 h 552"/>
              <a:gd name="T20" fmla="*/ 471 w 523"/>
              <a:gd name="T21" fmla="*/ 326 h 552"/>
              <a:gd name="T22" fmla="*/ 312 w 523"/>
              <a:gd name="T23" fmla="*/ 1 h 552"/>
              <a:gd name="T24" fmla="*/ 286 w 523"/>
              <a:gd name="T25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3" h="552">
                <a:moveTo>
                  <a:pt x="286" y="0"/>
                </a:moveTo>
                <a:cubicBezTo>
                  <a:pt x="205" y="0"/>
                  <a:pt x="126" y="38"/>
                  <a:pt x="78" y="108"/>
                </a:cubicBezTo>
                <a:cubicBezTo>
                  <a:pt x="0" y="223"/>
                  <a:pt x="32" y="380"/>
                  <a:pt x="148" y="460"/>
                </a:cubicBezTo>
                <a:cubicBezTo>
                  <a:pt x="193" y="490"/>
                  <a:pt x="244" y="505"/>
                  <a:pt x="293" y="505"/>
                </a:cubicBezTo>
                <a:cubicBezTo>
                  <a:pt x="300" y="505"/>
                  <a:pt x="306" y="504"/>
                  <a:pt x="312" y="504"/>
                </a:cubicBezTo>
                <a:cubicBezTo>
                  <a:pt x="371" y="552"/>
                  <a:pt x="371" y="552"/>
                  <a:pt x="371" y="552"/>
                </a:cubicBezTo>
                <a:cubicBezTo>
                  <a:pt x="380" y="489"/>
                  <a:pt x="380" y="489"/>
                  <a:pt x="380" y="489"/>
                </a:cubicBezTo>
                <a:cubicBezTo>
                  <a:pt x="380" y="489"/>
                  <a:pt x="380" y="489"/>
                  <a:pt x="380" y="489"/>
                </a:cubicBezTo>
                <a:cubicBezTo>
                  <a:pt x="428" y="472"/>
                  <a:pt x="470" y="440"/>
                  <a:pt x="501" y="396"/>
                </a:cubicBezTo>
                <a:cubicBezTo>
                  <a:pt x="510" y="383"/>
                  <a:pt x="517" y="369"/>
                  <a:pt x="523" y="355"/>
                </a:cubicBezTo>
                <a:cubicBezTo>
                  <a:pt x="505" y="347"/>
                  <a:pt x="488" y="337"/>
                  <a:pt x="471" y="326"/>
                </a:cubicBezTo>
                <a:cubicBezTo>
                  <a:pt x="360" y="250"/>
                  <a:pt x="303" y="124"/>
                  <a:pt x="312" y="1"/>
                </a:cubicBezTo>
                <a:cubicBezTo>
                  <a:pt x="303" y="0"/>
                  <a:pt x="295" y="0"/>
                  <a:pt x="286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7251481" y="2277129"/>
            <a:ext cx="246401" cy="24748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7103857" y="2553926"/>
            <a:ext cx="542733" cy="919389"/>
          </a:xfrm>
          <a:custGeom>
            <a:avLst/>
            <a:gdLst>
              <a:gd name="T0" fmla="*/ 406 w 407"/>
              <a:gd name="T1" fmla="*/ 266 h 689"/>
              <a:gd name="T2" fmla="*/ 406 w 407"/>
              <a:gd name="T3" fmla="*/ 261 h 689"/>
              <a:gd name="T4" fmla="*/ 364 w 407"/>
              <a:gd name="T5" fmla="*/ 36 h 689"/>
              <a:gd name="T6" fmla="*/ 321 w 407"/>
              <a:gd name="T7" fmla="*/ 0 h 689"/>
              <a:gd name="T8" fmla="*/ 85 w 407"/>
              <a:gd name="T9" fmla="*/ 0 h 689"/>
              <a:gd name="T10" fmla="*/ 42 w 407"/>
              <a:gd name="T11" fmla="*/ 36 h 689"/>
              <a:gd name="T12" fmla="*/ 0 w 407"/>
              <a:gd name="T13" fmla="*/ 261 h 689"/>
              <a:gd name="T14" fmla="*/ 0 w 407"/>
              <a:gd name="T15" fmla="*/ 266 h 689"/>
              <a:gd name="T16" fmla="*/ 0 w 407"/>
              <a:gd name="T17" fmla="*/ 272 h 689"/>
              <a:gd name="T18" fmla="*/ 43 w 407"/>
              <a:gd name="T19" fmla="*/ 315 h 689"/>
              <a:gd name="T20" fmla="*/ 85 w 407"/>
              <a:gd name="T21" fmla="*/ 280 h 689"/>
              <a:gd name="T22" fmla="*/ 112 w 407"/>
              <a:gd name="T23" fmla="*/ 113 h 689"/>
              <a:gd name="T24" fmla="*/ 112 w 407"/>
              <a:gd name="T25" fmla="*/ 646 h 689"/>
              <a:gd name="T26" fmla="*/ 155 w 407"/>
              <a:gd name="T27" fmla="*/ 689 h 689"/>
              <a:gd name="T28" fmla="*/ 198 w 407"/>
              <a:gd name="T29" fmla="*/ 646 h 689"/>
              <a:gd name="T30" fmla="*/ 198 w 407"/>
              <a:gd name="T31" fmla="*/ 382 h 689"/>
              <a:gd name="T32" fmla="*/ 208 w 407"/>
              <a:gd name="T33" fmla="*/ 382 h 689"/>
              <a:gd name="T34" fmla="*/ 208 w 407"/>
              <a:gd name="T35" fmla="*/ 646 h 689"/>
              <a:gd name="T36" fmla="*/ 251 w 407"/>
              <a:gd name="T37" fmla="*/ 689 h 689"/>
              <a:gd name="T38" fmla="*/ 295 w 407"/>
              <a:gd name="T39" fmla="*/ 646 h 689"/>
              <a:gd name="T40" fmla="*/ 294 w 407"/>
              <a:gd name="T41" fmla="*/ 113 h 689"/>
              <a:gd name="T42" fmla="*/ 321 w 407"/>
              <a:gd name="T43" fmla="*/ 280 h 689"/>
              <a:gd name="T44" fmla="*/ 363 w 407"/>
              <a:gd name="T45" fmla="*/ 315 h 689"/>
              <a:gd name="T46" fmla="*/ 406 w 407"/>
              <a:gd name="T47" fmla="*/ 272 h 689"/>
              <a:gd name="T48" fmla="*/ 406 w 407"/>
              <a:gd name="T49" fmla="*/ 266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7" h="689">
                <a:moveTo>
                  <a:pt x="406" y="266"/>
                </a:moveTo>
                <a:cubicBezTo>
                  <a:pt x="406" y="264"/>
                  <a:pt x="407" y="263"/>
                  <a:pt x="406" y="261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1" y="15"/>
                  <a:pt x="343" y="0"/>
                  <a:pt x="321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63"/>
                  <a:pt x="0" y="264"/>
                  <a:pt x="0" y="266"/>
                </a:cubicBezTo>
                <a:cubicBezTo>
                  <a:pt x="0" y="268"/>
                  <a:pt x="0" y="270"/>
                  <a:pt x="0" y="272"/>
                </a:cubicBezTo>
                <a:cubicBezTo>
                  <a:pt x="0" y="296"/>
                  <a:pt x="19" y="315"/>
                  <a:pt x="43" y="315"/>
                </a:cubicBezTo>
                <a:cubicBezTo>
                  <a:pt x="64" y="315"/>
                  <a:pt x="82" y="300"/>
                  <a:pt x="85" y="280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646"/>
                  <a:pt x="112" y="646"/>
                  <a:pt x="112" y="646"/>
                </a:cubicBezTo>
                <a:cubicBezTo>
                  <a:pt x="112" y="669"/>
                  <a:pt x="131" y="689"/>
                  <a:pt x="155" y="689"/>
                </a:cubicBezTo>
                <a:cubicBezTo>
                  <a:pt x="179" y="689"/>
                  <a:pt x="198" y="669"/>
                  <a:pt x="198" y="646"/>
                </a:cubicBezTo>
                <a:cubicBezTo>
                  <a:pt x="198" y="382"/>
                  <a:pt x="198" y="382"/>
                  <a:pt x="198" y="382"/>
                </a:cubicBezTo>
                <a:cubicBezTo>
                  <a:pt x="208" y="382"/>
                  <a:pt x="208" y="382"/>
                  <a:pt x="208" y="382"/>
                </a:cubicBezTo>
                <a:cubicBezTo>
                  <a:pt x="208" y="646"/>
                  <a:pt x="208" y="646"/>
                  <a:pt x="208" y="646"/>
                </a:cubicBezTo>
                <a:cubicBezTo>
                  <a:pt x="208" y="669"/>
                  <a:pt x="228" y="689"/>
                  <a:pt x="251" y="689"/>
                </a:cubicBezTo>
                <a:cubicBezTo>
                  <a:pt x="275" y="689"/>
                  <a:pt x="295" y="669"/>
                  <a:pt x="295" y="646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321" y="280"/>
                  <a:pt x="321" y="280"/>
                  <a:pt x="321" y="280"/>
                </a:cubicBezTo>
                <a:cubicBezTo>
                  <a:pt x="325" y="300"/>
                  <a:pt x="343" y="315"/>
                  <a:pt x="363" y="315"/>
                </a:cubicBezTo>
                <a:cubicBezTo>
                  <a:pt x="387" y="315"/>
                  <a:pt x="406" y="296"/>
                  <a:pt x="406" y="272"/>
                </a:cubicBezTo>
                <a:cubicBezTo>
                  <a:pt x="406" y="270"/>
                  <a:pt x="406" y="268"/>
                  <a:pt x="406" y="2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6415673" y="2272787"/>
            <a:ext cx="253999" cy="2561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261537" y="2560439"/>
            <a:ext cx="562271" cy="951953"/>
          </a:xfrm>
          <a:custGeom>
            <a:avLst/>
            <a:gdLst>
              <a:gd name="T0" fmla="*/ 420 w 421"/>
              <a:gd name="T1" fmla="*/ 275 h 713"/>
              <a:gd name="T2" fmla="*/ 421 w 421"/>
              <a:gd name="T3" fmla="*/ 270 h 713"/>
              <a:gd name="T4" fmla="*/ 377 w 421"/>
              <a:gd name="T5" fmla="*/ 37 h 713"/>
              <a:gd name="T6" fmla="*/ 333 w 421"/>
              <a:gd name="T7" fmla="*/ 0 h 713"/>
              <a:gd name="T8" fmla="*/ 88 w 421"/>
              <a:gd name="T9" fmla="*/ 0 h 713"/>
              <a:gd name="T10" fmla="*/ 44 w 421"/>
              <a:gd name="T11" fmla="*/ 37 h 713"/>
              <a:gd name="T12" fmla="*/ 0 w 421"/>
              <a:gd name="T13" fmla="*/ 270 h 713"/>
              <a:gd name="T14" fmla="*/ 1 w 421"/>
              <a:gd name="T15" fmla="*/ 275 h 713"/>
              <a:gd name="T16" fmla="*/ 0 w 421"/>
              <a:gd name="T17" fmla="*/ 281 h 713"/>
              <a:gd name="T18" fmla="*/ 45 w 421"/>
              <a:gd name="T19" fmla="*/ 326 h 713"/>
              <a:gd name="T20" fmla="*/ 89 w 421"/>
              <a:gd name="T21" fmla="*/ 289 h 713"/>
              <a:gd name="T22" fmla="*/ 116 w 421"/>
              <a:gd name="T23" fmla="*/ 116 h 713"/>
              <a:gd name="T24" fmla="*/ 116 w 421"/>
              <a:gd name="T25" fmla="*/ 668 h 713"/>
              <a:gd name="T26" fmla="*/ 161 w 421"/>
              <a:gd name="T27" fmla="*/ 713 h 713"/>
              <a:gd name="T28" fmla="*/ 205 w 421"/>
              <a:gd name="T29" fmla="*/ 668 h 713"/>
              <a:gd name="T30" fmla="*/ 205 w 421"/>
              <a:gd name="T31" fmla="*/ 395 h 713"/>
              <a:gd name="T32" fmla="*/ 216 w 421"/>
              <a:gd name="T33" fmla="*/ 395 h 713"/>
              <a:gd name="T34" fmla="*/ 216 w 421"/>
              <a:gd name="T35" fmla="*/ 668 h 713"/>
              <a:gd name="T36" fmla="*/ 261 w 421"/>
              <a:gd name="T37" fmla="*/ 713 h 713"/>
              <a:gd name="T38" fmla="*/ 305 w 421"/>
              <a:gd name="T39" fmla="*/ 668 h 713"/>
              <a:gd name="T40" fmla="*/ 305 w 421"/>
              <a:gd name="T41" fmla="*/ 116 h 713"/>
              <a:gd name="T42" fmla="*/ 332 w 421"/>
              <a:gd name="T43" fmla="*/ 290 h 713"/>
              <a:gd name="T44" fmla="*/ 376 w 421"/>
              <a:gd name="T45" fmla="*/ 326 h 713"/>
              <a:gd name="T46" fmla="*/ 421 w 421"/>
              <a:gd name="T47" fmla="*/ 281 h 713"/>
              <a:gd name="T48" fmla="*/ 420 w 421"/>
              <a:gd name="T49" fmla="*/ 27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1" h="713">
                <a:moveTo>
                  <a:pt x="420" y="275"/>
                </a:moveTo>
                <a:cubicBezTo>
                  <a:pt x="421" y="274"/>
                  <a:pt x="421" y="272"/>
                  <a:pt x="421" y="27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3" y="16"/>
                  <a:pt x="355" y="0"/>
                  <a:pt x="33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6" y="0"/>
                  <a:pt x="48" y="16"/>
                  <a:pt x="44" y="37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72"/>
                  <a:pt x="0" y="274"/>
                  <a:pt x="1" y="275"/>
                </a:cubicBezTo>
                <a:cubicBezTo>
                  <a:pt x="0" y="277"/>
                  <a:pt x="0" y="279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66" y="326"/>
                  <a:pt x="85" y="311"/>
                  <a:pt x="89" y="289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668"/>
                  <a:pt x="116" y="668"/>
                  <a:pt x="116" y="668"/>
                </a:cubicBezTo>
                <a:cubicBezTo>
                  <a:pt x="116" y="693"/>
                  <a:pt x="136" y="713"/>
                  <a:pt x="161" y="713"/>
                </a:cubicBezTo>
                <a:cubicBezTo>
                  <a:pt x="185" y="713"/>
                  <a:pt x="205" y="693"/>
                  <a:pt x="205" y="668"/>
                </a:cubicBezTo>
                <a:cubicBezTo>
                  <a:pt x="205" y="395"/>
                  <a:pt x="205" y="395"/>
                  <a:pt x="205" y="395"/>
                </a:cubicBezTo>
                <a:cubicBezTo>
                  <a:pt x="216" y="395"/>
                  <a:pt x="216" y="395"/>
                  <a:pt x="216" y="395"/>
                </a:cubicBezTo>
                <a:cubicBezTo>
                  <a:pt x="216" y="668"/>
                  <a:pt x="216" y="668"/>
                  <a:pt x="216" y="668"/>
                </a:cubicBezTo>
                <a:cubicBezTo>
                  <a:pt x="216" y="693"/>
                  <a:pt x="236" y="713"/>
                  <a:pt x="261" y="713"/>
                </a:cubicBezTo>
                <a:cubicBezTo>
                  <a:pt x="285" y="713"/>
                  <a:pt x="305" y="693"/>
                  <a:pt x="305" y="668"/>
                </a:cubicBezTo>
                <a:cubicBezTo>
                  <a:pt x="305" y="116"/>
                  <a:pt x="305" y="116"/>
                  <a:pt x="305" y="116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36" y="311"/>
                  <a:pt x="355" y="326"/>
                  <a:pt x="376" y="326"/>
                </a:cubicBezTo>
                <a:cubicBezTo>
                  <a:pt x="401" y="326"/>
                  <a:pt x="421" y="306"/>
                  <a:pt x="421" y="281"/>
                </a:cubicBezTo>
                <a:cubicBezTo>
                  <a:pt x="421" y="279"/>
                  <a:pt x="421" y="277"/>
                  <a:pt x="420" y="2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428982" y="2272787"/>
            <a:ext cx="256170" cy="25617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5275934" y="2560439"/>
            <a:ext cx="563357" cy="951953"/>
          </a:xfrm>
          <a:custGeom>
            <a:avLst/>
            <a:gdLst>
              <a:gd name="T0" fmla="*/ 421 w 422"/>
              <a:gd name="T1" fmla="*/ 275 h 713"/>
              <a:gd name="T2" fmla="*/ 421 w 422"/>
              <a:gd name="T3" fmla="*/ 270 h 713"/>
              <a:gd name="T4" fmla="*/ 377 w 422"/>
              <a:gd name="T5" fmla="*/ 37 h 713"/>
              <a:gd name="T6" fmla="*/ 334 w 422"/>
              <a:gd name="T7" fmla="*/ 0 h 713"/>
              <a:gd name="T8" fmla="*/ 89 w 422"/>
              <a:gd name="T9" fmla="*/ 0 h 713"/>
              <a:gd name="T10" fmla="*/ 45 w 422"/>
              <a:gd name="T11" fmla="*/ 37 h 713"/>
              <a:gd name="T12" fmla="*/ 1 w 422"/>
              <a:gd name="T13" fmla="*/ 270 h 713"/>
              <a:gd name="T14" fmla="*/ 1 w 422"/>
              <a:gd name="T15" fmla="*/ 275 h 713"/>
              <a:gd name="T16" fmla="*/ 1 w 422"/>
              <a:gd name="T17" fmla="*/ 281 h 713"/>
              <a:gd name="T18" fmla="*/ 45 w 422"/>
              <a:gd name="T19" fmla="*/ 326 h 713"/>
              <a:gd name="T20" fmla="*/ 89 w 422"/>
              <a:gd name="T21" fmla="*/ 289 h 713"/>
              <a:gd name="T22" fmla="*/ 117 w 422"/>
              <a:gd name="T23" fmla="*/ 116 h 713"/>
              <a:gd name="T24" fmla="*/ 116 w 422"/>
              <a:gd name="T25" fmla="*/ 668 h 713"/>
              <a:gd name="T26" fmla="*/ 161 w 422"/>
              <a:gd name="T27" fmla="*/ 713 h 713"/>
              <a:gd name="T28" fmla="*/ 206 w 422"/>
              <a:gd name="T29" fmla="*/ 668 h 713"/>
              <a:gd name="T30" fmla="*/ 206 w 422"/>
              <a:gd name="T31" fmla="*/ 395 h 713"/>
              <a:gd name="T32" fmla="*/ 216 w 422"/>
              <a:gd name="T33" fmla="*/ 395 h 713"/>
              <a:gd name="T34" fmla="*/ 216 w 422"/>
              <a:gd name="T35" fmla="*/ 668 h 713"/>
              <a:gd name="T36" fmla="*/ 261 w 422"/>
              <a:gd name="T37" fmla="*/ 713 h 713"/>
              <a:gd name="T38" fmla="*/ 306 w 422"/>
              <a:gd name="T39" fmla="*/ 668 h 713"/>
              <a:gd name="T40" fmla="*/ 305 w 422"/>
              <a:gd name="T41" fmla="*/ 116 h 713"/>
              <a:gd name="T42" fmla="*/ 333 w 422"/>
              <a:gd name="T43" fmla="*/ 290 h 713"/>
              <a:gd name="T44" fmla="*/ 377 w 422"/>
              <a:gd name="T45" fmla="*/ 326 h 713"/>
              <a:gd name="T46" fmla="*/ 422 w 422"/>
              <a:gd name="T47" fmla="*/ 281 h 713"/>
              <a:gd name="T48" fmla="*/ 421 w 422"/>
              <a:gd name="T49" fmla="*/ 27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2" h="713">
                <a:moveTo>
                  <a:pt x="421" y="275"/>
                </a:moveTo>
                <a:cubicBezTo>
                  <a:pt x="422" y="274"/>
                  <a:pt x="422" y="272"/>
                  <a:pt x="421" y="27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4" y="16"/>
                  <a:pt x="355" y="0"/>
                  <a:pt x="334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48" y="16"/>
                  <a:pt x="45" y="37"/>
                </a:cubicBezTo>
                <a:cubicBezTo>
                  <a:pt x="1" y="270"/>
                  <a:pt x="1" y="270"/>
                  <a:pt x="1" y="270"/>
                </a:cubicBezTo>
                <a:cubicBezTo>
                  <a:pt x="0" y="272"/>
                  <a:pt x="1" y="274"/>
                  <a:pt x="1" y="275"/>
                </a:cubicBezTo>
                <a:cubicBezTo>
                  <a:pt x="1" y="277"/>
                  <a:pt x="1" y="279"/>
                  <a:pt x="1" y="281"/>
                </a:cubicBezTo>
                <a:cubicBezTo>
                  <a:pt x="1" y="306"/>
                  <a:pt x="21" y="326"/>
                  <a:pt x="45" y="326"/>
                </a:cubicBezTo>
                <a:cubicBezTo>
                  <a:pt x="67" y="326"/>
                  <a:pt x="85" y="311"/>
                  <a:pt x="89" y="289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6" y="668"/>
                  <a:pt x="116" y="668"/>
                  <a:pt x="116" y="668"/>
                </a:cubicBezTo>
                <a:cubicBezTo>
                  <a:pt x="116" y="693"/>
                  <a:pt x="136" y="713"/>
                  <a:pt x="161" y="713"/>
                </a:cubicBezTo>
                <a:cubicBezTo>
                  <a:pt x="186" y="713"/>
                  <a:pt x="206" y="693"/>
                  <a:pt x="206" y="668"/>
                </a:cubicBezTo>
                <a:cubicBezTo>
                  <a:pt x="206" y="395"/>
                  <a:pt x="206" y="395"/>
                  <a:pt x="206" y="395"/>
                </a:cubicBezTo>
                <a:cubicBezTo>
                  <a:pt x="216" y="395"/>
                  <a:pt x="216" y="395"/>
                  <a:pt x="216" y="395"/>
                </a:cubicBezTo>
                <a:cubicBezTo>
                  <a:pt x="216" y="668"/>
                  <a:pt x="216" y="668"/>
                  <a:pt x="216" y="668"/>
                </a:cubicBezTo>
                <a:cubicBezTo>
                  <a:pt x="216" y="693"/>
                  <a:pt x="236" y="713"/>
                  <a:pt x="261" y="713"/>
                </a:cubicBezTo>
                <a:cubicBezTo>
                  <a:pt x="286" y="713"/>
                  <a:pt x="306" y="693"/>
                  <a:pt x="306" y="668"/>
                </a:cubicBezTo>
                <a:cubicBezTo>
                  <a:pt x="305" y="116"/>
                  <a:pt x="305" y="116"/>
                  <a:pt x="305" y="116"/>
                </a:cubicBezTo>
                <a:cubicBezTo>
                  <a:pt x="333" y="290"/>
                  <a:pt x="333" y="290"/>
                  <a:pt x="333" y="290"/>
                </a:cubicBezTo>
                <a:cubicBezTo>
                  <a:pt x="337" y="311"/>
                  <a:pt x="355" y="326"/>
                  <a:pt x="377" y="326"/>
                </a:cubicBezTo>
                <a:cubicBezTo>
                  <a:pt x="401" y="326"/>
                  <a:pt x="422" y="306"/>
                  <a:pt x="422" y="281"/>
                </a:cubicBezTo>
                <a:cubicBezTo>
                  <a:pt x="421" y="279"/>
                  <a:pt x="421" y="277"/>
                  <a:pt x="421" y="2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1" name="Oval 14"/>
          <p:cNvSpPr>
            <a:spLocks noChangeArrowheads="1"/>
          </p:cNvSpPr>
          <p:nvPr/>
        </p:nvSpPr>
        <p:spPr bwMode="auto">
          <a:xfrm>
            <a:off x="4611630" y="2295585"/>
            <a:ext cx="246401" cy="24640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>
            <a:off x="4464006" y="2572376"/>
            <a:ext cx="542733" cy="918304"/>
          </a:xfrm>
          <a:custGeom>
            <a:avLst/>
            <a:gdLst>
              <a:gd name="T0" fmla="*/ 322 w 407"/>
              <a:gd name="T1" fmla="*/ 0 h 688"/>
              <a:gd name="T2" fmla="*/ 85 w 407"/>
              <a:gd name="T3" fmla="*/ 0 h 688"/>
              <a:gd name="T4" fmla="*/ 43 w 407"/>
              <a:gd name="T5" fmla="*/ 36 h 688"/>
              <a:gd name="T6" fmla="*/ 0 w 407"/>
              <a:gd name="T7" fmla="*/ 261 h 688"/>
              <a:gd name="T8" fmla="*/ 1 w 407"/>
              <a:gd name="T9" fmla="*/ 266 h 688"/>
              <a:gd name="T10" fmla="*/ 0 w 407"/>
              <a:gd name="T11" fmla="*/ 272 h 688"/>
              <a:gd name="T12" fmla="*/ 43 w 407"/>
              <a:gd name="T13" fmla="*/ 315 h 688"/>
              <a:gd name="T14" fmla="*/ 86 w 407"/>
              <a:gd name="T15" fmla="*/ 279 h 688"/>
              <a:gd name="T16" fmla="*/ 112 w 407"/>
              <a:gd name="T17" fmla="*/ 112 h 688"/>
              <a:gd name="T18" fmla="*/ 112 w 407"/>
              <a:gd name="T19" fmla="*/ 645 h 688"/>
              <a:gd name="T20" fmla="*/ 155 w 407"/>
              <a:gd name="T21" fmla="*/ 688 h 688"/>
              <a:gd name="T22" fmla="*/ 198 w 407"/>
              <a:gd name="T23" fmla="*/ 645 h 688"/>
              <a:gd name="T24" fmla="*/ 198 w 407"/>
              <a:gd name="T25" fmla="*/ 382 h 688"/>
              <a:gd name="T26" fmla="*/ 208 w 407"/>
              <a:gd name="T27" fmla="*/ 382 h 688"/>
              <a:gd name="T28" fmla="*/ 208 w 407"/>
              <a:gd name="T29" fmla="*/ 645 h 688"/>
              <a:gd name="T30" fmla="*/ 252 w 407"/>
              <a:gd name="T31" fmla="*/ 688 h 688"/>
              <a:gd name="T32" fmla="*/ 295 w 407"/>
              <a:gd name="T33" fmla="*/ 645 h 688"/>
              <a:gd name="T34" fmla="*/ 294 w 407"/>
              <a:gd name="T35" fmla="*/ 112 h 688"/>
              <a:gd name="T36" fmla="*/ 321 w 407"/>
              <a:gd name="T37" fmla="*/ 280 h 688"/>
              <a:gd name="T38" fmla="*/ 363 w 407"/>
              <a:gd name="T39" fmla="*/ 315 h 688"/>
              <a:gd name="T40" fmla="*/ 407 w 407"/>
              <a:gd name="T41" fmla="*/ 272 h 688"/>
              <a:gd name="T42" fmla="*/ 406 w 407"/>
              <a:gd name="T43" fmla="*/ 266 h 688"/>
              <a:gd name="T44" fmla="*/ 406 w 407"/>
              <a:gd name="T45" fmla="*/ 261 h 688"/>
              <a:gd name="T46" fmla="*/ 364 w 407"/>
              <a:gd name="T47" fmla="*/ 36 h 688"/>
              <a:gd name="T48" fmla="*/ 322 w 407"/>
              <a:gd name="T49" fmla="*/ 0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7" h="688">
                <a:moveTo>
                  <a:pt x="322" y="0"/>
                </a:moveTo>
                <a:cubicBezTo>
                  <a:pt x="85" y="0"/>
                  <a:pt x="85" y="0"/>
                  <a:pt x="85" y="0"/>
                </a:cubicBezTo>
                <a:cubicBezTo>
                  <a:pt x="64" y="0"/>
                  <a:pt x="46" y="15"/>
                  <a:pt x="43" y="3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62"/>
                  <a:pt x="0" y="264"/>
                  <a:pt x="1" y="266"/>
                </a:cubicBezTo>
                <a:cubicBezTo>
                  <a:pt x="0" y="268"/>
                  <a:pt x="0" y="270"/>
                  <a:pt x="0" y="272"/>
                </a:cubicBezTo>
                <a:cubicBezTo>
                  <a:pt x="0" y="296"/>
                  <a:pt x="19" y="315"/>
                  <a:pt x="43" y="315"/>
                </a:cubicBezTo>
                <a:cubicBezTo>
                  <a:pt x="64" y="315"/>
                  <a:pt x="82" y="300"/>
                  <a:pt x="86" y="279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645"/>
                  <a:pt x="112" y="645"/>
                  <a:pt x="112" y="645"/>
                </a:cubicBezTo>
                <a:cubicBezTo>
                  <a:pt x="112" y="669"/>
                  <a:pt x="131" y="688"/>
                  <a:pt x="155" y="688"/>
                </a:cubicBezTo>
                <a:cubicBezTo>
                  <a:pt x="179" y="688"/>
                  <a:pt x="198" y="669"/>
                  <a:pt x="198" y="645"/>
                </a:cubicBezTo>
                <a:cubicBezTo>
                  <a:pt x="198" y="382"/>
                  <a:pt x="198" y="382"/>
                  <a:pt x="198" y="382"/>
                </a:cubicBezTo>
                <a:cubicBezTo>
                  <a:pt x="208" y="382"/>
                  <a:pt x="208" y="382"/>
                  <a:pt x="208" y="382"/>
                </a:cubicBezTo>
                <a:cubicBezTo>
                  <a:pt x="208" y="645"/>
                  <a:pt x="208" y="645"/>
                  <a:pt x="208" y="645"/>
                </a:cubicBezTo>
                <a:cubicBezTo>
                  <a:pt x="208" y="669"/>
                  <a:pt x="228" y="688"/>
                  <a:pt x="252" y="688"/>
                </a:cubicBezTo>
                <a:cubicBezTo>
                  <a:pt x="275" y="688"/>
                  <a:pt x="295" y="669"/>
                  <a:pt x="295" y="645"/>
                </a:cubicBezTo>
                <a:cubicBezTo>
                  <a:pt x="294" y="112"/>
                  <a:pt x="294" y="112"/>
                  <a:pt x="294" y="112"/>
                </a:cubicBezTo>
                <a:cubicBezTo>
                  <a:pt x="321" y="280"/>
                  <a:pt x="321" y="280"/>
                  <a:pt x="321" y="280"/>
                </a:cubicBezTo>
                <a:cubicBezTo>
                  <a:pt x="325" y="300"/>
                  <a:pt x="343" y="315"/>
                  <a:pt x="363" y="315"/>
                </a:cubicBezTo>
                <a:cubicBezTo>
                  <a:pt x="387" y="315"/>
                  <a:pt x="407" y="296"/>
                  <a:pt x="407" y="272"/>
                </a:cubicBezTo>
                <a:cubicBezTo>
                  <a:pt x="407" y="270"/>
                  <a:pt x="406" y="268"/>
                  <a:pt x="406" y="266"/>
                </a:cubicBezTo>
                <a:cubicBezTo>
                  <a:pt x="407" y="264"/>
                  <a:pt x="407" y="262"/>
                  <a:pt x="406" y="261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1" y="15"/>
                  <a:pt x="343" y="0"/>
                  <a:pt x="322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6796671" y="2210916"/>
            <a:ext cx="334323" cy="3332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6596942" y="2585402"/>
            <a:ext cx="733774" cy="1242858"/>
          </a:xfrm>
          <a:custGeom>
            <a:avLst/>
            <a:gdLst>
              <a:gd name="T0" fmla="*/ 550 w 550"/>
              <a:gd name="T1" fmla="*/ 360 h 931"/>
              <a:gd name="T2" fmla="*/ 550 w 550"/>
              <a:gd name="T3" fmla="*/ 352 h 931"/>
              <a:gd name="T4" fmla="*/ 493 w 550"/>
              <a:gd name="T5" fmla="*/ 49 h 931"/>
              <a:gd name="T6" fmla="*/ 435 w 550"/>
              <a:gd name="T7" fmla="*/ 0 h 931"/>
              <a:gd name="T8" fmla="*/ 115 w 550"/>
              <a:gd name="T9" fmla="*/ 0 h 931"/>
              <a:gd name="T10" fmla="*/ 58 w 550"/>
              <a:gd name="T11" fmla="*/ 48 h 931"/>
              <a:gd name="T12" fmla="*/ 1 w 550"/>
              <a:gd name="T13" fmla="*/ 352 h 931"/>
              <a:gd name="T14" fmla="*/ 1 w 550"/>
              <a:gd name="T15" fmla="*/ 360 h 931"/>
              <a:gd name="T16" fmla="*/ 0 w 550"/>
              <a:gd name="T17" fmla="*/ 368 h 931"/>
              <a:gd name="T18" fmla="*/ 59 w 550"/>
              <a:gd name="T19" fmla="*/ 426 h 931"/>
              <a:gd name="T20" fmla="*/ 116 w 550"/>
              <a:gd name="T21" fmla="*/ 378 h 931"/>
              <a:gd name="T22" fmla="*/ 152 w 550"/>
              <a:gd name="T23" fmla="*/ 152 h 931"/>
              <a:gd name="T24" fmla="*/ 152 w 550"/>
              <a:gd name="T25" fmla="*/ 873 h 931"/>
              <a:gd name="T26" fmla="*/ 210 w 550"/>
              <a:gd name="T27" fmla="*/ 931 h 931"/>
              <a:gd name="T28" fmla="*/ 268 w 550"/>
              <a:gd name="T29" fmla="*/ 873 h 931"/>
              <a:gd name="T30" fmla="*/ 268 w 550"/>
              <a:gd name="T31" fmla="*/ 516 h 931"/>
              <a:gd name="T32" fmla="*/ 282 w 550"/>
              <a:gd name="T33" fmla="*/ 516 h 931"/>
              <a:gd name="T34" fmla="*/ 282 w 550"/>
              <a:gd name="T35" fmla="*/ 873 h 931"/>
              <a:gd name="T36" fmla="*/ 341 w 550"/>
              <a:gd name="T37" fmla="*/ 931 h 931"/>
              <a:gd name="T38" fmla="*/ 399 w 550"/>
              <a:gd name="T39" fmla="*/ 873 h 931"/>
              <a:gd name="T40" fmla="*/ 398 w 550"/>
              <a:gd name="T41" fmla="*/ 152 h 931"/>
              <a:gd name="T42" fmla="*/ 435 w 550"/>
              <a:gd name="T43" fmla="*/ 378 h 931"/>
              <a:gd name="T44" fmla="*/ 492 w 550"/>
              <a:gd name="T45" fmla="*/ 426 h 931"/>
              <a:gd name="T46" fmla="*/ 550 w 550"/>
              <a:gd name="T47" fmla="*/ 368 h 931"/>
              <a:gd name="T48" fmla="*/ 550 w 550"/>
              <a:gd name="T49" fmla="*/ 36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931">
                <a:moveTo>
                  <a:pt x="550" y="360"/>
                </a:moveTo>
                <a:cubicBezTo>
                  <a:pt x="550" y="357"/>
                  <a:pt x="550" y="355"/>
                  <a:pt x="550" y="352"/>
                </a:cubicBezTo>
                <a:cubicBezTo>
                  <a:pt x="493" y="49"/>
                  <a:pt x="493" y="49"/>
                  <a:pt x="493" y="49"/>
                </a:cubicBezTo>
                <a:cubicBezTo>
                  <a:pt x="488" y="20"/>
                  <a:pt x="464" y="0"/>
                  <a:pt x="43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87" y="0"/>
                  <a:pt x="62" y="20"/>
                  <a:pt x="58" y="48"/>
                </a:cubicBezTo>
                <a:cubicBezTo>
                  <a:pt x="1" y="352"/>
                  <a:pt x="1" y="352"/>
                  <a:pt x="1" y="352"/>
                </a:cubicBezTo>
                <a:cubicBezTo>
                  <a:pt x="0" y="355"/>
                  <a:pt x="0" y="357"/>
                  <a:pt x="1" y="360"/>
                </a:cubicBezTo>
                <a:cubicBezTo>
                  <a:pt x="0" y="362"/>
                  <a:pt x="0" y="365"/>
                  <a:pt x="0" y="368"/>
                </a:cubicBezTo>
                <a:cubicBezTo>
                  <a:pt x="0" y="400"/>
                  <a:pt x="26" y="426"/>
                  <a:pt x="59" y="426"/>
                </a:cubicBezTo>
                <a:cubicBezTo>
                  <a:pt x="87" y="426"/>
                  <a:pt x="111" y="406"/>
                  <a:pt x="116" y="378"/>
                </a:cubicBezTo>
                <a:cubicBezTo>
                  <a:pt x="152" y="152"/>
                  <a:pt x="152" y="152"/>
                  <a:pt x="152" y="152"/>
                </a:cubicBezTo>
                <a:cubicBezTo>
                  <a:pt x="152" y="873"/>
                  <a:pt x="152" y="873"/>
                  <a:pt x="152" y="873"/>
                </a:cubicBezTo>
                <a:cubicBezTo>
                  <a:pt x="152" y="905"/>
                  <a:pt x="178" y="931"/>
                  <a:pt x="210" y="931"/>
                </a:cubicBezTo>
                <a:cubicBezTo>
                  <a:pt x="242" y="931"/>
                  <a:pt x="268" y="905"/>
                  <a:pt x="268" y="873"/>
                </a:cubicBezTo>
                <a:cubicBezTo>
                  <a:pt x="268" y="516"/>
                  <a:pt x="268" y="516"/>
                  <a:pt x="268" y="516"/>
                </a:cubicBezTo>
                <a:cubicBezTo>
                  <a:pt x="282" y="516"/>
                  <a:pt x="282" y="516"/>
                  <a:pt x="282" y="516"/>
                </a:cubicBezTo>
                <a:cubicBezTo>
                  <a:pt x="282" y="873"/>
                  <a:pt x="282" y="873"/>
                  <a:pt x="282" y="873"/>
                </a:cubicBezTo>
                <a:cubicBezTo>
                  <a:pt x="282" y="905"/>
                  <a:pt x="308" y="931"/>
                  <a:pt x="341" y="931"/>
                </a:cubicBezTo>
                <a:cubicBezTo>
                  <a:pt x="373" y="931"/>
                  <a:pt x="399" y="905"/>
                  <a:pt x="399" y="873"/>
                </a:cubicBezTo>
                <a:cubicBezTo>
                  <a:pt x="398" y="152"/>
                  <a:pt x="398" y="152"/>
                  <a:pt x="398" y="152"/>
                </a:cubicBezTo>
                <a:cubicBezTo>
                  <a:pt x="435" y="378"/>
                  <a:pt x="435" y="378"/>
                  <a:pt x="435" y="378"/>
                </a:cubicBezTo>
                <a:cubicBezTo>
                  <a:pt x="440" y="406"/>
                  <a:pt x="464" y="426"/>
                  <a:pt x="492" y="426"/>
                </a:cubicBezTo>
                <a:cubicBezTo>
                  <a:pt x="524" y="426"/>
                  <a:pt x="550" y="400"/>
                  <a:pt x="550" y="368"/>
                </a:cubicBezTo>
                <a:cubicBezTo>
                  <a:pt x="550" y="365"/>
                  <a:pt x="550" y="362"/>
                  <a:pt x="550" y="3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6" name="Oval 18"/>
          <p:cNvSpPr>
            <a:spLocks noChangeArrowheads="1"/>
          </p:cNvSpPr>
          <p:nvPr/>
        </p:nvSpPr>
        <p:spPr bwMode="auto">
          <a:xfrm>
            <a:off x="5067525" y="2180526"/>
            <a:ext cx="334323" cy="33432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4867796" y="2555012"/>
            <a:ext cx="733774" cy="1243943"/>
          </a:xfrm>
          <a:custGeom>
            <a:avLst/>
            <a:gdLst>
              <a:gd name="T0" fmla="*/ 549 w 550"/>
              <a:gd name="T1" fmla="*/ 360 h 932"/>
              <a:gd name="T2" fmla="*/ 550 w 550"/>
              <a:gd name="T3" fmla="*/ 353 h 932"/>
              <a:gd name="T4" fmla="*/ 493 w 550"/>
              <a:gd name="T5" fmla="*/ 50 h 932"/>
              <a:gd name="T6" fmla="*/ 435 w 550"/>
              <a:gd name="T7" fmla="*/ 0 h 932"/>
              <a:gd name="T8" fmla="*/ 115 w 550"/>
              <a:gd name="T9" fmla="*/ 0 h 932"/>
              <a:gd name="T10" fmla="*/ 58 w 550"/>
              <a:gd name="T11" fmla="*/ 49 h 932"/>
              <a:gd name="T12" fmla="*/ 0 w 550"/>
              <a:gd name="T13" fmla="*/ 353 h 932"/>
              <a:gd name="T14" fmla="*/ 1 w 550"/>
              <a:gd name="T15" fmla="*/ 360 h 932"/>
              <a:gd name="T16" fmla="*/ 0 w 550"/>
              <a:gd name="T17" fmla="*/ 369 h 932"/>
              <a:gd name="T18" fmla="*/ 58 w 550"/>
              <a:gd name="T19" fmla="*/ 427 h 932"/>
              <a:gd name="T20" fmla="*/ 116 w 550"/>
              <a:gd name="T21" fmla="*/ 379 h 932"/>
              <a:gd name="T22" fmla="*/ 152 w 550"/>
              <a:gd name="T23" fmla="*/ 153 h 932"/>
              <a:gd name="T24" fmla="*/ 151 w 550"/>
              <a:gd name="T25" fmla="*/ 874 h 932"/>
              <a:gd name="T26" fmla="*/ 210 w 550"/>
              <a:gd name="T27" fmla="*/ 932 h 932"/>
              <a:gd name="T28" fmla="*/ 268 w 550"/>
              <a:gd name="T29" fmla="*/ 874 h 932"/>
              <a:gd name="T30" fmla="*/ 268 w 550"/>
              <a:gd name="T31" fmla="*/ 517 h 932"/>
              <a:gd name="T32" fmla="*/ 282 w 550"/>
              <a:gd name="T33" fmla="*/ 517 h 932"/>
              <a:gd name="T34" fmla="*/ 282 w 550"/>
              <a:gd name="T35" fmla="*/ 874 h 932"/>
              <a:gd name="T36" fmla="*/ 340 w 550"/>
              <a:gd name="T37" fmla="*/ 932 h 932"/>
              <a:gd name="T38" fmla="*/ 399 w 550"/>
              <a:gd name="T39" fmla="*/ 874 h 932"/>
              <a:gd name="T40" fmla="*/ 398 w 550"/>
              <a:gd name="T41" fmla="*/ 153 h 932"/>
              <a:gd name="T42" fmla="*/ 435 w 550"/>
              <a:gd name="T43" fmla="*/ 379 h 932"/>
              <a:gd name="T44" fmla="*/ 492 w 550"/>
              <a:gd name="T45" fmla="*/ 427 h 932"/>
              <a:gd name="T46" fmla="*/ 550 w 550"/>
              <a:gd name="T47" fmla="*/ 369 h 932"/>
              <a:gd name="T48" fmla="*/ 549 w 550"/>
              <a:gd name="T49" fmla="*/ 360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932">
                <a:moveTo>
                  <a:pt x="549" y="360"/>
                </a:moveTo>
                <a:cubicBezTo>
                  <a:pt x="550" y="358"/>
                  <a:pt x="550" y="356"/>
                  <a:pt x="550" y="353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88" y="21"/>
                  <a:pt x="464" y="0"/>
                  <a:pt x="43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86" y="0"/>
                  <a:pt x="62" y="21"/>
                  <a:pt x="58" y="49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6"/>
                  <a:pt x="0" y="358"/>
                  <a:pt x="1" y="360"/>
                </a:cubicBezTo>
                <a:cubicBezTo>
                  <a:pt x="0" y="363"/>
                  <a:pt x="0" y="366"/>
                  <a:pt x="0" y="369"/>
                </a:cubicBezTo>
                <a:cubicBezTo>
                  <a:pt x="0" y="401"/>
                  <a:pt x="26" y="427"/>
                  <a:pt x="58" y="427"/>
                </a:cubicBezTo>
                <a:cubicBezTo>
                  <a:pt x="87" y="427"/>
                  <a:pt x="111" y="407"/>
                  <a:pt x="116" y="379"/>
                </a:cubicBezTo>
                <a:cubicBezTo>
                  <a:pt x="152" y="153"/>
                  <a:pt x="152" y="153"/>
                  <a:pt x="152" y="153"/>
                </a:cubicBezTo>
                <a:cubicBezTo>
                  <a:pt x="151" y="874"/>
                  <a:pt x="151" y="874"/>
                  <a:pt x="151" y="874"/>
                </a:cubicBezTo>
                <a:cubicBezTo>
                  <a:pt x="151" y="906"/>
                  <a:pt x="178" y="932"/>
                  <a:pt x="210" y="932"/>
                </a:cubicBezTo>
                <a:cubicBezTo>
                  <a:pt x="242" y="932"/>
                  <a:pt x="268" y="906"/>
                  <a:pt x="268" y="874"/>
                </a:cubicBezTo>
                <a:cubicBezTo>
                  <a:pt x="268" y="517"/>
                  <a:pt x="268" y="517"/>
                  <a:pt x="268" y="517"/>
                </a:cubicBezTo>
                <a:cubicBezTo>
                  <a:pt x="282" y="517"/>
                  <a:pt x="282" y="517"/>
                  <a:pt x="282" y="517"/>
                </a:cubicBezTo>
                <a:cubicBezTo>
                  <a:pt x="282" y="874"/>
                  <a:pt x="282" y="874"/>
                  <a:pt x="282" y="874"/>
                </a:cubicBezTo>
                <a:cubicBezTo>
                  <a:pt x="282" y="906"/>
                  <a:pt x="308" y="932"/>
                  <a:pt x="340" y="932"/>
                </a:cubicBezTo>
                <a:cubicBezTo>
                  <a:pt x="373" y="932"/>
                  <a:pt x="399" y="906"/>
                  <a:pt x="399" y="874"/>
                </a:cubicBezTo>
                <a:cubicBezTo>
                  <a:pt x="398" y="153"/>
                  <a:pt x="398" y="153"/>
                  <a:pt x="398" y="153"/>
                </a:cubicBezTo>
                <a:cubicBezTo>
                  <a:pt x="435" y="379"/>
                  <a:pt x="435" y="379"/>
                  <a:pt x="435" y="379"/>
                </a:cubicBezTo>
                <a:cubicBezTo>
                  <a:pt x="440" y="407"/>
                  <a:pt x="464" y="427"/>
                  <a:pt x="492" y="427"/>
                </a:cubicBezTo>
                <a:cubicBezTo>
                  <a:pt x="524" y="427"/>
                  <a:pt x="550" y="401"/>
                  <a:pt x="550" y="369"/>
                </a:cubicBezTo>
                <a:cubicBezTo>
                  <a:pt x="550" y="366"/>
                  <a:pt x="550" y="363"/>
                  <a:pt x="549" y="3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8" name="Oval 20"/>
          <p:cNvSpPr>
            <a:spLocks noChangeArrowheads="1"/>
          </p:cNvSpPr>
          <p:nvPr/>
        </p:nvSpPr>
        <p:spPr bwMode="auto">
          <a:xfrm>
            <a:off x="5908757" y="2067638"/>
            <a:ext cx="374486" cy="376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5681895" y="2489884"/>
            <a:ext cx="828210" cy="1402421"/>
          </a:xfrm>
          <a:custGeom>
            <a:avLst/>
            <a:gdLst>
              <a:gd name="T0" fmla="*/ 620 w 621"/>
              <a:gd name="T1" fmla="*/ 406 h 1051"/>
              <a:gd name="T2" fmla="*/ 620 w 621"/>
              <a:gd name="T3" fmla="*/ 398 h 1051"/>
              <a:gd name="T4" fmla="*/ 556 w 621"/>
              <a:gd name="T5" fmla="*/ 56 h 1051"/>
              <a:gd name="T6" fmla="*/ 491 w 621"/>
              <a:gd name="T7" fmla="*/ 0 h 1051"/>
              <a:gd name="T8" fmla="*/ 130 w 621"/>
              <a:gd name="T9" fmla="*/ 0 h 1051"/>
              <a:gd name="T10" fmla="*/ 65 w 621"/>
              <a:gd name="T11" fmla="*/ 55 h 1051"/>
              <a:gd name="T12" fmla="*/ 1 w 621"/>
              <a:gd name="T13" fmla="*/ 398 h 1051"/>
              <a:gd name="T14" fmla="*/ 1 w 621"/>
              <a:gd name="T15" fmla="*/ 406 h 1051"/>
              <a:gd name="T16" fmla="*/ 0 w 621"/>
              <a:gd name="T17" fmla="*/ 415 h 1051"/>
              <a:gd name="T18" fmla="*/ 66 w 621"/>
              <a:gd name="T19" fmla="*/ 481 h 1051"/>
              <a:gd name="T20" fmla="*/ 131 w 621"/>
              <a:gd name="T21" fmla="*/ 427 h 1051"/>
              <a:gd name="T22" fmla="*/ 171 w 621"/>
              <a:gd name="T23" fmla="*/ 172 h 1051"/>
              <a:gd name="T24" fmla="*/ 171 w 621"/>
              <a:gd name="T25" fmla="*/ 985 h 1051"/>
              <a:gd name="T26" fmla="*/ 237 w 621"/>
              <a:gd name="T27" fmla="*/ 1051 h 1051"/>
              <a:gd name="T28" fmla="*/ 303 w 621"/>
              <a:gd name="T29" fmla="*/ 985 h 1051"/>
              <a:gd name="T30" fmla="*/ 303 w 621"/>
              <a:gd name="T31" fmla="*/ 583 h 1051"/>
              <a:gd name="T32" fmla="*/ 318 w 621"/>
              <a:gd name="T33" fmla="*/ 583 h 1051"/>
              <a:gd name="T34" fmla="*/ 318 w 621"/>
              <a:gd name="T35" fmla="*/ 985 h 1051"/>
              <a:gd name="T36" fmla="*/ 384 w 621"/>
              <a:gd name="T37" fmla="*/ 1051 h 1051"/>
              <a:gd name="T38" fmla="*/ 450 w 621"/>
              <a:gd name="T39" fmla="*/ 985 h 1051"/>
              <a:gd name="T40" fmla="*/ 449 w 621"/>
              <a:gd name="T41" fmla="*/ 172 h 1051"/>
              <a:gd name="T42" fmla="*/ 490 w 621"/>
              <a:gd name="T43" fmla="*/ 427 h 1051"/>
              <a:gd name="T44" fmla="*/ 555 w 621"/>
              <a:gd name="T45" fmla="*/ 481 h 1051"/>
              <a:gd name="T46" fmla="*/ 621 w 621"/>
              <a:gd name="T47" fmla="*/ 415 h 1051"/>
              <a:gd name="T48" fmla="*/ 620 w 621"/>
              <a:gd name="T49" fmla="*/ 406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1051">
                <a:moveTo>
                  <a:pt x="620" y="406"/>
                </a:moveTo>
                <a:cubicBezTo>
                  <a:pt x="621" y="404"/>
                  <a:pt x="621" y="401"/>
                  <a:pt x="620" y="398"/>
                </a:cubicBezTo>
                <a:cubicBezTo>
                  <a:pt x="556" y="56"/>
                  <a:pt x="556" y="56"/>
                  <a:pt x="556" y="56"/>
                </a:cubicBezTo>
                <a:cubicBezTo>
                  <a:pt x="550" y="23"/>
                  <a:pt x="523" y="0"/>
                  <a:pt x="49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8" y="0"/>
                  <a:pt x="70" y="23"/>
                  <a:pt x="65" y="55"/>
                </a:cubicBezTo>
                <a:cubicBezTo>
                  <a:pt x="1" y="398"/>
                  <a:pt x="1" y="398"/>
                  <a:pt x="1" y="398"/>
                </a:cubicBezTo>
                <a:cubicBezTo>
                  <a:pt x="0" y="401"/>
                  <a:pt x="0" y="404"/>
                  <a:pt x="1" y="406"/>
                </a:cubicBezTo>
                <a:cubicBezTo>
                  <a:pt x="0" y="409"/>
                  <a:pt x="0" y="412"/>
                  <a:pt x="0" y="415"/>
                </a:cubicBezTo>
                <a:cubicBezTo>
                  <a:pt x="0" y="452"/>
                  <a:pt x="30" y="481"/>
                  <a:pt x="66" y="481"/>
                </a:cubicBezTo>
                <a:cubicBezTo>
                  <a:pt x="98" y="481"/>
                  <a:pt x="125" y="459"/>
                  <a:pt x="131" y="427"/>
                </a:cubicBezTo>
                <a:cubicBezTo>
                  <a:pt x="171" y="172"/>
                  <a:pt x="171" y="172"/>
                  <a:pt x="171" y="172"/>
                </a:cubicBezTo>
                <a:cubicBezTo>
                  <a:pt x="171" y="985"/>
                  <a:pt x="171" y="985"/>
                  <a:pt x="171" y="985"/>
                </a:cubicBezTo>
                <a:cubicBezTo>
                  <a:pt x="171" y="1022"/>
                  <a:pt x="200" y="1051"/>
                  <a:pt x="237" y="1051"/>
                </a:cubicBezTo>
                <a:cubicBezTo>
                  <a:pt x="273" y="1051"/>
                  <a:pt x="303" y="1022"/>
                  <a:pt x="303" y="985"/>
                </a:cubicBezTo>
                <a:cubicBezTo>
                  <a:pt x="303" y="583"/>
                  <a:pt x="303" y="583"/>
                  <a:pt x="303" y="583"/>
                </a:cubicBezTo>
                <a:cubicBezTo>
                  <a:pt x="318" y="583"/>
                  <a:pt x="318" y="583"/>
                  <a:pt x="318" y="583"/>
                </a:cubicBezTo>
                <a:cubicBezTo>
                  <a:pt x="318" y="985"/>
                  <a:pt x="318" y="985"/>
                  <a:pt x="318" y="985"/>
                </a:cubicBezTo>
                <a:cubicBezTo>
                  <a:pt x="318" y="1022"/>
                  <a:pt x="348" y="1051"/>
                  <a:pt x="384" y="1051"/>
                </a:cubicBezTo>
                <a:cubicBezTo>
                  <a:pt x="420" y="1051"/>
                  <a:pt x="450" y="1022"/>
                  <a:pt x="450" y="985"/>
                </a:cubicBezTo>
                <a:cubicBezTo>
                  <a:pt x="449" y="172"/>
                  <a:pt x="449" y="172"/>
                  <a:pt x="449" y="172"/>
                </a:cubicBezTo>
                <a:cubicBezTo>
                  <a:pt x="490" y="427"/>
                  <a:pt x="490" y="427"/>
                  <a:pt x="490" y="427"/>
                </a:cubicBezTo>
                <a:cubicBezTo>
                  <a:pt x="496" y="459"/>
                  <a:pt x="523" y="481"/>
                  <a:pt x="555" y="481"/>
                </a:cubicBezTo>
                <a:cubicBezTo>
                  <a:pt x="591" y="481"/>
                  <a:pt x="621" y="452"/>
                  <a:pt x="621" y="415"/>
                </a:cubicBezTo>
                <a:cubicBezTo>
                  <a:pt x="621" y="412"/>
                  <a:pt x="620" y="409"/>
                  <a:pt x="620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7376309" y="1334948"/>
            <a:ext cx="704467" cy="875971"/>
          </a:xfrm>
          <a:custGeom>
            <a:avLst/>
            <a:gdLst>
              <a:gd name="T0" fmla="*/ 173 w 528"/>
              <a:gd name="T1" fmla="*/ 0 h 656"/>
              <a:gd name="T2" fmla="*/ 127 w 528"/>
              <a:gd name="T3" fmla="*/ 3 h 656"/>
              <a:gd name="T4" fmla="*/ 265 w 528"/>
              <a:gd name="T5" fmla="*/ 161 h 656"/>
              <a:gd name="T6" fmla="*/ 83 w 528"/>
              <a:gd name="T7" fmla="*/ 596 h 656"/>
              <a:gd name="T8" fmla="*/ 1 w 528"/>
              <a:gd name="T9" fmla="*/ 619 h 656"/>
              <a:gd name="T10" fmla="*/ 0 w 528"/>
              <a:gd name="T11" fmla="*/ 656 h 656"/>
              <a:gd name="T12" fmla="*/ 82 w 528"/>
              <a:gd name="T13" fmla="*/ 613 h 656"/>
              <a:gd name="T14" fmla="*/ 169 w 528"/>
              <a:gd name="T15" fmla="*/ 625 h 656"/>
              <a:gd name="T16" fmla="*/ 291 w 528"/>
              <a:gd name="T17" fmla="*/ 600 h 656"/>
              <a:gd name="T18" fmla="*/ 462 w 528"/>
              <a:gd name="T19" fmla="*/ 191 h 656"/>
              <a:gd name="T20" fmla="*/ 173 w 528"/>
              <a:gd name="T21" fmla="*/ 0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8" h="656">
                <a:moveTo>
                  <a:pt x="173" y="0"/>
                </a:moveTo>
                <a:cubicBezTo>
                  <a:pt x="158" y="0"/>
                  <a:pt x="143" y="1"/>
                  <a:pt x="127" y="3"/>
                </a:cubicBezTo>
                <a:cubicBezTo>
                  <a:pt x="187" y="38"/>
                  <a:pt x="236" y="92"/>
                  <a:pt x="265" y="161"/>
                </a:cubicBezTo>
                <a:cubicBezTo>
                  <a:pt x="336" y="330"/>
                  <a:pt x="254" y="525"/>
                  <a:pt x="83" y="596"/>
                </a:cubicBezTo>
                <a:cubicBezTo>
                  <a:pt x="57" y="608"/>
                  <a:pt x="29" y="615"/>
                  <a:pt x="1" y="619"/>
                </a:cubicBezTo>
                <a:cubicBezTo>
                  <a:pt x="0" y="656"/>
                  <a:pt x="0" y="656"/>
                  <a:pt x="0" y="656"/>
                </a:cubicBezTo>
                <a:cubicBezTo>
                  <a:pt x="82" y="613"/>
                  <a:pt x="82" y="613"/>
                  <a:pt x="82" y="613"/>
                </a:cubicBezTo>
                <a:cubicBezTo>
                  <a:pt x="110" y="621"/>
                  <a:pt x="139" y="625"/>
                  <a:pt x="169" y="625"/>
                </a:cubicBezTo>
                <a:cubicBezTo>
                  <a:pt x="210" y="625"/>
                  <a:pt x="251" y="617"/>
                  <a:pt x="291" y="600"/>
                </a:cubicBezTo>
                <a:cubicBezTo>
                  <a:pt x="452" y="533"/>
                  <a:pt x="528" y="350"/>
                  <a:pt x="462" y="191"/>
                </a:cubicBezTo>
                <a:cubicBezTo>
                  <a:pt x="412" y="72"/>
                  <a:pt x="296" y="0"/>
                  <a:pt x="173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6808611" y="1277416"/>
            <a:ext cx="737031" cy="933500"/>
          </a:xfrm>
          <a:custGeom>
            <a:avLst/>
            <a:gdLst>
              <a:gd name="T0" fmla="*/ 383 w 552"/>
              <a:gd name="T1" fmla="*/ 0 h 699"/>
              <a:gd name="T2" fmla="*/ 252 w 552"/>
              <a:gd name="T3" fmla="*/ 27 h 699"/>
              <a:gd name="T4" fmla="*/ 71 w 552"/>
              <a:gd name="T5" fmla="*/ 462 h 699"/>
              <a:gd name="T6" fmla="*/ 202 w 552"/>
              <a:gd name="T7" fmla="*/ 616 h 699"/>
              <a:gd name="T8" fmla="*/ 198 w 552"/>
              <a:gd name="T9" fmla="*/ 699 h 699"/>
              <a:gd name="T10" fmla="*/ 286 w 552"/>
              <a:gd name="T11" fmla="*/ 653 h 699"/>
              <a:gd name="T12" fmla="*/ 378 w 552"/>
              <a:gd name="T13" fmla="*/ 666 h 699"/>
              <a:gd name="T14" fmla="*/ 426 w 552"/>
              <a:gd name="T15" fmla="*/ 662 h 699"/>
              <a:gd name="T16" fmla="*/ 428 w 552"/>
              <a:gd name="T17" fmla="*/ 621 h 699"/>
              <a:gd name="T18" fmla="*/ 305 w 552"/>
              <a:gd name="T19" fmla="*/ 477 h 699"/>
              <a:gd name="T20" fmla="*/ 476 w 552"/>
              <a:gd name="T21" fmla="*/ 68 h 699"/>
              <a:gd name="T22" fmla="*/ 552 w 552"/>
              <a:gd name="T23" fmla="*/ 46 h 699"/>
              <a:gd name="T24" fmla="*/ 383 w 552"/>
              <a:gd name="T25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" h="699">
                <a:moveTo>
                  <a:pt x="383" y="0"/>
                </a:moveTo>
                <a:cubicBezTo>
                  <a:pt x="339" y="0"/>
                  <a:pt x="295" y="9"/>
                  <a:pt x="252" y="27"/>
                </a:cubicBezTo>
                <a:cubicBezTo>
                  <a:pt x="81" y="98"/>
                  <a:pt x="0" y="293"/>
                  <a:pt x="71" y="462"/>
                </a:cubicBezTo>
                <a:cubicBezTo>
                  <a:pt x="98" y="528"/>
                  <a:pt x="145" y="581"/>
                  <a:pt x="202" y="616"/>
                </a:cubicBezTo>
                <a:cubicBezTo>
                  <a:pt x="198" y="699"/>
                  <a:pt x="198" y="699"/>
                  <a:pt x="198" y="699"/>
                </a:cubicBezTo>
                <a:cubicBezTo>
                  <a:pt x="286" y="653"/>
                  <a:pt x="286" y="653"/>
                  <a:pt x="286" y="653"/>
                </a:cubicBezTo>
                <a:cubicBezTo>
                  <a:pt x="315" y="661"/>
                  <a:pt x="347" y="666"/>
                  <a:pt x="378" y="666"/>
                </a:cubicBezTo>
                <a:cubicBezTo>
                  <a:pt x="394" y="666"/>
                  <a:pt x="410" y="665"/>
                  <a:pt x="426" y="662"/>
                </a:cubicBezTo>
                <a:cubicBezTo>
                  <a:pt x="428" y="621"/>
                  <a:pt x="428" y="621"/>
                  <a:pt x="428" y="621"/>
                </a:cubicBezTo>
                <a:cubicBezTo>
                  <a:pt x="375" y="588"/>
                  <a:pt x="331" y="539"/>
                  <a:pt x="305" y="477"/>
                </a:cubicBezTo>
                <a:cubicBezTo>
                  <a:pt x="239" y="318"/>
                  <a:pt x="315" y="135"/>
                  <a:pt x="476" y="68"/>
                </a:cubicBezTo>
                <a:cubicBezTo>
                  <a:pt x="501" y="57"/>
                  <a:pt x="526" y="50"/>
                  <a:pt x="552" y="46"/>
                </a:cubicBezTo>
                <a:cubicBezTo>
                  <a:pt x="501" y="16"/>
                  <a:pt x="443" y="0"/>
                  <a:pt x="383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7127738" y="1338205"/>
            <a:ext cx="696869" cy="822783"/>
          </a:xfrm>
          <a:custGeom>
            <a:avLst/>
            <a:gdLst>
              <a:gd name="T0" fmla="*/ 313 w 522"/>
              <a:gd name="T1" fmla="*/ 0 h 616"/>
              <a:gd name="T2" fmla="*/ 237 w 522"/>
              <a:gd name="T3" fmla="*/ 22 h 616"/>
              <a:gd name="T4" fmla="*/ 66 w 522"/>
              <a:gd name="T5" fmla="*/ 431 h 616"/>
              <a:gd name="T6" fmla="*/ 189 w 522"/>
              <a:gd name="T7" fmla="*/ 575 h 616"/>
              <a:gd name="T8" fmla="*/ 187 w 522"/>
              <a:gd name="T9" fmla="*/ 616 h 616"/>
              <a:gd name="T10" fmla="*/ 269 w 522"/>
              <a:gd name="T11" fmla="*/ 593 h 616"/>
              <a:gd name="T12" fmla="*/ 451 w 522"/>
              <a:gd name="T13" fmla="*/ 158 h 616"/>
              <a:gd name="T14" fmla="*/ 313 w 522"/>
              <a:gd name="T15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2" h="616">
                <a:moveTo>
                  <a:pt x="313" y="0"/>
                </a:moveTo>
                <a:cubicBezTo>
                  <a:pt x="287" y="4"/>
                  <a:pt x="262" y="11"/>
                  <a:pt x="237" y="22"/>
                </a:cubicBezTo>
                <a:cubicBezTo>
                  <a:pt x="76" y="89"/>
                  <a:pt x="0" y="272"/>
                  <a:pt x="66" y="431"/>
                </a:cubicBezTo>
                <a:cubicBezTo>
                  <a:pt x="92" y="493"/>
                  <a:pt x="136" y="542"/>
                  <a:pt x="189" y="575"/>
                </a:cubicBezTo>
                <a:cubicBezTo>
                  <a:pt x="187" y="616"/>
                  <a:pt x="187" y="616"/>
                  <a:pt x="187" y="616"/>
                </a:cubicBezTo>
                <a:cubicBezTo>
                  <a:pt x="215" y="612"/>
                  <a:pt x="243" y="605"/>
                  <a:pt x="269" y="593"/>
                </a:cubicBezTo>
                <a:cubicBezTo>
                  <a:pt x="440" y="522"/>
                  <a:pt x="522" y="327"/>
                  <a:pt x="451" y="158"/>
                </a:cubicBezTo>
                <a:cubicBezTo>
                  <a:pt x="422" y="89"/>
                  <a:pt x="373" y="35"/>
                  <a:pt x="313" y="0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5763308" y="939836"/>
            <a:ext cx="1170131" cy="1157106"/>
          </a:xfrm>
          <a:custGeom>
            <a:avLst/>
            <a:gdLst>
              <a:gd name="T0" fmla="*/ 443 w 877"/>
              <a:gd name="T1" fmla="*/ 0 h 867"/>
              <a:gd name="T2" fmla="*/ 183 w 877"/>
              <a:gd name="T3" fmla="*/ 98 h 867"/>
              <a:gd name="T4" fmla="*/ 142 w 877"/>
              <a:gd name="T5" fmla="*/ 650 h 867"/>
              <a:gd name="T6" fmla="*/ 344 w 877"/>
              <a:gd name="T7" fmla="*/ 773 h 867"/>
              <a:gd name="T8" fmla="*/ 344 w 877"/>
              <a:gd name="T9" fmla="*/ 773 h 867"/>
              <a:gd name="T10" fmla="*/ 371 w 877"/>
              <a:gd name="T11" fmla="*/ 867 h 867"/>
              <a:gd name="T12" fmla="*/ 451 w 877"/>
              <a:gd name="T13" fmla="*/ 783 h 867"/>
              <a:gd name="T14" fmla="*/ 695 w 877"/>
              <a:gd name="T15" fmla="*/ 686 h 867"/>
              <a:gd name="T16" fmla="*/ 736 w 877"/>
              <a:gd name="T17" fmla="*/ 133 h 867"/>
              <a:gd name="T18" fmla="*/ 443 w 877"/>
              <a:gd name="T1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7" h="867">
                <a:moveTo>
                  <a:pt x="443" y="0"/>
                </a:moveTo>
                <a:cubicBezTo>
                  <a:pt x="351" y="0"/>
                  <a:pt x="258" y="32"/>
                  <a:pt x="183" y="98"/>
                </a:cubicBezTo>
                <a:cubicBezTo>
                  <a:pt x="19" y="240"/>
                  <a:pt x="0" y="488"/>
                  <a:pt x="142" y="650"/>
                </a:cubicBezTo>
                <a:cubicBezTo>
                  <a:pt x="197" y="714"/>
                  <a:pt x="268" y="755"/>
                  <a:pt x="344" y="773"/>
                </a:cubicBezTo>
                <a:cubicBezTo>
                  <a:pt x="344" y="773"/>
                  <a:pt x="344" y="773"/>
                  <a:pt x="344" y="773"/>
                </a:cubicBezTo>
                <a:cubicBezTo>
                  <a:pt x="371" y="867"/>
                  <a:pt x="371" y="867"/>
                  <a:pt x="371" y="867"/>
                </a:cubicBezTo>
                <a:cubicBezTo>
                  <a:pt x="451" y="783"/>
                  <a:pt x="451" y="783"/>
                  <a:pt x="451" y="783"/>
                </a:cubicBezTo>
                <a:cubicBezTo>
                  <a:pt x="538" y="780"/>
                  <a:pt x="624" y="747"/>
                  <a:pt x="695" y="686"/>
                </a:cubicBezTo>
                <a:cubicBezTo>
                  <a:pt x="859" y="543"/>
                  <a:pt x="877" y="296"/>
                  <a:pt x="736" y="133"/>
                </a:cubicBezTo>
                <a:cubicBezTo>
                  <a:pt x="659" y="45"/>
                  <a:pt x="551" y="0"/>
                  <a:pt x="443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4528049" y="1098314"/>
            <a:ext cx="993201" cy="1043132"/>
          </a:xfrm>
          <a:custGeom>
            <a:avLst/>
            <a:gdLst>
              <a:gd name="T0" fmla="*/ 353 w 745"/>
              <a:gd name="T1" fmla="*/ 0 h 781"/>
              <a:gd name="T2" fmla="*/ 60 w 745"/>
              <a:gd name="T3" fmla="*/ 154 h 781"/>
              <a:gd name="T4" fmla="*/ 0 w 745"/>
              <a:gd name="T5" fmla="*/ 326 h 781"/>
              <a:gd name="T6" fmla="*/ 119 w 745"/>
              <a:gd name="T7" fmla="*/ 369 h 781"/>
              <a:gd name="T8" fmla="*/ 211 w 745"/>
              <a:gd name="T9" fmla="*/ 680 h 781"/>
              <a:gd name="T10" fmla="*/ 364 w 745"/>
              <a:gd name="T11" fmla="*/ 714 h 781"/>
              <a:gd name="T12" fmla="*/ 391 w 745"/>
              <a:gd name="T13" fmla="*/ 713 h 781"/>
              <a:gd name="T14" fmla="*/ 474 w 745"/>
              <a:gd name="T15" fmla="*/ 781 h 781"/>
              <a:gd name="T16" fmla="*/ 487 w 745"/>
              <a:gd name="T17" fmla="*/ 693 h 781"/>
              <a:gd name="T18" fmla="*/ 487 w 745"/>
              <a:gd name="T19" fmla="*/ 693 h 781"/>
              <a:gd name="T20" fmla="*/ 521 w 745"/>
              <a:gd name="T21" fmla="*/ 678 h 781"/>
              <a:gd name="T22" fmla="*/ 538 w 745"/>
              <a:gd name="T23" fmla="*/ 527 h 781"/>
              <a:gd name="T24" fmla="*/ 674 w 745"/>
              <a:gd name="T25" fmla="*/ 456 h 781"/>
              <a:gd name="T26" fmla="*/ 705 w 745"/>
              <a:gd name="T27" fmla="*/ 459 h 781"/>
              <a:gd name="T28" fmla="*/ 558 w 745"/>
              <a:gd name="T29" fmla="*/ 64 h 781"/>
              <a:gd name="T30" fmla="*/ 353 w 745"/>
              <a:gd name="T31" fmla="*/ 0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5" h="781">
                <a:moveTo>
                  <a:pt x="353" y="0"/>
                </a:moveTo>
                <a:cubicBezTo>
                  <a:pt x="239" y="0"/>
                  <a:pt x="128" y="54"/>
                  <a:pt x="60" y="154"/>
                </a:cubicBezTo>
                <a:cubicBezTo>
                  <a:pt x="24" y="207"/>
                  <a:pt x="5" y="266"/>
                  <a:pt x="0" y="326"/>
                </a:cubicBezTo>
                <a:cubicBezTo>
                  <a:pt x="41" y="330"/>
                  <a:pt x="82" y="345"/>
                  <a:pt x="119" y="369"/>
                </a:cubicBezTo>
                <a:cubicBezTo>
                  <a:pt x="222" y="440"/>
                  <a:pt x="259" y="571"/>
                  <a:pt x="211" y="680"/>
                </a:cubicBezTo>
                <a:cubicBezTo>
                  <a:pt x="260" y="703"/>
                  <a:pt x="312" y="714"/>
                  <a:pt x="364" y="714"/>
                </a:cubicBezTo>
                <a:cubicBezTo>
                  <a:pt x="373" y="714"/>
                  <a:pt x="382" y="714"/>
                  <a:pt x="391" y="713"/>
                </a:cubicBezTo>
                <a:cubicBezTo>
                  <a:pt x="474" y="781"/>
                  <a:pt x="474" y="781"/>
                  <a:pt x="474" y="781"/>
                </a:cubicBezTo>
                <a:cubicBezTo>
                  <a:pt x="487" y="693"/>
                  <a:pt x="487" y="693"/>
                  <a:pt x="487" y="693"/>
                </a:cubicBezTo>
                <a:cubicBezTo>
                  <a:pt x="487" y="693"/>
                  <a:pt x="487" y="693"/>
                  <a:pt x="487" y="693"/>
                </a:cubicBezTo>
                <a:cubicBezTo>
                  <a:pt x="499" y="688"/>
                  <a:pt x="510" y="684"/>
                  <a:pt x="521" y="678"/>
                </a:cubicBezTo>
                <a:cubicBezTo>
                  <a:pt x="503" y="629"/>
                  <a:pt x="507" y="573"/>
                  <a:pt x="538" y="527"/>
                </a:cubicBezTo>
                <a:cubicBezTo>
                  <a:pt x="570" y="481"/>
                  <a:pt x="621" y="456"/>
                  <a:pt x="674" y="456"/>
                </a:cubicBezTo>
                <a:cubicBezTo>
                  <a:pt x="684" y="456"/>
                  <a:pt x="694" y="457"/>
                  <a:pt x="705" y="459"/>
                </a:cubicBezTo>
                <a:cubicBezTo>
                  <a:pt x="745" y="315"/>
                  <a:pt x="691" y="154"/>
                  <a:pt x="558" y="64"/>
                </a:cubicBezTo>
                <a:cubicBezTo>
                  <a:pt x="495" y="21"/>
                  <a:pt x="424" y="0"/>
                  <a:pt x="353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5" name="Freeform 27"/>
          <p:cNvSpPr>
            <a:spLocks/>
          </p:cNvSpPr>
          <p:nvPr/>
        </p:nvSpPr>
        <p:spPr bwMode="auto">
          <a:xfrm>
            <a:off x="5198866" y="1707260"/>
            <a:ext cx="269195" cy="296332"/>
          </a:xfrm>
          <a:custGeom>
            <a:avLst/>
            <a:gdLst>
              <a:gd name="T0" fmla="*/ 171 w 202"/>
              <a:gd name="T1" fmla="*/ 0 h 222"/>
              <a:gd name="T2" fmla="*/ 35 w 202"/>
              <a:gd name="T3" fmla="*/ 71 h 222"/>
              <a:gd name="T4" fmla="*/ 18 w 202"/>
              <a:gd name="T5" fmla="*/ 222 h 222"/>
              <a:gd name="T6" fmla="*/ 154 w 202"/>
              <a:gd name="T7" fmla="*/ 104 h 222"/>
              <a:gd name="T8" fmla="*/ 202 w 202"/>
              <a:gd name="T9" fmla="*/ 3 h 222"/>
              <a:gd name="T10" fmla="*/ 171 w 202"/>
              <a:gd name="T11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2" h="222">
                <a:moveTo>
                  <a:pt x="171" y="0"/>
                </a:moveTo>
                <a:cubicBezTo>
                  <a:pt x="118" y="0"/>
                  <a:pt x="67" y="25"/>
                  <a:pt x="35" y="71"/>
                </a:cubicBezTo>
                <a:cubicBezTo>
                  <a:pt x="4" y="117"/>
                  <a:pt x="0" y="173"/>
                  <a:pt x="18" y="222"/>
                </a:cubicBezTo>
                <a:cubicBezTo>
                  <a:pt x="72" y="196"/>
                  <a:pt x="119" y="157"/>
                  <a:pt x="154" y="104"/>
                </a:cubicBezTo>
                <a:cubicBezTo>
                  <a:pt x="176" y="73"/>
                  <a:pt x="192" y="38"/>
                  <a:pt x="202" y="3"/>
                </a:cubicBezTo>
                <a:cubicBezTo>
                  <a:pt x="191" y="1"/>
                  <a:pt x="181" y="0"/>
                  <a:pt x="171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6" name="Freeform 28"/>
          <p:cNvSpPr>
            <a:spLocks/>
          </p:cNvSpPr>
          <p:nvPr/>
        </p:nvSpPr>
        <p:spPr bwMode="auto">
          <a:xfrm>
            <a:off x="4515023" y="1533586"/>
            <a:ext cx="358203" cy="472178"/>
          </a:xfrm>
          <a:custGeom>
            <a:avLst/>
            <a:gdLst>
              <a:gd name="T0" fmla="*/ 9 w 268"/>
              <a:gd name="T1" fmla="*/ 0 h 354"/>
              <a:gd name="T2" fmla="*/ 168 w 268"/>
              <a:gd name="T3" fmla="*/ 325 h 354"/>
              <a:gd name="T4" fmla="*/ 220 w 268"/>
              <a:gd name="T5" fmla="*/ 354 h 354"/>
              <a:gd name="T6" fmla="*/ 128 w 268"/>
              <a:gd name="T7" fmla="*/ 43 h 354"/>
              <a:gd name="T8" fmla="*/ 9 w 268"/>
              <a:gd name="T9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54">
                <a:moveTo>
                  <a:pt x="9" y="0"/>
                </a:moveTo>
                <a:cubicBezTo>
                  <a:pt x="0" y="123"/>
                  <a:pt x="57" y="249"/>
                  <a:pt x="168" y="325"/>
                </a:cubicBezTo>
                <a:cubicBezTo>
                  <a:pt x="185" y="336"/>
                  <a:pt x="202" y="346"/>
                  <a:pt x="220" y="354"/>
                </a:cubicBezTo>
                <a:cubicBezTo>
                  <a:pt x="268" y="245"/>
                  <a:pt x="231" y="114"/>
                  <a:pt x="128" y="43"/>
                </a:cubicBezTo>
                <a:cubicBezTo>
                  <a:pt x="91" y="19"/>
                  <a:pt x="50" y="4"/>
                  <a:pt x="9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89756"/>
      </p:ext>
    </p:extLst>
  </p:cSld>
  <p:clrMapOvr>
    <a:masterClrMapping/>
  </p:clrMapOvr>
</p:sld>
</file>

<file path=ppt/slides/slide2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83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84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85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id-ID" dirty="0"/>
              <a:t>2</a:t>
            </a:r>
            <a:endParaRPr lang="en-US" dirty="0"/>
          </a:p>
        </p:txBody>
      </p:sp>
      <p:sp>
        <p:nvSpPr>
          <p:cNvPr id="7" name="Freeform 22"/>
          <p:cNvSpPr>
            <a:spLocks/>
          </p:cNvSpPr>
          <p:nvPr/>
        </p:nvSpPr>
        <p:spPr bwMode="auto">
          <a:xfrm>
            <a:off x="4689388" y="4696107"/>
            <a:ext cx="44450" cy="47625"/>
          </a:xfrm>
          <a:custGeom>
            <a:avLst/>
            <a:gdLst>
              <a:gd name="T0" fmla="*/ 0 w 29"/>
              <a:gd name="T1" fmla="*/ 10 h 31"/>
              <a:gd name="T2" fmla="*/ 12 w 29"/>
              <a:gd name="T3" fmla="*/ 31 h 31"/>
              <a:gd name="T4" fmla="*/ 29 w 29"/>
              <a:gd name="T5" fmla="*/ 21 h 31"/>
              <a:gd name="T6" fmla="*/ 17 w 29"/>
              <a:gd name="T7" fmla="*/ 0 h 31"/>
              <a:gd name="T8" fmla="*/ 0 w 29"/>
              <a:gd name="T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1">
                <a:moveTo>
                  <a:pt x="0" y="10"/>
                </a:moveTo>
                <a:cubicBezTo>
                  <a:pt x="4" y="17"/>
                  <a:pt x="8" y="24"/>
                  <a:pt x="12" y="31"/>
                </a:cubicBezTo>
                <a:cubicBezTo>
                  <a:pt x="29" y="21"/>
                  <a:pt x="29" y="21"/>
                  <a:pt x="29" y="21"/>
                </a:cubicBezTo>
                <a:cubicBezTo>
                  <a:pt x="25" y="14"/>
                  <a:pt x="21" y="7"/>
                  <a:pt x="17" y="0"/>
                </a:cubicBez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 rot="3186240">
            <a:off x="6773972" y="2206423"/>
            <a:ext cx="865188" cy="2066925"/>
          </a:xfrm>
          <a:custGeom>
            <a:avLst/>
            <a:gdLst>
              <a:gd name="T0" fmla="*/ 279 w 558"/>
              <a:gd name="T1" fmla="*/ 1309 h 1333"/>
              <a:gd name="T2" fmla="*/ 438 w 558"/>
              <a:gd name="T3" fmla="*/ 1333 h 1333"/>
              <a:gd name="T4" fmla="*/ 558 w 558"/>
              <a:gd name="T5" fmla="*/ 774 h 1333"/>
              <a:gd name="T6" fmla="*/ 279 w 558"/>
              <a:gd name="T7" fmla="*/ 0 h 1333"/>
              <a:gd name="T8" fmla="*/ 0 w 558"/>
              <a:gd name="T9" fmla="*/ 774 h 1333"/>
              <a:gd name="T10" fmla="*/ 120 w 558"/>
              <a:gd name="T11" fmla="*/ 1333 h 1333"/>
              <a:gd name="T12" fmla="*/ 279 w 558"/>
              <a:gd name="T13" fmla="*/ 1309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8" h="1333">
                <a:moveTo>
                  <a:pt x="279" y="1309"/>
                </a:moveTo>
                <a:cubicBezTo>
                  <a:pt x="335" y="1309"/>
                  <a:pt x="388" y="1317"/>
                  <a:pt x="438" y="1333"/>
                </a:cubicBezTo>
                <a:cubicBezTo>
                  <a:pt x="513" y="1182"/>
                  <a:pt x="558" y="987"/>
                  <a:pt x="558" y="774"/>
                </a:cubicBezTo>
                <a:cubicBezTo>
                  <a:pt x="558" y="436"/>
                  <a:pt x="445" y="143"/>
                  <a:pt x="279" y="0"/>
                </a:cubicBezTo>
                <a:cubicBezTo>
                  <a:pt x="113" y="143"/>
                  <a:pt x="0" y="436"/>
                  <a:pt x="0" y="774"/>
                </a:cubicBezTo>
                <a:cubicBezTo>
                  <a:pt x="0" y="987"/>
                  <a:pt x="45" y="1182"/>
                  <a:pt x="120" y="1333"/>
                </a:cubicBezTo>
                <a:cubicBezTo>
                  <a:pt x="170" y="1317"/>
                  <a:pt x="223" y="1309"/>
                  <a:pt x="279" y="1309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29936" y="2451562"/>
            <a:ext cx="2739237" cy="2013394"/>
            <a:chOff x="4105933" y="2451562"/>
            <a:chExt cx="2739237" cy="2013394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 rot="3186240">
              <a:off x="4404720" y="3796040"/>
              <a:ext cx="100013" cy="388938"/>
            </a:xfrm>
            <a:custGeom>
              <a:avLst/>
              <a:gdLst>
                <a:gd name="T0" fmla="*/ 32 w 65"/>
                <a:gd name="T1" fmla="*/ 0 h 251"/>
                <a:gd name="T2" fmla="*/ 0 w 65"/>
                <a:gd name="T3" fmla="*/ 33 h 251"/>
                <a:gd name="T4" fmla="*/ 32 w 65"/>
                <a:gd name="T5" fmla="*/ 251 h 251"/>
                <a:gd name="T6" fmla="*/ 65 w 65"/>
                <a:gd name="T7" fmla="*/ 33 h 251"/>
                <a:gd name="T8" fmla="*/ 32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32" y="251"/>
                    <a:pt x="32" y="251"/>
                  </a:cubicBezTo>
                  <a:cubicBezTo>
                    <a:pt x="32" y="251"/>
                    <a:pt x="65" y="51"/>
                    <a:pt x="65" y="33"/>
                  </a:cubicBezTo>
                  <a:cubicBezTo>
                    <a:pt x="65" y="15"/>
                    <a:pt x="50" y="0"/>
                    <a:pt x="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 rot="3186240">
              <a:off x="4249602" y="4103451"/>
              <a:ext cx="101600" cy="388938"/>
            </a:xfrm>
            <a:custGeom>
              <a:avLst/>
              <a:gdLst>
                <a:gd name="T0" fmla="*/ 33 w 65"/>
                <a:gd name="T1" fmla="*/ 0 h 251"/>
                <a:gd name="T2" fmla="*/ 0 w 65"/>
                <a:gd name="T3" fmla="*/ 33 h 251"/>
                <a:gd name="T4" fmla="*/ 33 w 65"/>
                <a:gd name="T5" fmla="*/ 251 h 251"/>
                <a:gd name="T6" fmla="*/ 65 w 65"/>
                <a:gd name="T7" fmla="*/ 33 h 251"/>
                <a:gd name="T8" fmla="*/ 33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33" y="251"/>
                    <a:pt x="33" y="251"/>
                  </a:cubicBezTo>
                  <a:cubicBezTo>
                    <a:pt x="33" y="251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 rot="3186240">
              <a:off x="4552803" y="4077914"/>
              <a:ext cx="100013" cy="388938"/>
            </a:xfrm>
            <a:custGeom>
              <a:avLst/>
              <a:gdLst>
                <a:gd name="T0" fmla="*/ 33 w 65"/>
                <a:gd name="T1" fmla="*/ 0 h 250"/>
                <a:gd name="T2" fmla="*/ 0 w 65"/>
                <a:gd name="T3" fmla="*/ 32 h 250"/>
                <a:gd name="T4" fmla="*/ 33 w 65"/>
                <a:gd name="T5" fmla="*/ 250 h 250"/>
                <a:gd name="T6" fmla="*/ 65 w 65"/>
                <a:gd name="T7" fmla="*/ 32 h 250"/>
                <a:gd name="T8" fmla="*/ 33 w 65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0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33" y="250"/>
                    <a:pt x="33" y="250"/>
                  </a:cubicBezTo>
                  <a:cubicBezTo>
                    <a:pt x="33" y="250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 rot="3186240">
              <a:off x="4667956" y="3785718"/>
              <a:ext cx="400050" cy="133350"/>
            </a:xfrm>
            <a:prstGeom prst="rect">
              <a:avLst/>
            </a:prstGeom>
            <a:solidFill>
              <a:srgbClr val="EDE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3186240">
              <a:off x="4283423" y="3286237"/>
              <a:ext cx="1401763" cy="955675"/>
            </a:xfrm>
            <a:custGeom>
              <a:avLst/>
              <a:gdLst>
                <a:gd name="T0" fmla="*/ 452 w 904"/>
                <a:gd name="T1" fmla="*/ 329 h 616"/>
                <a:gd name="T2" fmla="*/ 873 w 904"/>
                <a:gd name="T3" fmla="*/ 616 h 616"/>
                <a:gd name="T4" fmla="*/ 904 w 904"/>
                <a:gd name="T5" fmla="*/ 452 h 616"/>
                <a:gd name="T6" fmla="*/ 452 w 904"/>
                <a:gd name="T7" fmla="*/ 0 h 616"/>
                <a:gd name="T8" fmla="*/ 0 w 904"/>
                <a:gd name="T9" fmla="*/ 452 h 616"/>
                <a:gd name="T10" fmla="*/ 31 w 904"/>
                <a:gd name="T11" fmla="*/ 616 h 616"/>
                <a:gd name="T12" fmla="*/ 452 w 904"/>
                <a:gd name="T13" fmla="*/ 329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616">
                  <a:moveTo>
                    <a:pt x="452" y="329"/>
                  </a:moveTo>
                  <a:cubicBezTo>
                    <a:pt x="644" y="329"/>
                    <a:pt x="807" y="448"/>
                    <a:pt x="873" y="616"/>
                  </a:cubicBezTo>
                  <a:cubicBezTo>
                    <a:pt x="893" y="566"/>
                    <a:pt x="904" y="510"/>
                    <a:pt x="904" y="452"/>
                  </a:cubicBezTo>
                  <a:cubicBezTo>
                    <a:pt x="904" y="203"/>
                    <a:pt x="702" y="0"/>
                    <a:pt x="452" y="0"/>
                  </a:cubicBezTo>
                  <a:cubicBezTo>
                    <a:pt x="203" y="0"/>
                    <a:pt x="0" y="203"/>
                    <a:pt x="0" y="452"/>
                  </a:cubicBezTo>
                  <a:cubicBezTo>
                    <a:pt x="0" y="510"/>
                    <a:pt x="11" y="566"/>
                    <a:pt x="31" y="616"/>
                  </a:cubicBezTo>
                  <a:cubicBezTo>
                    <a:pt x="97" y="448"/>
                    <a:pt x="260" y="329"/>
                    <a:pt x="452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3186240">
              <a:off x="4978276" y="3655691"/>
              <a:ext cx="522288" cy="933450"/>
            </a:xfrm>
            <a:custGeom>
              <a:avLst/>
              <a:gdLst>
                <a:gd name="T0" fmla="*/ 0 w 337"/>
                <a:gd name="T1" fmla="*/ 0 h 601"/>
                <a:gd name="T2" fmla="*/ 0 w 337"/>
                <a:gd name="T3" fmla="*/ 329 h 601"/>
                <a:gd name="T4" fmla="*/ 306 w 337"/>
                <a:gd name="T5" fmla="*/ 601 h 601"/>
                <a:gd name="T6" fmla="*/ 337 w 337"/>
                <a:gd name="T7" fmla="*/ 437 h 601"/>
                <a:gd name="T8" fmla="*/ 0 w 337"/>
                <a:gd name="T9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601">
                  <a:moveTo>
                    <a:pt x="0" y="0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140" y="366"/>
                    <a:pt x="254" y="468"/>
                    <a:pt x="306" y="601"/>
                  </a:cubicBezTo>
                  <a:cubicBezTo>
                    <a:pt x="326" y="551"/>
                    <a:pt x="337" y="495"/>
                    <a:pt x="337" y="437"/>
                  </a:cubicBezTo>
                  <a:cubicBezTo>
                    <a:pt x="337" y="228"/>
                    <a:pt x="194" y="5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 rot="3186240">
              <a:off x="5594220" y="2378445"/>
              <a:ext cx="434975" cy="2066925"/>
            </a:xfrm>
            <a:custGeom>
              <a:avLst/>
              <a:gdLst>
                <a:gd name="T0" fmla="*/ 2 w 281"/>
                <a:gd name="T1" fmla="*/ 0 h 1333"/>
                <a:gd name="T2" fmla="*/ 0 w 281"/>
                <a:gd name="T3" fmla="*/ 1 h 1333"/>
                <a:gd name="T4" fmla="*/ 0 w 281"/>
                <a:gd name="T5" fmla="*/ 1309 h 1333"/>
                <a:gd name="T6" fmla="*/ 2 w 281"/>
                <a:gd name="T7" fmla="*/ 1309 h 1333"/>
                <a:gd name="T8" fmla="*/ 161 w 281"/>
                <a:gd name="T9" fmla="*/ 1333 h 1333"/>
                <a:gd name="T10" fmla="*/ 281 w 281"/>
                <a:gd name="T11" fmla="*/ 774 h 1333"/>
                <a:gd name="T12" fmla="*/ 2 w 281"/>
                <a:gd name="T13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333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1" y="1309"/>
                    <a:pt x="1" y="1309"/>
                    <a:pt x="2" y="1309"/>
                  </a:cubicBezTo>
                  <a:cubicBezTo>
                    <a:pt x="58" y="1309"/>
                    <a:pt x="111" y="1317"/>
                    <a:pt x="161" y="1333"/>
                  </a:cubicBezTo>
                  <a:cubicBezTo>
                    <a:pt x="236" y="1182"/>
                    <a:pt x="281" y="987"/>
                    <a:pt x="281" y="774"/>
                  </a:cubicBezTo>
                  <a:cubicBezTo>
                    <a:pt x="281" y="436"/>
                    <a:pt x="168" y="143"/>
                    <a:pt x="2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 rot="3186240">
              <a:off x="5986675" y="2518237"/>
              <a:ext cx="639763" cy="506413"/>
            </a:xfrm>
            <a:custGeom>
              <a:avLst/>
              <a:gdLst>
                <a:gd name="T0" fmla="*/ 206 w 412"/>
                <a:gd name="T1" fmla="*/ 320 h 327"/>
                <a:gd name="T2" fmla="*/ 412 w 412"/>
                <a:gd name="T3" fmla="*/ 327 h 327"/>
                <a:gd name="T4" fmla="*/ 206 w 412"/>
                <a:gd name="T5" fmla="*/ 0 h 327"/>
                <a:gd name="T6" fmla="*/ 0 w 412"/>
                <a:gd name="T7" fmla="*/ 327 h 327"/>
                <a:gd name="T8" fmla="*/ 206 w 412"/>
                <a:gd name="T9" fmla="*/ 32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27">
                  <a:moveTo>
                    <a:pt x="206" y="320"/>
                  </a:moveTo>
                  <a:cubicBezTo>
                    <a:pt x="276" y="320"/>
                    <a:pt x="345" y="322"/>
                    <a:pt x="412" y="327"/>
                  </a:cubicBezTo>
                  <a:cubicBezTo>
                    <a:pt x="363" y="188"/>
                    <a:pt x="291" y="74"/>
                    <a:pt x="206" y="0"/>
                  </a:cubicBezTo>
                  <a:cubicBezTo>
                    <a:pt x="121" y="74"/>
                    <a:pt x="49" y="188"/>
                    <a:pt x="0" y="327"/>
                  </a:cubicBezTo>
                  <a:cubicBezTo>
                    <a:pt x="67" y="322"/>
                    <a:pt x="136" y="320"/>
                    <a:pt x="20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 rot="3186240">
              <a:off x="6240733" y="2645194"/>
              <a:ext cx="322263" cy="506413"/>
            </a:xfrm>
            <a:custGeom>
              <a:avLst/>
              <a:gdLst>
                <a:gd name="T0" fmla="*/ 0 w 208"/>
                <a:gd name="T1" fmla="*/ 1 h 327"/>
                <a:gd name="T2" fmla="*/ 0 w 208"/>
                <a:gd name="T3" fmla="*/ 320 h 327"/>
                <a:gd name="T4" fmla="*/ 2 w 208"/>
                <a:gd name="T5" fmla="*/ 320 h 327"/>
                <a:gd name="T6" fmla="*/ 208 w 208"/>
                <a:gd name="T7" fmla="*/ 327 h 327"/>
                <a:gd name="T8" fmla="*/ 2 w 208"/>
                <a:gd name="T9" fmla="*/ 0 h 327"/>
                <a:gd name="T10" fmla="*/ 0 w 208"/>
                <a:gd name="T11" fmla="*/ 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327">
                  <a:moveTo>
                    <a:pt x="0" y="1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1" y="320"/>
                    <a:pt x="1" y="320"/>
                    <a:pt x="2" y="320"/>
                  </a:cubicBezTo>
                  <a:cubicBezTo>
                    <a:pt x="72" y="320"/>
                    <a:pt x="141" y="322"/>
                    <a:pt x="208" y="327"/>
                  </a:cubicBezTo>
                  <a:cubicBezTo>
                    <a:pt x="159" y="188"/>
                    <a:pt x="87" y="74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 rot="3186240">
              <a:off x="4907305" y="3251305"/>
              <a:ext cx="185738" cy="1001713"/>
            </a:xfrm>
            <a:custGeom>
              <a:avLst/>
              <a:gdLst>
                <a:gd name="T0" fmla="*/ 60 w 120"/>
                <a:gd name="T1" fmla="*/ 0 h 645"/>
                <a:gd name="T2" fmla="*/ 0 w 120"/>
                <a:gd name="T3" fmla="*/ 322 h 645"/>
                <a:gd name="T4" fmla="*/ 60 w 120"/>
                <a:gd name="T5" fmla="*/ 645 h 645"/>
                <a:gd name="T6" fmla="*/ 120 w 120"/>
                <a:gd name="T7" fmla="*/ 322 h 645"/>
                <a:gd name="T8" fmla="*/ 60 w 120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45">
                  <a:moveTo>
                    <a:pt x="60" y="0"/>
                  </a:moveTo>
                  <a:cubicBezTo>
                    <a:pt x="24" y="60"/>
                    <a:pt x="0" y="182"/>
                    <a:pt x="0" y="322"/>
                  </a:cubicBezTo>
                  <a:cubicBezTo>
                    <a:pt x="0" y="463"/>
                    <a:pt x="24" y="585"/>
                    <a:pt x="60" y="645"/>
                  </a:cubicBezTo>
                  <a:cubicBezTo>
                    <a:pt x="96" y="585"/>
                    <a:pt x="120" y="463"/>
                    <a:pt x="120" y="322"/>
                  </a:cubicBezTo>
                  <a:cubicBezTo>
                    <a:pt x="120" y="182"/>
                    <a:pt x="96" y="6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 rot="3186240">
              <a:off x="4979712" y="3287487"/>
              <a:ext cx="95250" cy="1001713"/>
            </a:xfrm>
            <a:custGeom>
              <a:avLst/>
              <a:gdLst>
                <a:gd name="T0" fmla="*/ 0 w 62"/>
                <a:gd name="T1" fmla="*/ 3 h 645"/>
                <a:gd name="T2" fmla="*/ 0 w 62"/>
                <a:gd name="T3" fmla="*/ 642 h 645"/>
                <a:gd name="T4" fmla="*/ 2 w 62"/>
                <a:gd name="T5" fmla="*/ 645 h 645"/>
                <a:gd name="T6" fmla="*/ 62 w 62"/>
                <a:gd name="T7" fmla="*/ 322 h 645"/>
                <a:gd name="T8" fmla="*/ 2 w 62"/>
                <a:gd name="T9" fmla="*/ 0 h 645"/>
                <a:gd name="T10" fmla="*/ 0 w 62"/>
                <a:gd name="T11" fmla="*/ 3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45">
                  <a:moveTo>
                    <a:pt x="0" y="3"/>
                  </a:moveTo>
                  <a:cubicBezTo>
                    <a:pt x="0" y="642"/>
                    <a:pt x="0" y="642"/>
                    <a:pt x="0" y="642"/>
                  </a:cubicBezTo>
                  <a:cubicBezTo>
                    <a:pt x="1" y="643"/>
                    <a:pt x="1" y="644"/>
                    <a:pt x="2" y="645"/>
                  </a:cubicBezTo>
                  <a:cubicBezTo>
                    <a:pt x="38" y="585"/>
                    <a:pt x="62" y="463"/>
                    <a:pt x="62" y="322"/>
                  </a:cubicBezTo>
                  <a:cubicBezTo>
                    <a:pt x="62" y="182"/>
                    <a:pt x="38" y="6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 rot="3186240">
              <a:off x="5499823" y="2951247"/>
              <a:ext cx="487363" cy="4857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 rot="3186240">
              <a:off x="5573801" y="3025542"/>
              <a:ext cx="338138" cy="338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 rot="3186240">
              <a:off x="5692907" y="3047734"/>
              <a:ext cx="246063" cy="485775"/>
            </a:xfrm>
            <a:custGeom>
              <a:avLst/>
              <a:gdLst>
                <a:gd name="T0" fmla="*/ 2 w 159"/>
                <a:gd name="T1" fmla="*/ 0 h 313"/>
                <a:gd name="T2" fmla="*/ 0 w 159"/>
                <a:gd name="T3" fmla="*/ 0 h 313"/>
                <a:gd name="T4" fmla="*/ 0 w 159"/>
                <a:gd name="T5" fmla="*/ 48 h 313"/>
                <a:gd name="T6" fmla="*/ 2 w 159"/>
                <a:gd name="T7" fmla="*/ 48 h 313"/>
                <a:gd name="T8" fmla="*/ 111 w 159"/>
                <a:gd name="T9" fmla="*/ 157 h 313"/>
                <a:gd name="T10" fmla="*/ 2 w 159"/>
                <a:gd name="T11" fmla="*/ 266 h 313"/>
                <a:gd name="T12" fmla="*/ 0 w 159"/>
                <a:gd name="T13" fmla="*/ 265 h 313"/>
                <a:gd name="T14" fmla="*/ 0 w 159"/>
                <a:gd name="T15" fmla="*/ 313 h 313"/>
                <a:gd name="T16" fmla="*/ 2 w 159"/>
                <a:gd name="T17" fmla="*/ 313 h 313"/>
                <a:gd name="T18" fmla="*/ 159 w 159"/>
                <a:gd name="T19" fmla="*/ 157 h 313"/>
                <a:gd name="T20" fmla="*/ 2 w 159"/>
                <a:gd name="T2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31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2" y="48"/>
                  </a:cubicBezTo>
                  <a:cubicBezTo>
                    <a:pt x="62" y="48"/>
                    <a:pt x="111" y="96"/>
                    <a:pt x="111" y="157"/>
                  </a:cubicBezTo>
                  <a:cubicBezTo>
                    <a:pt x="111" y="217"/>
                    <a:pt x="62" y="266"/>
                    <a:pt x="2" y="266"/>
                  </a:cubicBezTo>
                  <a:cubicBezTo>
                    <a:pt x="1" y="266"/>
                    <a:pt x="1" y="265"/>
                    <a:pt x="0" y="265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" y="313"/>
                    <a:pt x="1" y="313"/>
                    <a:pt x="2" y="313"/>
                  </a:cubicBezTo>
                  <a:cubicBezTo>
                    <a:pt x="88" y="313"/>
                    <a:pt x="159" y="243"/>
                    <a:pt x="159" y="157"/>
                  </a:cubicBezTo>
                  <a:cubicBezTo>
                    <a:pt x="159" y="70"/>
                    <a:pt x="88" y="0"/>
                    <a:pt x="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 rot="3186240">
              <a:off x="5707181" y="3092193"/>
              <a:ext cx="171450" cy="338138"/>
            </a:xfrm>
            <a:custGeom>
              <a:avLst/>
              <a:gdLst>
                <a:gd name="T0" fmla="*/ 111 w 111"/>
                <a:gd name="T1" fmla="*/ 109 h 218"/>
                <a:gd name="T2" fmla="*/ 2 w 111"/>
                <a:gd name="T3" fmla="*/ 0 h 218"/>
                <a:gd name="T4" fmla="*/ 0 w 111"/>
                <a:gd name="T5" fmla="*/ 0 h 218"/>
                <a:gd name="T6" fmla="*/ 0 w 111"/>
                <a:gd name="T7" fmla="*/ 217 h 218"/>
                <a:gd name="T8" fmla="*/ 2 w 111"/>
                <a:gd name="T9" fmla="*/ 218 h 218"/>
                <a:gd name="T10" fmla="*/ 111 w 111"/>
                <a:gd name="T11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18">
                  <a:moveTo>
                    <a:pt x="111" y="109"/>
                  </a:moveTo>
                  <a:cubicBezTo>
                    <a:pt x="111" y="48"/>
                    <a:pt x="6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2" y="218"/>
                  </a:cubicBezTo>
                  <a:cubicBezTo>
                    <a:pt x="62" y="218"/>
                    <a:pt x="111" y="16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05278" y="4913312"/>
            <a:ext cx="2860675" cy="801688"/>
            <a:chOff x="3168650" y="4747934"/>
            <a:chExt cx="2860675" cy="801688"/>
          </a:xfrm>
          <a:solidFill>
            <a:schemeClr val="accent3"/>
          </a:solidFill>
        </p:grpSpPr>
        <p:sp>
          <p:nvSpPr>
            <p:cNvPr id="27" name="Freeform 25"/>
            <p:cNvSpPr>
              <a:spLocks noEditPoints="1"/>
            </p:cNvSpPr>
            <p:nvPr/>
          </p:nvSpPr>
          <p:spPr bwMode="auto">
            <a:xfrm flipH="1">
              <a:off x="3168650" y="4822546"/>
              <a:ext cx="296863" cy="296863"/>
            </a:xfrm>
            <a:custGeom>
              <a:avLst/>
              <a:gdLst>
                <a:gd name="T0" fmla="*/ 131 w 187"/>
                <a:gd name="T1" fmla="*/ 144 h 187"/>
                <a:gd name="T2" fmla="*/ 121 w 187"/>
                <a:gd name="T3" fmla="*/ 182 h 187"/>
                <a:gd name="T4" fmla="*/ 140 w 187"/>
                <a:gd name="T5" fmla="*/ 187 h 187"/>
                <a:gd name="T6" fmla="*/ 150 w 187"/>
                <a:gd name="T7" fmla="*/ 149 h 187"/>
                <a:gd name="T8" fmla="*/ 131 w 187"/>
                <a:gd name="T9" fmla="*/ 144 h 187"/>
                <a:gd name="T10" fmla="*/ 150 w 187"/>
                <a:gd name="T11" fmla="*/ 68 h 187"/>
                <a:gd name="T12" fmla="*/ 140 w 187"/>
                <a:gd name="T13" fmla="*/ 106 h 187"/>
                <a:gd name="T14" fmla="*/ 160 w 187"/>
                <a:gd name="T15" fmla="*/ 111 h 187"/>
                <a:gd name="T16" fmla="*/ 168 w 187"/>
                <a:gd name="T17" fmla="*/ 73 h 187"/>
                <a:gd name="T18" fmla="*/ 150 w 187"/>
                <a:gd name="T19" fmla="*/ 68 h 187"/>
                <a:gd name="T20" fmla="*/ 159 w 187"/>
                <a:gd name="T21" fmla="*/ 23 h 187"/>
                <a:gd name="T22" fmla="*/ 161 w 187"/>
                <a:gd name="T23" fmla="*/ 23 h 187"/>
                <a:gd name="T24" fmla="*/ 159 w 187"/>
                <a:gd name="T25" fmla="*/ 31 h 187"/>
                <a:gd name="T26" fmla="*/ 178 w 187"/>
                <a:gd name="T27" fmla="*/ 35 h 187"/>
                <a:gd name="T28" fmla="*/ 187 w 187"/>
                <a:gd name="T29" fmla="*/ 0 h 187"/>
                <a:gd name="T30" fmla="*/ 156 w 187"/>
                <a:gd name="T31" fmla="*/ 4 h 187"/>
                <a:gd name="T32" fmla="*/ 159 w 187"/>
                <a:gd name="T33" fmla="*/ 23 h 187"/>
                <a:gd name="T34" fmla="*/ 80 w 187"/>
                <a:gd name="T35" fmla="*/ 33 h 187"/>
                <a:gd name="T36" fmla="*/ 119 w 187"/>
                <a:gd name="T37" fmla="*/ 28 h 187"/>
                <a:gd name="T38" fmla="*/ 117 w 187"/>
                <a:gd name="T39" fmla="*/ 8 h 187"/>
                <a:gd name="T40" fmla="*/ 78 w 187"/>
                <a:gd name="T41" fmla="*/ 13 h 187"/>
                <a:gd name="T42" fmla="*/ 80 w 187"/>
                <a:gd name="T43" fmla="*/ 33 h 187"/>
                <a:gd name="T44" fmla="*/ 3 w 187"/>
                <a:gd name="T45" fmla="*/ 43 h 187"/>
                <a:gd name="T46" fmla="*/ 42 w 187"/>
                <a:gd name="T47" fmla="*/ 38 h 187"/>
                <a:gd name="T48" fmla="*/ 39 w 187"/>
                <a:gd name="T49" fmla="*/ 18 h 187"/>
                <a:gd name="T50" fmla="*/ 0 w 187"/>
                <a:gd name="T51" fmla="*/ 23 h 187"/>
                <a:gd name="T52" fmla="*/ 3 w 187"/>
                <a:gd name="T53" fmla="*/ 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87">
                  <a:moveTo>
                    <a:pt x="131" y="144"/>
                  </a:moveTo>
                  <a:lnTo>
                    <a:pt x="121" y="182"/>
                  </a:lnTo>
                  <a:lnTo>
                    <a:pt x="140" y="187"/>
                  </a:lnTo>
                  <a:lnTo>
                    <a:pt x="150" y="149"/>
                  </a:lnTo>
                  <a:lnTo>
                    <a:pt x="131" y="144"/>
                  </a:lnTo>
                  <a:close/>
                  <a:moveTo>
                    <a:pt x="150" y="68"/>
                  </a:moveTo>
                  <a:lnTo>
                    <a:pt x="140" y="106"/>
                  </a:lnTo>
                  <a:lnTo>
                    <a:pt x="160" y="111"/>
                  </a:lnTo>
                  <a:lnTo>
                    <a:pt x="168" y="73"/>
                  </a:lnTo>
                  <a:lnTo>
                    <a:pt x="150" y="68"/>
                  </a:lnTo>
                  <a:close/>
                  <a:moveTo>
                    <a:pt x="159" y="23"/>
                  </a:moveTo>
                  <a:lnTo>
                    <a:pt x="161" y="23"/>
                  </a:lnTo>
                  <a:lnTo>
                    <a:pt x="159" y="31"/>
                  </a:lnTo>
                  <a:lnTo>
                    <a:pt x="178" y="35"/>
                  </a:lnTo>
                  <a:lnTo>
                    <a:pt x="187" y="0"/>
                  </a:lnTo>
                  <a:lnTo>
                    <a:pt x="156" y="4"/>
                  </a:lnTo>
                  <a:lnTo>
                    <a:pt x="159" y="23"/>
                  </a:lnTo>
                  <a:close/>
                  <a:moveTo>
                    <a:pt x="80" y="33"/>
                  </a:moveTo>
                  <a:lnTo>
                    <a:pt x="119" y="28"/>
                  </a:lnTo>
                  <a:lnTo>
                    <a:pt x="117" y="8"/>
                  </a:lnTo>
                  <a:lnTo>
                    <a:pt x="78" y="13"/>
                  </a:lnTo>
                  <a:lnTo>
                    <a:pt x="80" y="33"/>
                  </a:lnTo>
                  <a:close/>
                  <a:moveTo>
                    <a:pt x="3" y="43"/>
                  </a:moveTo>
                  <a:lnTo>
                    <a:pt x="42" y="38"/>
                  </a:lnTo>
                  <a:lnTo>
                    <a:pt x="39" y="18"/>
                  </a:lnTo>
                  <a:lnTo>
                    <a:pt x="0" y="23"/>
                  </a:ln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 flipH="1">
              <a:off x="3281362" y="4747934"/>
              <a:ext cx="2747963" cy="801688"/>
            </a:xfrm>
            <a:custGeom>
              <a:avLst/>
              <a:gdLst>
                <a:gd name="T0" fmla="*/ 1771 w 1771"/>
                <a:gd name="T1" fmla="*/ 141 h 517"/>
                <a:gd name="T2" fmla="*/ 1725 w 1771"/>
                <a:gd name="T3" fmla="*/ 162 h 517"/>
                <a:gd name="T4" fmla="*/ 1670 w 1771"/>
                <a:gd name="T5" fmla="*/ 242 h 517"/>
                <a:gd name="T6" fmla="*/ 1691 w 1771"/>
                <a:gd name="T7" fmla="*/ 195 h 517"/>
                <a:gd name="T8" fmla="*/ 1670 w 1771"/>
                <a:gd name="T9" fmla="*/ 242 h 517"/>
                <a:gd name="T10" fmla="*/ 1633 w 1771"/>
                <a:gd name="T11" fmla="*/ 272 h 517"/>
                <a:gd name="T12" fmla="*/ 1583 w 1771"/>
                <a:gd name="T13" fmla="*/ 285 h 517"/>
                <a:gd name="T14" fmla="*/ 1516 w 1771"/>
                <a:gd name="T15" fmla="*/ 354 h 517"/>
                <a:gd name="T16" fmla="*/ 1545 w 1771"/>
                <a:gd name="T17" fmla="*/ 312 h 517"/>
                <a:gd name="T18" fmla="*/ 1516 w 1771"/>
                <a:gd name="T19" fmla="*/ 354 h 517"/>
                <a:gd name="T20" fmla="*/ 1474 w 1771"/>
                <a:gd name="T21" fmla="*/ 378 h 517"/>
                <a:gd name="T22" fmla="*/ 1423 w 1771"/>
                <a:gd name="T23" fmla="*/ 382 h 517"/>
                <a:gd name="T24" fmla="*/ 1345 w 1771"/>
                <a:gd name="T25" fmla="*/ 439 h 517"/>
                <a:gd name="T26" fmla="*/ 1381 w 1771"/>
                <a:gd name="T27" fmla="*/ 402 h 517"/>
                <a:gd name="T28" fmla="*/ 1345 w 1771"/>
                <a:gd name="T29" fmla="*/ 439 h 517"/>
                <a:gd name="T30" fmla="*/ 1300 w 1771"/>
                <a:gd name="T31" fmla="*/ 455 h 517"/>
                <a:gd name="T32" fmla="*/ 1249 w 1771"/>
                <a:gd name="T33" fmla="*/ 451 h 517"/>
                <a:gd name="T34" fmla="*/ 1162 w 1771"/>
                <a:gd name="T35" fmla="*/ 493 h 517"/>
                <a:gd name="T36" fmla="*/ 1204 w 1771"/>
                <a:gd name="T37" fmla="*/ 463 h 517"/>
                <a:gd name="T38" fmla="*/ 1162 w 1771"/>
                <a:gd name="T39" fmla="*/ 493 h 517"/>
                <a:gd name="T40" fmla="*/ 1115 w 1771"/>
                <a:gd name="T41" fmla="*/ 502 h 517"/>
                <a:gd name="T42" fmla="*/ 1066 w 1771"/>
                <a:gd name="T43" fmla="*/ 489 h 517"/>
                <a:gd name="T44" fmla="*/ 973 w 1771"/>
                <a:gd name="T45" fmla="*/ 516 h 517"/>
                <a:gd name="T46" fmla="*/ 1019 w 1771"/>
                <a:gd name="T47" fmla="*/ 494 h 517"/>
                <a:gd name="T48" fmla="*/ 973 w 1771"/>
                <a:gd name="T49" fmla="*/ 516 h 517"/>
                <a:gd name="T50" fmla="*/ 925 w 1771"/>
                <a:gd name="T51" fmla="*/ 517 h 517"/>
                <a:gd name="T52" fmla="*/ 878 w 1771"/>
                <a:gd name="T53" fmla="*/ 495 h 517"/>
                <a:gd name="T54" fmla="*/ 782 w 1771"/>
                <a:gd name="T55" fmla="*/ 506 h 517"/>
                <a:gd name="T56" fmla="*/ 832 w 1771"/>
                <a:gd name="T57" fmla="*/ 492 h 517"/>
                <a:gd name="T58" fmla="*/ 782 w 1771"/>
                <a:gd name="T59" fmla="*/ 506 h 517"/>
                <a:gd name="T60" fmla="*/ 735 w 1771"/>
                <a:gd name="T61" fmla="*/ 499 h 517"/>
                <a:gd name="T62" fmla="*/ 693 w 1771"/>
                <a:gd name="T63" fmla="*/ 470 h 517"/>
                <a:gd name="T64" fmla="*/ 596 w 1771"/>
                <a:gd name="T65" fmla="*/ 464 h 517"/>
                <a:gd name="T66" fmla="*/ 647 w 1771"/>
                <a:gd name="T67" fmla="*/ 458 h 517"/>
                <a:gd name="T68" fmla="*/ 596 w 1771"/>
                <a:gd name="T69" fmla="*/ 464 h 517"/>
                <a:gd name="T70" fmla="*/ 551 w 1771"/>
                <a:gd name="T71" fmla="*/ 448 h 517"/>
                <a:gd name="T72" fmla="*/ 514 w 1771"/>
                <a:gd name="T73" fmla="*/ 413 h 517"/>
                <a:gd name="T74" fmla="*/ 420 w 1771"/>
                <a:gd name="T75" fmla="*/ 391 h 517"/>
                <a:gd name="T76" fmla="*/ 463 w 1771"/>
                <a:gd name="T77" fmla="*/ 412 h 517"/>
                <a:gd name="T78" fmla="*/ 433 w 1771"/>
                <a:gd name="T79" fmla="*/ 375 h 517"/>
                <a:gd name="T80" fmla="*/ 420 w 1771"/>
                <a:gd name="T81" fmla="*/ 391 h 517"/>
                <a:gd name="T82" fmla="*/ 378 w 1771"/>
                <a:gd name="T83" fmla="*/ 368 h 517"/>
                <a:gd name="T84" fmla="*/ 348 w 1771"/>
                <a:gd name="T85" fmla="*/ 326 h 517"/>
                <a:gd name="T86" fmla="*/ 259 w 1771"/>
                <a:gd name="T87" fmla="*/ 289 h 517"/>
                <a:gd name="T88" fmla="*/ 309 w 1771"/>
                <a:gd name="T89" fmla="*/ 300 h 517"/>
                <a:gd name="T90" fmla="*/ 259 w 1771"/>
                <a:gd name="T91" fmla="*/ 289 h 517"/>
                <a:gd name="T92" fmla="*/ 222 w 1771"/>
                <a:gd name="T93" fmla="*/ 259 h 517"/>
                <a:gd name="T94" fmla="*/ 199 w 1771"/>
                <a:gd name="T95" fmla="*/ 213 h 517"/>
                <a:gd name="T96" fmla="*/ 118 w 1771"/>
                <a:gd name="T97" fmla="*/ 161 h 517"/>
                <a:gd name="T98" fmla="*/ 165 w 1771"/>
                <a:gd name="T99" fmla="*/ 181 h 517"/>
                <a:gd name="T100" fmla="*/ 118 w 1771"/>
                <a:gd name="T101" fmla="*/ 161 h 517"/>
                <a:gd name="T102" fmla="*/ 86 w 1771"/>
                <a:gd name="T103" fmla="*/ 125 h 517"/>
                <a:gd name="T104" fmla="*/ 71 w 1771"/>
                <a:gd name="T105" fmla="*/ 76 h 517"/>
                <a:gd name="T106" fmla="*/ 0 w 1771"/>
                <a:gd name="T107" fmla="*/ 11 h 517"/>
                <a:gd name="T108" fmla="*/ 43 w 1771"/>
                <a:gd name="T109" fmla="*/ 38 h 517"/>
                <a:gd name="T110" fmla="*/ 0 w 1771"/>
                <a:gd name="T111" fmla="*/ 1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71" h="517">
                  <a:moveTo>
                    <a:pt x="1739" y="176"/>
                  </a:moveTo>
                  <a:cubicBezTo>
                    <a:pt x="1750" y="165"/>
                    <a:pt x="1761" y="153"/>
                    <a:pt x="1771" y="141"/>
                  </a:cubicBezTo>
                  <a:cubicBezTo>
                    <a:pt x="1756" y="128"/>
                    <a:pt x="1756" y="128"/>
                    <a:pt x="1756" y="128"/>
                  </a:cubicBezTo>
                  <a:cubicBezTo>
                    <a:pt x="1746" y="140"/>
                    <a:pt x="1735" y="151"/>
                    <a:pt x="1725" y="162"/>
                  </a:cubicBezTo>
                  <a:lnTo>
                    <a:pt x="1739" y="176"/>
                  </a:lnTo>
                  <a:close/>
                  <a:moveTo>
                    <a:pt x="1670" y="242"/>
                  </a:moveTo>
                  <a:cubicBezTo>
                    <a:pt x="1682" y="231"/>
                    <a:pt x="1693" y="221"/>
                    <a:pt x="1705" y="210"/>
                  </a:cubicBezTo>
                  <a:cubicBezTo>
                    <a:pt x="1691" y="195"/>
                    <a:pt x="1691" y="195"/>
                    <a:pt x="1691" y="195"/>
                  </a:cubicBezTo>
                  <a:cubicBezTo>
                    <a:pt x="1680" y="206"/>
                    <a:pt x="1668" y="216"/>
                    <a:pt x="1657" y="227"/>
                  </a:cubicBezTo>
                  <a:cubicBezTo>
                    <a:pt x="1670" y="242"/>
                    <a:pt x="1670" y="242"/>
                    <a:pt x="1670" y="242"/>
                  </a:cubicBezTo>
                  <a:close/>
                  <a:moveTo>
                    <a:pt x="1595" y="301"/>
                  </a:moveTo>
                  <a:cubicBezTo>
                    <a:pt x="1608" y="292"/>
                    <a:pt x="1621" y="282"/>
                    <a:pt x="1633" y="272"/>
                  </a:cubicBezTo>
                  <a:cubicBezTo>
                    <a:pt x="1621" y="257"/>
                    <a:pt x="1621" y="257"/>
                    <a:pt x="1621" y="257"/>
                  </a:cubicBezTo>
                  <a:cubicBezTo>
                    <a:pt x="1608" y="266"/>
                    <a:pt x="1596" y="276"/>
                    <a:pt x="1583" y="285"/>
                  </a:cubicBezTo>
                  <a:lnTo>
                    <a:pt x="1595" y="301"/>
                  </a:lnTo>
                  <a:close/>
                  <a:moveTo>
                    <a:pt x="1516" y="354"/>
                  </a:moveTo>
                  <a:cubicBezTo>
                    <a:pt x="1529" y="346"/>
                    <a:pt x="1543" y="337"/>
                    <a:pt x="1556" y="329"/>
                  </a:cubicBezTo>
                  <a:cubicBezTo>
                    <a:pt x="1545" y="312"/>
                    <a:pt x="1545" y="312"/>
                    <a:pt x="1545" y="312"/>
                  </a:cubicBezTo>
                  <a:cubicBezTo>
                    <a:pt x="1532" y="321"/>
                    <a:pt x="1519" y="329"/>
                    <a:pt x="1505" y="337"/>
                  </a:cubicBezTo>
                  <a:lnTo>
                    <a:pt x="1516" y="354"/>
                  </a:lnTo>
                  <a:close/>
                  <a:moveTo>
                    <a:pt x="1432" y="400"/>
                  </a:moveTo>
                  <a:cubicBezTo>
                    <a:pt x="1446" y="393"/>
                    <a:pt x="1461" y="386"/>
                    <a:pt x="1474" y="378"/>
                  </a:cubicBezTo>
                  <a:cubicBezTo>
                    <a:pt x="1465" y="361"/>
                    <a:pt x="1465" y="361"/>
                    <a:pt x="1465" y="361"/>
                  </a:cubicBezTo>
                  <a:cubicBezTo>
                    <a:pt x="1451" y="368"/>
                    <a:pt x="1437" y="375"/>
                    <a:pt x="1423" y="382"/>
                  </a:cubicBezTo>
                  <a:lnTo>
                    <a:pt x="1432" y="400"/>
                  </a:lnTo>
                  <a:close/>
                  <a:moveTo>
                    <a:pt x="1345" y="439"/>
                  </a:moveTo>
                  <a:cubicBezTo>
                    <a:pt x="1360" y="433"/>
                    <a:pt x="1374" y="427"/>
                    <a:pt x="1389" y="420"/>
                  </a:cubicBezTo>
                  <a:cubicBezTo>
                    <a:pt x="1381" y="402"/>
                    <a:pt x="1381" y="402"/>
                    <a:pt x="1381" y="402"/>
                  </a:cubicBezTo>
                  <a:cubicBezTo>
                    <a:pt x="1367" y="409"/>
                    <a:pt x="1352" y="415"/>
                    <a:pt x="1338" y="420"/>
                  </a:cubicBezTo>
                  <a:lnTo>
                    <a:pt x="1345" y="439"/>
                  </a:lnTo>
                  <a:close/>
                  <a:moveTo>
                    <a:pt x="1255" y="470"/>
                  </a:moveTo>
                  <a:cubicBezTo>
                    <a:pt x="1270" y="465"/>
                    <a:pt x="1285" y="461"/>
                    <a:pt x="1300" y="455"/>
                  </a:cubicBezTo>
                  <a:cubicBezTo>
                    <a:pt x="1294" y="436"/>
                    <a:pt x="1294" y="436"/>
                    <a:pt x="1294" y="436"/>
                  </a:cubicBezTo>
                  <a:cubicBezTo>
                    <a:pt x="1279" y="442"/>
                    <a:pt x="1264" y="446"/>
                    <a:pt x="1249" y="451"/>
                  </a:cubicBezTo>
                  <a:lnTo>
                    <a:pt x="1255" y="470"/>
                  </a:lnTo>
                  <a:close/>
                  <a:moveTo>
                    <a:pt x="1162" y="493"/>
                  </a:moveTo>
                  <a:cubicBezTo>
                    <a:pt x="1178" y="490"/>
                    <a:pt x="1193" y="487"/>
                    <a:pt x="1209" y="483"/>
                  </a:cubicBezTo>
                  <a:cubicBezTo>
                    <a:pt x="1204" y="463"/>
                    <a:pt x="1204" y="463"/>
                    <a:pt x="1204" y="463"/>
                  </a:cubicBezTo>
                  <a:cubicBezTo>
                    <a:pt x="1189" y="467"/>
                    <a:pt x="1173" y="471"/>
                    <a:pt x="1158" y="474"/>
                  </a:cubicBezTo>
                  <a:cubicBezTo>
                    <a:pt x="1162" y="493"/>
                    <a:pt x="1162" y="493"/>
                    <a:pt x="1162" y="493"/>
                  </a:cubicBezTo>
                  <a:close/>
                  <a:moveTo>
                    <a:pt x="1068" y="509"/>
                  </a:moveTo>
                  <a:cubicBezTo>
                    <a:pt x="1084" y="507"/>
                    <a:pt x="1100" y="505"/>
                    <a:pt x="1115" y="502"/>
                  </a:cubicBezTo>
                  <a:cubicBezTo>
                    <a:pt x="1112" y="482"/>
                    <a:pt x="1112" y="482"/>
                    <a:pt x="1112" y="482"/>
                  </a:cubicBezTo>
                  <a:cubicBezTo>
                    <a:pt x="1097" y="485"/>
                    <a:pt x="1081" y="487"/>
                    <a:pt x="1066" y="489"/>
                  </a:cubicBezTo>
                  <a:lnTo>
                    <a:pt x="1068" y="509"/>
                  </a:lnTo>
                  <a:close/>
                  <a:moveTo>
                    <a:pt x="973" y="516"/>
                  </a:moveTo>
                  <a:cubicBezTo>
                    <a:pt x="989" y="516"/>
                    <a:pt x="1005" y="515"/>
                    <a:pt x="1020" y="513"/>
                  </a:cubicBezTo>
                  <a:cubicBezTo>
                    <a:pt x="1019" y="494"/>
                    <a:pt x="1019" y="494"/>
                    <a:pt x="1019" y="494"/>
                  </a:cubicBezTo>
                  <a:cubicBezTo>
                    <a:pt x="1003" y="495"/>
                    <a:pt x="988" y="496"/>
                    <a:pt x="972" y="496"/>
                  </a:cubicBezTo>
                  <a:lnTo>
                    <a:pt x="973" y="516"/>
                  </a:lnTo>
                  <a:close/>
                  <a:moveTo>
                    <a:pt x="877" y="515"/>
                  </a:moveTo>
                  <a:cubicBezTo>
                    <a:pt x="893" y="516"/>
                    <a:pt x="909" y="517"/>
                    <a:pt x="925" y="517"/>
                  </a:cubicBezTo>
                  <a:cubicBezTo>
                    <a:pt x="925" y="497"/>
                    <a:pt x="925" y="497"/>
                    <a:pt x="925" y="497"/>
                  </a:cubicBezTo>
                  <a:cubicBezTo>
                    <a:pt x="910" y="497"/>
                    <a:pt x="894" y="496"/>
                    <a:pt x="878" y="495"/>
                  </a:cubicBezTo>
                  <a:lnTo>
                    <a:pt x="877" y="515"/>
                  </a:lnTo>
                  <a:close/>
                  <a:moveTo>
                    <a:pt x="782" y="506"/>
                  </a:moveTo>
                  <a:cubicBezTo>
                    <a:pt x="798" y="508"/>
                    <a:pt x="814" y="510"/>
                    <a:pt x="830" y="512"/>
                  </a:cubicBezTo>
                  <a:cubicBezTo>
                    <a:pt x="832" y="492"/>
                    <a:pt x="832" y="492"/>
                    <a:pt x="832" y="492"/>
                  </a:cubicBezTo>
                  <a:cubicBezTo>
                    <a:pt x="816" y="490"/>
                    <a:pt x="801" y="489"/>
                    <a:pt x="785" y="486"/>
                  </a:cubicBezTo>
                  <a:lnTo>
                    <a:pt x="782" y="506"/>
                  </a:lnTo>
                  <a:close/>
                  <a:moveTo>
                    <a:pt x="688" y="489"/>
                  </a:moveTo>
                  <a:cubicBezTo>
                    <a:pt x="704" y="493"/>
                    <a:pt x="720" y="496"/>
                    <a:pt x="735" y="499"/>
                  </a:cubicBezTo>
                  <a:cubicBezTo>
                    <a:pt x="739" y="479"/>
                    <a:pt x="739" y="479"/>
                    <a:pt x="739" y="479"/>
                  </a:cubicBezTo>
                  <a:cubicBezTo>
                    <a:pt x="723" y="476"/>
                    <a:pt x="708" y="473"/>
                    <a:pt x="693" y="470"/>
                  </a:cubicBezTo>
                  <a:lnTo>
                    <a:pt x="688" y="489"/>
                  </a:lnTo>
                  <a:close/>
                  <a:moveTo>
                    <a:pt x="596" y="464"/>
                  </a:moveTo>
                  <a:cubicBezTo>
                    <a:pt x="611" y="469"/>
                    <a:pt x="627" y="473"/>
                    <a:pt x="642" y="478"/>
                  </a:cubicBezTo>
                  <a:cubicBezTo>
                    <a:pt x="647" y="458"/>
                    <a:pt x="647" y="458"/>
                    <a:pt x="647" y="458"/>
                  </a:cubicBezTo>
                  <a:cubicBezTo>
                    <a:pt x="632" y="454"/>
                    <a:pt x="617" y="450"/>
                    <a:pt x="602" y="445"/>
                  </a:cubicBezTo>
                  <a:lnTo>
                    <a:pt x="596" y="464"/>
                  </a:lnTo>
                  <a:close/>
                  <a:moveTo>
                    <a:pt x="507" y="431"/>
                  </a:moveTo>
                  <a:cubicBezTo>
                    <a:pt x="521" y="437"/>
                    <a:pt x="536" y="443"/>
                    <a:pt x="551" y="448"/>
                  </a:cubicBezTo>
                  <a:cubicBezTo>
                    <a:pt x="558" y="430"/>
                    <a:pt x="558" y="430"/>
                    <a:pt x="558" y="430"/>
                  </a:cubicBezTo>
                  <a:cubicBezTo>
                    <a:pt x="543" y="424"/>
                    <a:pt x="529" y="419"/>
                    <a:pt x="514" y="413"/>
                  </a:cubicBezTo>
                  <a:lnTo>
                    <a:pt x="507" y="431"/>
                  </a:lnTo>
                  <a:close/>
                  <a:moveTo>
                    <a:pt x="420" y="391"/>
                  </a:moveTo>
                  <a:cubicBezTo>
                    <a:pt x="421" y="391"/>
                    <a:pt x="423" y="392"/>
                    <a:pt x="424" y="393"/>
                  </a:cubicBezTo>
                  <a:cubicBezTo>
                    <a:pt x="437" y="399"/>
                    <a:pt x="450" y="406"/>
                    <a:pt x="463" y="412"/>
                  </a:cubicBezTo>
                  <a:cubicBezTo>
                    <a:pt x="471" y="394"/>
                    <a:pt x="471" y="394"/>
                    <a:pt x="471" y="394"/>
                  </a:cubicBezTo>
                  <a:cubicBezTo>
                    <a:pt x="459" y="388"/>
                    <a:pt x="446" y="381"/>
                    <a:pt x="433" y="375"/>
                  </a:cubicBezTo>
                  <a:cubicBezTo>
                    <a:pt x="432" y="374"/>
                    <a:pt x="431" y="373"/>
                    <a:pt x="429" y="373"/>
                  </a:cubicBezTo>
                  <a:lnTo>
                    <a:pt x="420" y="391"/>
                  </a:lnTo>
                  <a:close/>
                  <a:moveTo>
                    <a:pt x="337" y="343"/>
                  </a:moveTo>
                  <a:cubicBezTo>
                    <a:pt x="351" y="351"/>
                    <a:pt x="364" y="360"/>
                    <a:pt x="378" y="368"/>
                  </a:cubicBezTo>
                  <a:cubicBezTo>
                    <a:pt x="388" y="350"/>
                    <a:pt x="388" y="350"/>
                    <a:pt x="388" y="350"/>
                  </a:cubicBezTo>
                  <a:cubicBezTo>
                    <a:pt x="375" y="343"/>
                    <a:pt x="361" y="334"/>
                    <a:pt x="348" y="326"/>
                  </a:cubicBezTo>
                  <a:cubicBezTo>
                    <a:pt x="337" y="343"/>
                    <a:pt x="337" y="343"/>
                    <a:pt x="337" y="343"/>
                  </a:cubicBezTo>
                  <a:close/>
                  <a:moveTo>
                    <a:pt x="259" y="289"/>
                  </a:moveTo>
                  <a:cubicBezTo>
                    <a:pt x="272" y="298"/>
                    <a:pt x="285" y="308"/>
                    <a:pt x="298" y="317"/>
                  </a:cubicBezTo>
                  <a:cubicBezTo>
                    <a:pt x="309" y="300"/>
                    <a:pt x="309" y="300"/>
                    <a:pt x="309" y="300"/>
                  </a:cubicBezTo>
                  <a:cubicBezTo>
                    <a:pt x="296" y="291"/>
                    <a:pt x="284" y="282"/>
                    <a:pt x="271" y="273"/>
                  </a:cubicBezTo>
                  <a:lnTo>
                    <a:pt x="259" y="289"/>
                  </a:lnTo>
                  <a:close/>
                  <a:moveTo>
                    <a:pt x="186" y="228"/>
                  </a:moveTo>
                  <a:cubicBezTo>
                    <a:pt x="197" y="238"/>
                    <a:pt x="209" y="249"/>
                    <a:pt x="222" y="259"/>
                  </a:cubicBezTo>
                  <a:cubicBezTo>
                    <a:pt x="234" y="244"/>
                    <a:pt x="234" y="244"/>
                    <a:pt x="234" y="244"/>
                  </a:cubicBezTo>
                  <a:cubicBezTo>
                    <a:pt x="222" y="234"/>
                    <a:pt x="211" y="223"/>
                    <a:pt x="199" y="213"/>
                  </a:cubicBezTo>
                  <a:lnTo>
                    <a:pt x="186" y="228"/>
                  </a:lnTo>
                  <a:close/>
                  <a:moveTo>
                    <a:pt x="118" y="161"/>
                  </a:moveTo>
                  <a:cubicBezTo>
                    <a:pt x="128" y="172"/>
                    <a:pt x="140" y="184"/>
                    <a:pt x="151" y="195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54" y="170"/>
                    <a:pt x="143" y="159"/>
                    <a:pt x="132" y="147"/>
                  </a:cubicBezTo>
                  <a:lnTo>
                    <a:pt x="118" y="161"/>
                  </a:lnTo>
                  <a:close/>
                  <a:moveTo>
                    <a:pt x="56" y="88"/>
                  </a:moveTo>
                  <a:cubicBezTo>
                    <a:pt x="65" y="101"/>
                    <a:pt x="76" y="113"/>
                    <a:pt x="86" y="125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91" y="100"/>
                    <a:pt x="81" y="88"/>
                    <a:pt x="71" y="76"/>
                  </a:cubicBezTo>
                  <a:lnTo>
                    <a:pt x="56" y="88"/>
                  </a:lnTo>
                  <a:close/>
                  <a:moveTo>
                    <a:pt x="0" y="11"/>
                  </a:moveTo>
                  <a:cubicBezTo>
                    <a:pt x="9" y="24"/>
                    <a:pt x="18" y="37"/>
                    <a:pt x="27" y="5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34" y="26"/>
                    <a:pt x="25" y="13"/>
                    <a:pt x="17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478253" y="2472377"/>
            <a:ext cx="828675" cy="1392237"/>
            <a:chOff x="2841625" y="2328584"/>
            <a:chExt cx="828675" cy="1392237"/>
          </a:xfrm>
          <a:solidFill>
            <a:schemeClr val="accent3"/>
          </a:solidFill>
        </p:grpSpPr>
        <p:sp>
          <p:nvSpPr>
            <p:cNvPr id="30" name="Freeform 29"/>
            <p:cNvSpPr>
              <a:spLocks noEditPoints="1"/>
            </p:cNvSpPr>
            <p:nvPr/>
          </p:nvSpPr>
          <p:spPr bwMode="auto">
            <a:xfrm flipH="1">
              <a:off x="3363912" y="2328584"/>
              <a:ext cx="306388" cy="287338"/>
            </a:xfrm>
            <a:custGeom>
              <a:avLst/>
              <a:gdLst>
                <a:gd name="T0" fmla="*/ 154 w 193"/>
                <a:gd name="T1" fmla="*/ 21 h 181"/>
                <a:gd name="T2" fmla="*/ 193 w 193"/>
                <a:gd name="T3" fmla="*/ 20 h 181"/>
                <a:gd name="T4" fmla="*/ 193 w 193"/>
                <a:gd name="T5" fmla="*/ 0 h 181"/>
                <a:gd name="T6" fmla="*/ 154 w 193"/>
                <a:gd name="T7" fmla="*/ 1 h 181"/>
                <a:gd name="T8" fmla="*/ 154 w 193"/>
                <a:gd name="T9" fmla="*/ 21 h 181"/>
                <a:gd name="T10" fmla="*/ 76 w 193"/>
                <a:gd name="T11" fmla="*/ 23 h 181"/>
                <a:gd name="T12" fmla="*/ 115 w 193"/>
                <a:gd name="T13" fmla="*/ 22 h 181"/>
                <a:gd name="T14" fmla="*/ 115 w 193"/>
                <a:gd name="T15" fmla="*/ 2 h 181"/>
                <a:gd name="T16" fmla="*/ 76 w 193"/>
                <a:gd name="T17" fmla="*/ 3 h 181"/>
                <a:gd name="T18" fmla="*/ 76 w 193"/>
                <a:gd name="T19" fmla="*/ 23 h 181"/>
                <a:gd name="T20" fmla="*/ 29 w 193"/>
                <a:gd name="T21" fmla="*/ 28 h 181"/>
                <a:gd name="T22" fmla="*/ 28 w 193"/>
                <a:gd name="T23" fmla="*/ 25 h 181"/>
                <a:gd name="T24" fmla="*/ 36 w 193"/>
                <a:gd name="T25" fmla="*/ 24 h 181"/>
                <a:gd name="T26" fmla="*/ 36 w 193"/>
                <a:gd name="T27" fmla="*/ 4 h 181"/>
                <a:gd name="T28" fmla="*/ 0 w 193"/>
                <a:gd name="T29" fmla="*/ 5 h 181"/>
                <a:gd name="T30" fmla="*/ 11 w 193"/>
                <a:gd name="T31" fmla="*/ 34 h 181"/>
                <a:gd name="T32" fmla="*/ 29 w 193"/>
                <a:gd name="T33" fmla="*/ 28 h 181"/>
                <a:gd name="T34" fmla="*/ 55 w 193"/>
                <a:gd name="T35" fmla="*/ 101 h 181"/>
                <a:gd name="T36" fmla="*/ 42 w 193"/>
                <a:gd name="T37" fmla="*/ 65 h 181"/>
                <a:gd name="T38" fmla="*/ 24 w 193"/>
                <a:gd name="T39" fmla="*/ 71 h 181"/>
                <a:gd name="T40" fmla="*/ 36 w 193"/>
                <a:gd name="T41" fmla="*/ 108 h 181"/>
                <a:gd name="T42" fmla="*/ 55 w 193"/>
                <a:gd name="T43" fmla="*/ 101 h 181"/>
                <a:gd name="T44" fmla="*/ 81 w 193"/>
                <a:gd name="T45" fmla="*/ 175 h 181"/>
                <a:gd name="T46" fmla="*/ 68 w 193"/>
                <a:gd name="T47" fmla="*/ 138 h 181"/>
                <a:gd name="T48" fmla="*/ 49 w 193"/>
                <a:gd name="T49" fmla="*/ 145 h 181"/>
                <a:gd name="T50" fmla="*/ 63 w 193"/>
                <a:gd name="T51" fmla="*/ 181 h 181"/>
                <a:gd name="T52" fmla="*/ 81 w 193"/>
                <a:gd name="T53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181">
                  <a:moveTo>
                    <a:pt x="154" y="21"/>
                  </a:moveTo>
                  <a:lnTo>
                    <a:pt x="193" y="20"/>
                  </a:lnTo>
                  <a:lnTo>
                    <a:pt x="193" y="0"/>
                  </a:lnTo>
                  <a:lnTo>
                    <a:pt x="154" y="1"/>
                  </a:lnTo>
                  <a:lnTo>
                    <a:pt x="154" y="21"/>
                  </a:lnTo>
                  <a:close/>
                  <a:moveTo>
                    <a:pt x="76" y="23"/>
                  </a:moveTo>
                  <a:lnTo>
                    <a:pt x="115" y="22"/>
                  </a:lnTo>
                  <a:lnTo>
                    <a:pt x="115" y="2"/>
                  </a:lnTo>
                  <a:lnTo>
                    <a:pt x="76" y="3"/>
                  </a:lnTo>
                  <a:lnTo>
                    <a:pt x="76" y="23"/>
                  </a:lnTo>
                  <a:close/>
                  <a:moveTo>
                    <a:pt x="29" y="28"/>
                  </a:moveTo>
                  <a:lnTo>
                    <a:pt x="28" y="25"/>
                  </a:lnTo>
                  <a:lnTo>
                    <a:pt x="36" y="24"/>
                  </a:lnTo>
                  <a:lnTo>
                    <a:pt x="36" y="4"/>
                  </a:lnTo>
                  <a:lnTo>
                    <a:pt x="0" y="5"/>
                  </a:lnTo>
                  <a:lnTo>
                    <a:pt x="11" y="34"/>
                  </a:lnTo>
                  <a:lnTo>
                    <a:pt x="29" y="28"/>
                  </a:lnTo>
                  <a:close/>
                  <a:moveTo>
                    <a:pt x="55" y="101"/>
                  </a:moveTo>
                  <a:lnTo>
                    <a:pt x="42" y="65"/>
                  </a:lnTo>
                  <a:lnTo>
                    <a:pt x="24" y="71"/>
                  </a:lnTo>
                  <a:lnTo>
                    <a:pt x="36" y="108"/>
                  </a:lnTo>
                  <a:lnTo>
                    <a:pt x="55" y="101"/>
                  </a:lnTo>
                  <a:close/>
                  <a:moveTo>
                    <a:pt x="81" y="175"/>
                  </a:moveTo>
                  <a:lnTo>
                    <a:pt x="68" y="138"/>
                  </a:lnTo>
                  <a:lnTo>
                    <a:pt x="49" y="145"/>
                  </a:lnTo>
                  <a:lnTo>
                    <a:pt x="63" y="181"/>
                  </a:lnTo>
                  <a:lnTo>
                    <a:pt x="81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 flipH="1">
              <a:off x="2841625" y="2403196"/>
              <a:ext cx="723900" cy="1317625"/>
            </a:xfrm>
            <a:custGeom>
              <a:avLst/>
              <a:gdLst>
                <a:gd name="T0" fmla="*/ 50 w 467"/>
                <a:gd name="T1" fmla="*/ 29 h 849"/>
                <a:gd name="T2" fmla="*/ 12 w 467"/>
                <a:gd name="T3" fmla="*/ 0 h 849"/>
                <a:gd name="T4" fmla="*/ 0 w 467"/>
                <a:gd name="T5" fmla="*/ 16 h 849"/>
                <a:gd name="T6" fmla="*/ 37 w 467"/>
                <a:gd name="T7" fmla="*/ 45 h 849"/>
                <a:gd name="T8" fmla="*/ 50 w 467"/>
                <a:gd name="T9" fmla="*/ 29 h 849"/>
                <a:gd name="T10" fmla="*/ 121 w 467"/>
                <a:gd name="T11" fmla="*/ 91 h 849"/>
                <a:gd name="T12" fmla="*/ 86 w 467"/>
                <a:gd name="T13" fmla="*/ 59 h 849"/>
                <a:gd name="T14" fmla="*/ 73 w 467"/>
                <a:gd name="T15" fmla="*/ 74 h 849"/>
                <a:gd name="T16" fmla="*/ 107 w 467"/>
                <a:gd name="T17" fmla="*/ 106 h 849"/>
                <a:gd name="T18" fmla="*/ 121 w 467"/>
                <a:gd name="T19" fmla="*/ 91 h 849"/>
                <a:gd name="T20" fmla="*/ 187 w 467"/>
                <a:gd name="T21" fmla="*/ 159 h 849"/>
                <a:gd name="T22" fmla="*/ 155 w 467"/>
                <a:gd name="T23" fmla="*/ 124 h 849"/>
                <a:gd name="T24" fmla="*/ 140 w 467"/>
                <a:gd name="T25" fmla="*/ 138 h 849"/>
                <a:gd name="T26" fmla="*/ 172 w 467"/>
                <a:gd name="T27" fmla="*/ 172 h 849"/>
                <a:gd name="T28" fmla="*/ 187 w 467"/>
                <a:gd name="T29" fmla="*/ 159 h 849"/>
                <a:gd name="T30" fmla="*/ 246 w 467"/>
                <a:gd name="T31" fmla="*/ 233 h 849"/>
                <a:gd name="T32" fmla="*/ 217 w 467"/>
                <a:gd name="T33" fmla="*/ 195 h 849"/>
                <a:gd name="T34" fmla="*/ 202 w 467"/>
                <a:gd name="T35" fmla="*/ 208 h 849"/>
                <a:gd name="T36" fmla="*/ 230 w 467"/>
                <a:gd name="T37" fmla="*/ 245 h 849"/>
                <a:gd name="T38" fmla="*/ 246 w 467"/>
                <a:gd name="T39" fmla="*/ 233 h 849"/>
                <a:gd name="T40" fmla="*/ 300 w 467"/>
                <a:gd name="T41" fmla="*/ 311 h 849"/>
                <a:gd name="T42" fmla="*/ 274 w 467"/>
                <a:gd name="T43" fmla="*/ 271 h 849"/>
                <a:gd name="T44" fmla="*/ 257 w 467"/>
                <a:gd name="T45" fmla="*/ 282 h 849"/>
                <a:gd name="T46" fmla="*/ 283 w 467"/>
                <a:gd name="T47" fmla="*/ 321 h 849"/>
                <a:gd name="T48" fmla="*/ 300 w 467"/>
                <a:gd name="T49" fmla="*/ 311 h 849"/>
                <a:gd name="T50" fmla="*/ 346 w 467"/>
                <a:gd name="T51" fmla="*/ 393 h 849"/>
                <a:gd name="T52" fmla="*/ 324 w 467"/>
                <a:gd name="T53" fmla="*/ 352 h 849"/>
                <a:gd name="T54" fmla="*/ 306 w 467"/>
                <a:gd name="T55" fmla="*/ 361 h 849"/>
                <a:gd name="T56" fmla="*/ 328 w 467"/>
                <a:gd name="T57" fmla="*/ 402 h 849"/>
                <a:gd name="T58" fmla="*/ 346 w 467"/>
                <a:gd name="T59" fmla="*/ 393 h 849"/>
                <a:gd name="T60" fmla="*/ 385 w 467"/>
                <a:gd name="T61" fmla="*/ 480 h 849"/>
                <a:gd name="T62" fmla="*/ 367 w 467"/>
                <a:gd name="T63" fmla="*/ 436 h 849"/>
                <a:gd name="T64" fmla="*/ 348 w 467"/>
                <a:gd name="T65" fmla="*/ 444 h 849"/>
                <a:gd name="T66" fmla="*/ 367 w 467"/>
                <a:gd name="T67" fmla="*/ 487 h 849"/>
                <a:gd name="T68" fmla="*/ 385 w 467"/>
                <a:gd name="T69" fmla="*/ 480 h 849"/>
                <a:gd name="T70" fmla="*/ 417 w 467"/>
                <a:gd name="T71" fmla="*/ 569 h 849"/>
                <a:gd name="T72" fmla="*/ 402 w 467"/>
                <a:gd name="T73" fmla="*/ 524 h 849"/>
                <a:gd name="T74" fmla="*/ 384 w 467"/>
                <a:gd name="T75" fmla="*/ 531 h 849"/>
                <a:gd name="T76" fmla="*/ 398 w 467"/>
                <a:gd name="T77" fmla="*/ 575 h 849"/>
                <a:gd name="T78" fmla="*/ 417 w 467"/>
                <a:gd name="T79" fmla="*/ 569 h 849"/>
                <a:gd name="T80" fmla="*/ 442 w 467"/>
                <a:gd name="T81" fmla="*/ 660 h 849"/>
                <a:gd name="T82" fmla="*/ 431 w 467"/>
                <a:gd name="T83" fmla="*/ 614 h 849"/>
                <a:gd name="T84" fmla="*/ 411 w 467"/>
                <a:gd name="T85" fmla="*/ 619 h 849"/>
                <a:gd name="T86" fmla="*/ 422 w 467"/>
                <a:gd name="T87" fmla="*/ 665 h 849"/>
                <a:gd name="T88" fmla="*/ 442 w 467"/>
                <a:gd name="T89" fmla="*/ 660 h 849"/>
                <a:gd name="T90" fmla="*/ 458 w 467"/>
                <a:gd name="T91" fmla="*/ 753 h 849"/>
                <a:gd name="T92" fmla="*/ 451 w 467"/>
                <a:gd name="T93" fmla="*/ 707 h 849"/>
                <a:gd name="T94" fmla="*/ 431 w 467"/>
                <a:gd name="T95" fmla="*/ 710 h 849"/>
                <a:gd name="T96" fmla="*/ 438 w 467"/>
                <a:gd name="T97" fmla="*/ 756 h 849"/>
                <a:gd name="T98" fmla="*/ 458 w 467"/>
                <a:gd name="T99" fmla="*/ 753 h 849"/>
                <a:gd name="T100" fmla="*/ 467 w 467"/>
                <a:gd name="T101" fmla="*/ 848 h 849"/>
                <a:gd name="T102" fmla="*/ 464 w 467"/>
                <a:gd name="T103" fmla="*/ 801 h 849"/>
                <a:gd name="T104" fmla="*/ 444 w 467"/>
                <a:gd name="T105" fmla="*/ 802 h 849"/>
                <a:gd name="T106" fmla="*/ 447 w 467"/>
                <a:gd name="T107" fmla="*/ 849 h 849"/>
                <a:gd name="T108" fmla="*/ 467 w 467"/>
                <a:gd name="T109" fmla="*/ 848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7" h="849">
                  <a:moveTo>
                    <a:pt x="50" y="29"/>
                  </a:moveTo>
                  <a:cubicBezTo>
                    <a:pt x="37" y="19"/>
                    <a:pt x="25" y="10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3" y="25"/>
                    <a:pt x="25" y="35"/>
                    <a:pt x="37" y="45"/>
                  </a:cubicBezTo>
                  <a:lnTo>
                    <a:pt x="50" y="29"/>
                  </a:lnTo>
                  <a:close/>
                  <a:moveTo>
                    <a:pt x="121" y="91"/>
                  </a:moveTo>
                  <a:cubicBezTo>
                    <a:pt x="110" y="80"/>
                    <a:pt x="98" y="70"/>
                    <a:pt x="86" y="59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84" y="85"/>
                    <a:pt x="96" y="95"/>
                    <a:pt x="107" y="106"/>
                  </a:cubicBezTo>
                  <a:lnTo>
                    <a:pt x="121" y="91"/>
                  </a:lnTo>
                  <a:close/>
                  <a:moveTo>
                    <a:pt x="187" y="159"/>
                  </a:moveTo>
                  <a:cubicBezTo>
                    <a:pt x="176" y="147"/>
                    <a:pt x="166" y="136"/>
                    <a:pt x="155" y="124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51" y="150"/>
                    <a:pt x="161" y="161"/>
                    <a:pt x="172" y="172"/>
                  </a:cubicBezTo>
                  <a:lnTo>
                    <a:pt x="187" y="159"/>
                  </a:lnTo>
                  <a:close/>
                  <a:moveTo>
                    <a:pt x="246" y="233"/>
                  </a:moveTo>
                  <a:cubicBezTo>
                    <a:pt x="237" y="220"/>
                    <a:pt x="227" y="208"/>
                    <a:pt x="217" y="195"/>
                  </a:cubicBezTo>
                  <a:cubicBezTo>
                    <a:pt x="202" y="208"/>
                    <a:pt x="202" y="208"/>
                    <a:pt x="202" y="208"/>
                  </a:cubicBezTo>
                  <a:cubicBezTo>
                    <a:pt x="212" y="220"/>
                    <a:pt x="221" y="232"/>
                    <a:pt x="230" y="245"/>
                  </a:cubicBezTo>
                  <a:lnTo>
                    <a:pt x="246" y="233"/>
                  </a:lnTo>
                  <a:close/>
                  <a:moveTo>
                    <a:pt x="300" y="311"/>
                  </a:moveTo>
                  <a:cubicBezTo>
                    <a:pt x="291" y="297"/>
                    <a:pt x="283" y="284"/>
                    <a:pt x="274" y="271"/>
                  </a:cubicBezTo>
                  <a:cubicBezTo>
                    <a:pt x="257" y="282"/>
                    <a:pt x="257" y="282"/>
                    <a:pt x="257" y="282"/>
                  </a:cubicBezTo>
                  <a:cubicBezTo>
                    <a:pt x="266" y="295"/>
                    <a:pt x="275" y="308"/>
                    <a:pt x="283" y="321"/>
                  </a:cubicBezTo>
                  <a:lnTo>
                    <a:pt x="300" y="311"/>
                  </a:lnTo>
                  <a:close/>
                  <a:moveTo>
                    <a:pt x="346" y="393"/>
                  </a:moveTo>
                  <a:cubicBezTo>
                    <a:pt x="339" y="379"/>
                    <a:pt x="332" y="365"/>
                    <a:pt x="324" y="352"/>
                  </a:cubicBezTo>
                  <a:cubicBezTo>
                    <a:pt x="306" y="361"/>
                    <a:pt x="306" y="361"/>
                    <a:pt x="306" y="361"/>
                  </a:cubicBezTo>
                  <a:cubicBezTo>
                    <a:pt x="314" y="375"/>
                    <a:pt x="321" y="389"/>
                    <a:pt x="328" y="402"/>
                  </a:cubicBezTo>
                  <a:lnTo>
                    <a:pt x="346" y="393"/>
                  </a:lnTo>
                  <a:close/>
                  <a:moveTo>
                    <a:pt x="385" y="480"/>
                  </a:moveTo>
                  <a:cubicBezTo>
                    <a:pt x="380" y="465"/>
                    <a:pt x="373" y="450"/>
                    <a:pt x="367" y="436"/>
                  </a:cubicBezTo>
                  <a:cubicBezTo>
                    <a:pt x="348" y="444"/>
                    <a:pt x="348" y="444"/>
                    <a:pt x="348" y="444"/>
                  </a:cubicBezTo>
                  <a:cubicBezTo>
                    <a:pt x="355" y="458"/>
                    <a:pt x="361" y="473"/>
                    <a:pt x="367" y="487"/>
                  </a:cubicBezTo>
                  <a:lnTo>
                    <a:pt x="385" y="480"/>
                  </a:lnTo>
                  <a:close/>
                  <a:moveTo>
                    <a:pt x="417" y="569"/>
                  </a:moveTo>
                  <a:cubicBezTo>
                    <a:pt x="413" y="554"/>
                    <a:pt x="408" y="539"/>
                    <a:pt x="402" y="524"/>
                  </a:cubicBezTo>
                  <a:cubicBezTo>
                    <a:pt x="384" y="531"/>
                    <a:pt x="384" y="531"/>
                    <a:pt x="384" y="531"/>
                  </a:cubicBezTo>
                  <a:cubicBezTo>
                    <a:pt x="389" y="545"/>
                    <a:pt x="394" y="560"/>
                    <a:pt x="398" y="575"/>
                  </a:cubicBezTo>
                  <a:lnTo>
                    <a:pt x="417" y="569"/>
                  </a:lnTo>
                  <a:close/>
                  <a:moveTo>
                    <a:pt x="442" y="660"/>
                  </a:moveTo>
                  <a:cubicBezTo>
                    <a:pt x="438" y="645"/>
                    <a:pt x="435" y="629"/>
                    <a:pt x="431" y="614"/>
                  </a:cubicBezTo>
                  <a:cubicBezTo>
                    <a:pt x="411" y="619"/>
                    <a:pt x="411" y="619"/>
                    <a:pt x="411" y="619"/>
                  </a:cubicBezTo>
                  <a:cubicBezTo>
                    <a:pt x="415" y="634"/>
                    <a:pt x="419" y="649"/>
                    <a:pt x="422" y="665"/>
                  </a:cubicBezTo>
                  <a:lnTo>
                    <a:pt x="442" y="660"/>
                  </a:lnTo>
                  <a:close/>
                  <a:moveTo>
                    <a:pt x="458" y="753"/>
                  </a:moveTo>
                  <a:cubicBezTo>
                    <a:pt x="456" y="738"/>
                    <a:pt x="454" y="722"/>
                    <a:pt x="451" y="707"/>
                  </a:cubicBezTo>
                  <a:cubicBezTo>
                    <a:pt x="431" y="710"/>
                    <a:pt x="431" y="710"/>
                    <a:pt x="431" y="710"/>
                  </a:cubicBezTo>
                  <a:cubicBezTo>
                    <a:pt x="434" y="725"/>
                    <a:pt x="436" y="741"/>
                    <a:pt x="438" y="756"/>
                  </a:cubicBezTo>
                  <a:lnTo>
                    <a:pt x="458" y="753"/>
                  </a:lnTo>
                  <a:close/>
                  <a:moveTo>
                    <a:pt x="467" y="848"/>
                  </a:moveTo>
                  <a:cubicBezTo>
                    <a:pt x="466" y="832"/>
                    <a:pt x="465" y="816"/>
                    <a:pt x="464" y="801"/>
                  </a:cubicBezTo>
                  <a:cubicBezTo>
                    <a:pt x="444" y="802"/>
                    <a:pt x="444" y="802"/>
                    <a:pt x="444" y="802"/>
                  </a:cubicBezTo>
                  <a:cubicBezTo>
                    <a:pt x="445" y="818"/>
                    <a:pt x="446" y="833"/>
                    <a:pt x="447" y="849"/>
                  </a:cubicBezTo>
                  <a:lnTo>
                    <a:pt x="467" y="8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Freeform 30"/>
          <p:cNvSpPr>
            <a:spLocks/>
          </p:cNvSpPr>
          <p:nvPr/>
        </p:nvSpPr>
        <p:spPr bwMode="auto">
          <a:xfrm>
            <a:off x="7238915" y="3953790"/>
            <a:ext cx="1415621" cy="797634"/>
          </a:xfrm>
          <a:custGeom>
            <a:avLst/>
            <a:gdLst>
              <a:gd name="T0" fmla="*/ 451 w 806"/>
              <a:gd name="T1" fmla="*/ 0 h 454"/>
              <a:gd name="T2" fmla="*/ 294 w 806"/>
              <a:gd name="T3" fmla="*/ 119 h 454"/>
              <a:gd name="T4" fmla="*/ 235 w 806"/>
              <a:gd name="T5" fmla="*/ 103 h 454"/>
              <a:gd name="T6" fmla="*/ 118 w 806"/>
              <a:gd name="T7" fmla="*/ 220 h 454"/>
              <a:gd name="T8" fmla="*/ 0 w 806"/>
              <a:gd name="T9" fmla="*/ 337 h 454"/>
              <a:gd name="T10" fmla="*/ 118 w 806"/>
              <a:gd name="T11" fmla="*/ 454 h 454"/>
              <a:gd name="T12" fmla="*/ 665 w 806"/>
              <a:gd name="T13" fmla="*/ 454 h 454"/>
              <a:gd name="T14" fmla="*/ 806 w 806"/>
              <a:gd name="T15" fmla="*/ 313 h 454"/>
              <a:gd name="T16" fmla="*/ 744 w 806"/>
              <a:gd name="T17" fmla="*/ 196 h 454"/>
              <a:gd name="T18" fmla="*/ 744 w 806"/>
              <a:gd name="T19" fmla="*/ 194 h 454"/>
              <a:gd name="T20" fmla="*/ 636 w 806"/>
              <a:gd name="T21" fmla="*/ 86 h 454"/>
              <a:gd name="T22" fmla="*/ 598 w 806"/>
              <a:gd name="T23" fmla="*/ 93 h 454"/>
              <a:gd name="T24" fmla="*/ 451 w 806"/>
              <a:gd name="T25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454">
                <a:moveTo>
                  <a:pt x="451" y="0"/>
                </a:moveTo>
                <a:cubicBezTo>
                  <a:pt x="376" y="0"/>
                  <a:pt x="313" y="50"/>
                  <a:pt x="294" y="119"/>
                </a:cubicBezTo>
                <a:cubicBezTo>
                  <a:pt x="277" y="109"/>
                  <a:pt x="257" y="103"/>
                  <a:pt x="235" y="103"/>
                </a:cubicBezTo>
                <a:cubicBezTo>
                  <a:pt x="170" y="103"/>
                  <a:pt x="118" y="155"/>
                  <a:pt x="118" y="220"/>
                </a:cubicBezTo>
                <a:cubicBezTo>
                  <a:pt x="53" y="220"/>
                  <a:pt x="0" y="272"/>
                  <a:pt x="0" y="337"/>
                </a:cubicBezTo>
                <a:cubicBezTo>
                  <a:pt x="0" y="402"/>
                  <a:pt x="53" y="454"/>
                  <a:pt x="118" y="454"/>
                </a:cubicBezTo>
                <a:cubicBezTo>
                  <a:pt x="665" y="454"/>
                  <a:pt x="665" y="454"/>
                  <a:pt x="665" y="454"/>
                </a:cubicBezTo>
                <a:cubicBezTo>
                  <a:pt x="743" y="454"/>
                  <a:pt x="806" y="391"/>
                  <a:pt x="806" y="313"/>
                </a:cubicBezTo>
                <a:cubicBezTo>
                  <a:pt x="806" y="265"/>
                  <a:pt x="782" y="222"/>
                  <a:pt x="744" y="196"/>
                </a:cubicBezTo>
                <a:cubicBezTo>
                  <a:pt x="744" y="196"/>
                  <a:pt x="744" y="195"/>
                  <a:pt x="744" y="194"/>
                </a:cubicBezTo>
                <a:cubicBezTo>
                  <a:pt x="744" y="135"/>
                  <a:pt x="696" y="86"/>
                  <a:pt x="636" y="86"/>
                </a:cubicBezTo>
                <a:cubicBezTo>
                  <a:pt x="623" y="86"/>
                  <a:pt x="610" y="89"/>
                  <a:pt x="598" y="93"/>
                </a:cubicBezTo>
                <a:cubicBezTo>
                  <a:pt x="572" y="38"/>
                  <a:pt x="516" y="0"/>
                  <a:pt x="45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 flipH="1">
            <a:off x="5408528" y="1606480"/>
            <a:ext cx="1604963" cy="904875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3922625" y="4015066"/>
            <a:ext cx="1528118" cy="861734"/>
          </a:xfrm>
          <a:custGeom>
            <a:avLst/>
            <a:gdLst>
              <a:gd name="T0" fmla="*/ 479 w 857"/>
              <a:gd name="T1" fmla="*/ 0 h 483"/>
              <a:gd name="T2" fmla="*/ 312 w 857"/>
              <a:gd name="T3" fmla="*/ 126 h 483"/>
              <a:gd name="T4" fmla="*/ 249 w 857"/>
              <a:gd name="T5" fmla="*/ 109 h 483"/>
              <a:gd name="T6" fmla="*/ 124 w 857"/>
              <a:gd name="T7" fmla="*/ 234 h 483"/>
              <a:gd name="T8" fmla="*/ 0 w 857"/>
              <a:gd name="T9" fmla="*/ 358 h 483"/>
              <a:gd name="T10" fmla="*/ 124 w 857"/>
              <a:gd name="T11" fmla="*/ 483 h 483"/>
              <a:gd name="T12" fmla="*/ 707 w 857"/>
              <a:gd name="T13" fmla="*/ 483 h 483"/>
              <a:gd name="T14" fmla="*/ 857 w 857"/>
              <a:gd name="T15" fmla="*/ 333 h 483"/>
              <a:gd name="T16" fmla="*/ 790 w 857"/>
              <a:gd name="T17" fmla="*/ 208 h 483"/>
              <a:gd name="T18" fmla="*/ 790 w 857"/>
              <a:gd name="T19" fmla="*/ 206 h 483"/>
              <a:gd name="T20" fmla="*/ 675 w 857"/>
              <a:gd name="T21" fmla="*/ 91 h 483"/>
              <a:gd name="T22" fmla="*/ 635 w 857"/>
              <a:gd name="T23" fmla="*/ 99 h 483"/>
              <a:gd name="T24" fmla="*/ 479 w 857"/>
              <a:gd name="T25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7" h="483">
                <a:moveTo>
                  <a:pt x="479" y="0"/>
                </a:moveTo>
                <a:cubicBezTo>
                  <a:pt x="399" y="0"/>
                  <a:pt x="332" y="53"/>
                  <a:pt x="312" y="126"/>
                </a:cubicBezTo>
                <a:cubicBezTo>
                  <a:pt x="293" y="115"/>
                  <a:pt x="272" y="109"/>
                  <a:pt x="249" y="109"/>
                </a:cubicBezTo>
                <a:cubicBezTo>
                  <a:pt x="180" y="109"/>
                  <a:pt x="124" y="165"/>
                  <a:pt x="124" y="234"/>
                </a:cubicBezTo>
                <a:cubicBezTo>
                  <a:pt x="55" y="234"/>
                  <a:pt x="0" y="289"/>
                  <a:pt x="0" y="358"/>
                </a:cubicBezTo>
                <a:cubicBezTo>
                  <a:pt x="0" y="427"/>
                  <a:pt x="55" y="483"/>
                  <a:pt x="124" y="483"/>
                </a:cubicBezTo>
                <a:cubicBezTo>
                  <a:pt x="707" y="483"/>
                  <a:pt x="707" y="483"/>
                  <a:pt x="707" y="483"/>
                </a:cubicBezTo>
                <a:cubicBezTo>
                  <a:pt x="789" y="483"/>
                  <a:pt x="857" y="416"/>
                  <a:pt x="857" y="333"/>
                </a:cubicBezTo>
                <a:cubicBezTo>
                  <a:pt x="857" y="281"/>
                  <a:pt x="830" y="235"/>
                  <a:pt x="790" y="208"/>
                </a:cubicBezTo>
                <a:cubicBezTo>
                  <a:pt x="790" y="208"/>
                  <a:pt x="790" y="207"/>
                  <a:pt x="790" y="206"/>
                </a:cubicBezTo>
                <a:cubicBezTo>
                  <a:pt x="790" y="143"/>
                  <a:pt x="739" y="91"/>
                  <a:pt x="675" y="91"/>
                </a:cubicBezTo>
                <a:cubicBezTo>
                  <a:pt x="661" y="91"/>
                  <a:pt x="648" y="94"/>
                  <a:pt x="635" y="99"/>
                </a:cubicBezTo>
                <a:cubicBezTo>
                  <a:pt x="607" y="40"/>
                  <a:pt x="548" y="0"/>
                  <a:pt x="47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7422419" y="4202358"/>
            <a:ext cx="1154456" cy="505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Plan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5631140" y="1923274"/>
            <a:ext cx="1007857" cy="505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Result Measuring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4035355" y="4268258"/>
            <a:ext cx="1380254" cy="505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Strategy Enhancement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Rectangle 37"/>
          <p:cNvSpPr/>
          <p:nvPr>
            <p:custDataLst>
              <p:tags r:id="rId2"/>
            </p:custDataLst>
          </p:nvPr>
        </p:nvSpPr>
        <p:spPr>
          <a:xfrm>
            <a:off x="3481354" y="1712152"/>
            <a:ext cx="182256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38"/>
          <p:cNvSpPr/>
          <p:nvPr>
            <p:custDataLst>
              <p:tags r:id="rId3"/>
            </p:custDataLst>
          </p:nvPr>
        </p:nvSpPr>
        <p:spPr>
          <a:xfrm>
            <a:off x="2057403" y="4210292"/>
            <a:ext cx="182256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ctangle 39"/>
          <p:cNvSpPr/>
          <p:nvPr>
            <p:custDataLst>
              <p:tags r:id="rId4"/>
            </p:custDataLst>
          </p:nvPr>
        </p:nvSpPr>
        <p:spPr>
          <a:xfrm>
            <a:off x="7709346" y="4859597"/>
            <a:ext cx="182256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1017294"/>
      </p:ext>
    </p:extLst>
  </p:cSld>
  <p:clrMapOvr>
    <a:masterClrMapping/>
  </p:clrMapOvr>
</p:sld>
</file>

<file path=ppt/slides/slide3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267200" y="2187951"/>
            <a:ext cx="3657600" cy="0"/>
          </a:xfrm>
          <a:prstGeom prst="line">
            <a:avLst/>
          </a:prstGeom>
          <a:noFill/>
          <a:ln w="444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8" name="Rectangle 7"/>
          <p:cNvSpPr/>
          <p:nvPr/>
        </p:nvSpPr>
        <p:spPr>
          <a:xfrm>
            <a:off x="2141805" y="1852280"/>
            <a:ext cx="2362200" cy="671342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21758" y="1852280"/>
            <a:ext cx="2362200" cy="67134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04405" y="1852280"/>
            <a:ext cx="2362200" cy="671342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046641" y="1926341"/>
            <a:ext cx="1154456" cy="52322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400" b="1" dirty="0">
                <a:solidFill>
                  <a:schemeClr val="bg1"/>
                </a:solidFill>
              </a:rPr>
              <a:t>MARKETING PLAN</a:t>
            </a:r>
            <a:endParaRPr lang="id-ID" sz="1400" b="1" dirty="0">
              <a:solidFill>
                <a:schemeClr val="bg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568881" y="1926341"/>
            <a:ext cx="146032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RESULT MEASURING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730538" y="1926341"/>
            <a:ext cx="1380254" cy="52322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STRATEGY ENHANCEMENT</a:t>
            </a:r>
            <a:endParaRPr lang="id-ID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>
            <p:custDataLst>
              <p:tags r:id="rId1"/>
            </p:custDataLst>
          </p:nvPr>
        </p:nvSpPr>
        <p:spPr>
          <a:xfrm>
            <a:off x="2139861" y="2693833"/>
            <a:ext cx="23622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 standard dummy text ever since the 1500s, since the unknown printer took a galley of type and scrambled it to make a type specimen book.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has survived not only five centuries, but also the leap into electronic typesetting, remaining essentially unchanged.</a:t>
            </a:r>
          </a:p>
        </p:txBody>
      </p:sp>
      <p:sp>
        <p:nvSpPr>
          <p:cNvPr id="15" name="Rectangle 14"/>
          <p:cNvSpPr/>
          <p:nvPr>
            <p:custDataLst>
              <p:tags r:id="rId2"/>
            </p:custDataLst>
          </p:nvPr>
        </p:nvSpPr>
        <p:spPr>
          <a:xfrm>
            <a:off x="4921758" y="2693833"/>
            <a:ext cx="23622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 standard dummy text ever since the 1500s, since the unknown printer took a galley of type and scrambled it to make a type specimen book.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has survived not only five centuries, but also the leap into electronic typesetting, remaining essentially unchanged.</a:t>
            </a:r>
          </a:p>
        </p:txBody>
      </p:sp>
      <p:sp>
        <p:nvSpPr>
          <p:cNvPr id="16" name="Rectangle 15"/>
          <p:cNvSpPr/>
          <p:nvPr>
            <p:custDataLst>
              <p:tags r:id="rId3"/>
            </p:custDataLst>
          </p:nvPr>
        </p:nvSpPr>
        <p:spPr>
          <a:xfrm>
            <a:off x="7689940" y="2693833"/>
            <a:ext cx="23622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 standard dummy text ever since the 1500s, since the unknown printer took a galley of type and scrambled it to make a type specimen book.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has survived not only five centuries, but also the leap into electronic typesetting, remaining essentially unchanged.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853763" y="2523622"/>
            <a:ext cx="2498190" cy="0"/>
          </a:xfrm>
          <a:prstGeom prst="line">
            <a:avLst/>
          </a:prstGeom>
          <a:noFill/>
          <a:ln w="4445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8" name="Straight Connector 17"/>
          <p:cNvCxnSpPr/>
          <p:nvPr/>
        </p:nvCxnSpPr>
        <p:spPr>
          <a:xfrm>
            <a:off x="4853763" y="5441553"/>
            <a:ext cx="2498190" cy="0"/>
          </a:xfrm>
          <a:prstGeom prst="line">
            <a:avLst/>
          </a:prstGeom>
          <a:noFill/>
          <a:ln w="4445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9" name="Straight Connector 18"/>
          <p:cNvCxnSpPr/>
          <p:nvPr/>
        </p:nvCxnSpPr>
        <p:spPr>
          <a:xfrm>
            <a:off x="2073810" y="2523622"/>
            <a:ext cx="2498190" cy="0"/>
          </a:xfrm>
          <a:prstGeom prst="line">
            <a:avLst/>
          </a:prstGeom>
          <a:noFill/>
          <a:ln w="444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0" name="Straight Connector 19"/>
          <p:cNvCxnSpPr/>
          <p:nvPr/>
        </p:nvCxnSpPr>
        <p:spPr>
          <a:xfrm>
            <a:off x="2073810" y="5441553"/>
            <a:ext cx="2498190" cy="0"/>
          </a:xfrm>
          <a:prstGeom prst="line">
            <a:avLst/>
          </a:prstGeom>
          <a:noFill/>
          <a:ln w="44450" cap="flat" cmpd="sng" algn="ctr">
            <a:solidFill>
              <a:srgbClr val="66B1E4"/>
            </a:solidFill>
            <a:prstDash val="solid"/>
          </a:ln>
          <a:effectLst/>
        </p:spPr>
      </p:cxnSp>
      <p:cxnSp>
        <p:nvCxnSpPr>
          <p:cNvPr id="21" name="Straight Connector 20"/>
          <p:cNvCxnSpPr/>
          <p:nvPr/>
        </p:nvCxnSpPr>
        <p:spPr>
          <a:xfrm>
            <a:off x="7636410" y="2523622"/>
            <a:ext cx="2498190" cy="0"/>
          </a:xfrm>
          <a:prstGeom prst="line">
            <a:avLst/>
          </a:prstGeom>
          <a:noFill/>
          <a:ln w="444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7636410" y="5441553"/>
            <a:ext cx="2498190" cy="0"/>
          </a:xfrm>
          <a:prstGeom prst="line">
            <a:avLst/>
          </a:prstGeom>
          <a:noFill/>
          <a:ln w="44450" cap="flat" cmpd="sng" algn="ctr">
            <a:solidFill>
              <a:schemeClr val="accent1"/>
            </a:solidFill>
            <a:prstDash val="solid"/>
          </a:ln>
          <a:effectLst/>
        </p:spPr>
      </p:cxnSp>
      <p:grpSp>
        <p:nvGrpSpPr>
          <p:cNvPr id="23" name="Group 22"/>
          <p:cNvGrpSpPr/>
          <p:nvPr/>
        </p:nvGrpSpPr>
        <p:grpSpPr>
          <a:xfrm>
            <a:off x="2358634" y="1972399"/>
            <a:ext cx="448453" cy="431109"/>
            <a:chOff x="3746500" y="1939926"/>
            <a:chExt cx="287338" cy="276225"/>
          </a:xfrm>
          <a:solidFill>
            <a:schemeClr val="bg1"/>
          </a:solidFill>
        </p:grpSpPr>
        <p:sp>
          <p:nvSpPr>
            <p:cNvPr id="24" name="Freeform 154"/>
            <p:cNvSpPr>
              <a:spLocks noEditPoints="1"/>
            </p:cNvSpPr>
            <p:nvPr/>
          </p:nvSpPr>
          <p:spPr bwMode="auto">
            <a:xfrm>
              <a:off x="3746500" y="1939926"/>
              <a:ext cx="287338" cy="147638"/>
            </a:xfrm>
            <a:custGeom>
              <a:avLst/>
              <a:gdLst>
                <a:gd name="T0" fmla="*/ 376 w 901"/>
                <a:gd name="T1" fmla="*/ 299 h 465"/>
                <a:gd name="T2" fmla="*/ 366 w 901"/>
                <a:gd name="T3" fmla="*/ 302 h 465"/>
                <a:gd name="T4" fmla="*/ 210 w 901"/>
                <a:gd name="T5" fmla="*/ 314 h 465"/>
                <a:gd name="T6" fmla="*/ 209 w 901"/>
                <a:gd name="T7" fmla="*/ 309 h 465"/>
                <a:gd name="T8" fmla="*/ 206 w 901"/>
                <a:gd name="T9" fmla="*/ 304 h 465"/>
                <a:gd name="T10" fmla="*/ 202 w 901"/>
                <a:gd name="T11" fmla="*/ 300 h 465"/>
                <a:gd name="T12" fmla="*/ 195 w 901"/>
                <a:gd name="T13" fmla="*/ 299 h 465"/>
                <a:gd name="T14" fmla="*/ 30 w 901"/>
                <a:gd name="T15" fmla="*/ 30 h 465"/>
                <a:gd name="T16" fmla="*/ 871 w 901"/>
                <a:gd name="T17" fmla="*/ 299 h 465"/>
                <a:gd name="T18" fmla="*/ 15 w 901"/>
                <a:gd name="T19" fmla="*/ 0 h 465"/>
                <a:gd name="T20" fmla="*/ 9 w 901"/>
                <a:gd name="T21" fmla="*/ 1 h 465"/>
                <a:gd name="T22" fmla="*/ 5 w 901"/>
                <a:gd name="T23" fmla="*/ 4 h 465"/>
                <a:gd name="T24" fmla="*/ 1 w 901"/>
                <a:gd name="T25" fmla="*/ 8 h 465"/>
                <a:gd name="T26" fmla="*/ 0 w 901"/>
                <a:gd name="T27" fmla="*/ 15 h 465"/>
                <a:gd name="T28" fmla="*/ 0 w 901"/>
                <a:gd name="T29" fmla="*/ 317 h 465"/>
                <a:gd name="T30" fmla="*/ 2 w 901"/>
                <a:gd name="T31" fmla="*/ 323 h 465"/>
                <a:gd name="T32" fmla="*/ 7 w 901"/>
                <a:gd name="T33" fmla="*/ 327 h 465"/>
                <a:gd name="T34" fmla="*/ 12 w 901"/>
                <a:gd name="T35" fmla="*/ 329 h 465"/>
                <a:gd name="T36" fmla="*/ 180 w 901"/>
                <a:gd name="T37" fmla="*/ 329 h 465"/>
                <a:gd name="T38" fmla="*/ 181 w 901"/>
                <a:gd name="T39" fmla="*/ 453 h 465"/>
                <a:gd name="T40" fmla="*/ 185 w 901"/>
                <a:gd name="T41" fmla="*/ 461 h 465"/>
                <a:gd name="T42" fmla="*/ 192 w 901"/>
                <a:gd name="T43" fmla="*/ 464 h 465"/>
                <a:gd name="T44" fmla="*/ 200 w 901"/>
                <a:gd name="T45" fmla="*/ 464 h 465"/>
                <a:gd name="T46" fmla="*/ 380 w 901"/>
                <a:gd name="T47" fmla="*/ 329 h 465"/>
                <a:gd name="T48" fmla="*/ 890 w 901"/>
                <a:gd name="T49" fmla="*/ 329 h 465"/>
                <a:gd name="T50" fmla="*/ 895 w 901"/>
                <a:gd name="T51" fmla="*/ 327 h 465"/>
                <a:gd name="T52" fmla="*/ 899 w 901"/>
                <a:gd name="T53" fmla="*/ 323 h 465"/>
                <a:gd name="T54" fmla="*/ 901 w 901"/>
                <a:gd name="T55" fmla="*/ 317 h 465"/>
                <a:gd name="T56" fmla="*/ 901 w 901"/>
                <a:gd name="T57" fmla="*/ 15 h 465"/>
                <a:gd name="T58" fmla="*/ 900 w 901"/>
                <a:gd name="T59" fmla="*/ 8 h 465"/>
                <a:gd name="T60" fmla="*/ 897 w 901"/>
                <a:gd name="T61" fmla="*/ 4 h 465"/>
                <a:gd name="T62" fmla="*/ 892 w 901"/>
                <a:gd name="T63" fmla="*/ 1 h 465"/>
                <a:gd name="T64" fmla="*/ 886 w 901"/>
                <a:gd name="T65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1" h="465">
                  <a:moveTo>
                    <a:pt x="871" y="299"/>
                  </a:moveTo>
                  <a:lnTo>
                    <a:pt x="376" y="299"/>
                  </a:lnTo>
                  <a:lnTo>
                    <a:pt x="371" y="300"/>
                  </a:lnTo>
                  <a:lnTo>
                    <a:pt x="366" y="302"/>
                  </a:lnTo>
                  <a:lnTo>
                    <a:pt x="210" y="420"/>
                  </a:lnTo>
                  <a:lnTo>
                    <a:pt x="210" y="314"/>
                  </a:lnTo>
                  <a:lnTo>
                    <a:pt x="210" y="311"/>
                  </a:lnTo>
                  <a:lnTo>
                    <a:pt x="209" y="309"/>
                  </a:lnTo>
                  <a:lnTo>
                    <a:pt x="208" y="306"/>
                  </a:lnTo>
                  <a:lnTo>
                    <a:pt x="206" y="304"/>
                  </a:lnTo>
                  <a:lnTo>
                    <a:pt x="204" y="302"/>
                  </a:lnTo>
                  <a:lnTo>
                    <a:pt x="202" y="300"/>
                  </a:lnTo>
                  <a:lnTo>
                    <a:pt x="198" y="300"/>
                  </a:lnTo>
                  <a:lnTo>
                    <a:pt x="195" y="299"/>
                  </a:lnTo>
                  <a:lnTo>
                    <a:pt x="30" y="299"/>
                  </a:lnTo>
                  <a:lnTo>
                    <a:pt x="30" y="30"/>
                  </a:lnTo>
                  <a:lnTo>
                    <a:pt x="871" y="30"/>
                  </a:lnTo>
                  <a:lnTo>
                    <a:pt x="871" y="299"/>
                  </a:lnTo>
                  <a:close/>
                  <a:moveTo>
                    <a:pt x="88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1" y="321"/>
                  </a:lnTo>
                  <a:lnTo>
                    <a:pt x="2" y="323"/>
                  </a:lnTo>
                  <a:lnTo>
                    <a:pt x="5" y="325"/>
                  </a:lnTo>
                  <a:lnTo>
                    <a:pt x="7" y="327"/>
                  </a:lnTo>
                  <a:lnTo>
                    <a:pt x="9" y="328"/>
                  </a:lnTo>
                  <a:lnTo>
                    <a:pt x="12" y="329"/>
                  </a:lnTo>
                  <a:lnTo>
                    <a:pt x="15" y="329"/>
                  </a:lnTo>
                  <a:lnTo>
                    <a:pt x="180" y="329"/>
                  </a:lnTo>
                  <a:lnTo>
                    <a:pt x="180" y="450"/>
                  </a:lnTo>
                  <a:lnTo>
                    <a:pt x="181" y="453"/>
                  </a:lnTo>
                  <a:lnTo>
                    <a:pt x="182" y="458"/>
                  </a:lnTo>
                  <a:lnTo>
                    <a:pt x="185" y="461"/>
                  </a:lnTo>
                  <a:lnTo>
                    <a:pt x="189" y="463"/>
                  </a:lnTo>
                  <a:lnTo>
                    <a:pt x="192" y="464"/>
                  </a:lnTo>
                  <a:lnTo>
                    <a:pt x="195" y="465"/>
                  </a:lnTo>
                  <a:lnTo>
                    <a:pt x="200" y="464"/>
                  </a:lnTo>
                  <a:lnTo>
                    <a:pt x="205" y="462"/>
                  </a:lnTo>
                  <a:lnTo>
                    <a:pt x="380" y="329"/>
                  </a:lnTo>
                  <a:lnTo>
                    <a:pt x="886" y="329"/>
                  </a:lnTo>
                  <a:lnTo>
                    <a:pt x="890" y="329"/>
                  </a:lnTo>
                  <a:lnTo>
                    <a:pt x="892" y="328"/>
                  </a:lnTo>
                  <a:lnTo>
                    <a:pt x="895" y="327"/>
                  </a:lnTo>
                  <a:lnTo>
                    <a:pt x="897" y="325"/>
                  </a:lnTo>
                  <a:lnTo>
                    <a:pt x="899" y="323"/>
                  </a:lnTo>
                  <a:lnTo>
                    <a:pt x="900" y="321"/>
                  </a:lnTo>
                  <a:lnTo>
                    <a:pt x="901" y="317"/>
                  </a:lnTo>
                  <a:lnTo>
                    <a:pt x="901" y="314"/>
                  </a:lnTo>
                  <a:lnTo>
                    <a:pt x="901" y="15"/>
                  </a:lnTo>
                  <a:lnTo>
                    <a:pt x="901" y="11"/>
                  </a:lnTo>
                  <a:lnTo>
                    <a:pt x="900" y="8"/>
                  </a:lnTo>
                  <a:lnTo>
                    <a:pt x="899" y="6"/>
                  </a:lnTo>
                  <a:lnTo>
                    <a:pt x="897" y="4"/>
                  </a:lnTo>
                  <a:lnTo>
                    <a:pt x="895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155"/>
            <p:cNvSpPr>
              <a:spLocks/>
            </p:cNvSpPr>
            <p:nvPr/>
          </p:nvSpPr>
          <p:spPr bwMode="auto">
            <a:xfrm>
              <a:off x="3746500" y="2073276"/>
              <a:ext cx="287338" cy="142875"/>
            </a:xfrm>
            <a:custGeom>
              <a:avLst/>
              <a:gdLst>
                <a:gd name="T0" fmla="*/ 394 w 901"/>
                <a:gd name="T1" fmla="*/ 0 h 451"/>
                <a:gd name="T2" fmla="*/ 388 w 901"/>
                <a:gd name="T3" fmla="*/ 1 h 451"/>
                <a:gd name="T4" fmla="*/ 383 w 901"/>
                <a:gd name="T5" fmla="*/ 4 h 451"/>
                <a:gd name="T6" fmla="*/ 380 w 901"/>
                <a:gd name="T7" fmla="*/ 9 h 451"/>
                <a:gd name="T8" fmla="*/ 379 w 901"/>
                <a:gd name="T9" fmla="*/ 15 h 451"/>
                <a:gd name="T10" fmla="*/ 380 w 901"/>
                <a:gd name="T11" fmla="*/ 21 h 451"/>
                <a:gd name="T12" fmla="*/ 383 w 901"/>
                <a:gd name="T13" fmla="*/ 25 h 451"/>
                <a:gd name="T14" fmla="*/ 388 w 901"/>
                <a:gd name="T15" fmla="*/ 28 h 451"/>
                <a:gd name="T16" fmla="*/ 394 w 901"/>
                <a:gd name="T17" fmla="*/ 30 h 451"/>
                <a:gd name="T18" fmla="*/ 871 w 901"/>
                <a:gd name="T19" fmla="*/ 270 h 451"/>
                <a:gd name="T20" fmla="*/ 703 w 901"/>
                <a:gd name="T21" fmla="*/ 270 h 451"/>
                <a:gd name="T22" fmla="*/ 698 w 901"/>
                <a:gd name="T23" fmla="*/ 273 h 451"/>
                <a:gd name="T24" fmla="*/ 694 w 901"/>
                <a:gd name="T25" fmla="*/ 276 h 451"/>
                <a:gd name="T26" fmla="*/ 692 w 901"/>
                <a:gd name="T27" fmla="*/ 282 h 451"/>
                <a:gd name="T28" fmla="*/ 691 w 901"/>
                <a:gd name="T29" fmla="*/ 401 h 451"/>
                <a:gd name="T30" fmla="*/ 546 w 901"/>
                <a:gd name="T31" fmla="*/ 271 h 451"/>
                <a:gd name="T32" fmla="*/ 30 w 901"/>
                <a:gd name="T33" fmla="*/ 270 h 451"/>
                <a:gd name="T34" fmla="*/ 109 w 901"/>
                <a:gd name="T35" fmla="*/ 30 h 451"/>
                <a:gd name="T36" fmla="*/ 116 w 901"/>
                <a:gd name="T37" fmla="*/ 28 h 451"/>
                <a:gd name="T38" fmla="*/ 120 w 901"/>
                <a:gd name="T39" fmla="*/ 25 h 451"/>
                <a:gd name="T40" fmla="*/ 123 w 901"/>
                <a:gd name="T41" fmla="*/ 21 h 451"/>
                <a:gd name="T42" fmla="*/ 124 w 901"/>
                <a:gd name="T43" fmla="*/ 15 h 451"/>
                <a:gd name="T44" fmla="*/ 123 w 901"/>
                <a:gd name="T45" fmla="*/ 9 h 451"/>
                <a:gd name="T46" fmla="*/ 120 w 901"/>
                <a:gd name="T47" fmla="*/ 4 h 451"/>
                <a:gd name="T48" fmla="*/ 116 w 901"/>
                <a:gd name="T49" fmla="*/ 1 h 451"/>
                <a:gd name="T50" fmla="*/ 109 w 901"/>
                <a:gd name="T51" fmla="*/ 0 h 451"/>
                <a:gd name="T52" fmla="*/ 12 w 901"/>
                <a:gd name="T53" fmla="*/ 0 h 451"/>
                <a:gd name="T54" fmla="*/ 7 w 901"/>
                <a:gd name="T55" fmla="*/ 2 h 451"/>
                <a:gd name="T56" fmla="*/ 2 w 901"/>
                <a:gd name="T57" fmla="*/ 7 h 451"/>
                <a:gd name="T58" fmla="*/ 0 w 901"/>
                <a:gd name="T59" fmla="*/ 12 h 451"/>
                <a:gd name="T60" fmla="*/ 0 w 901"/>
                <a:gd name="T61" fmla="*/ 285 h 451"/>
                <a:gd name="T62" fmla="*/ 1 w 901"/>
                <a:gd name="T63" fmla="*/ 291 h 451"/>
                <a:gd name="T64" fmla="*/ 5 w 901"/>
                <a:gd name="T65" fmla="*/ 296 h 451"/>
                <a:gd name="T66" fmla="*/ 9 w 901"/>
                <a:gd name="T67" fmla="*/ 299 h 451"/>
                <a:gd name="T68" fmla="*/ 15 w 901"/>
                <a:gd name="T69" fmla="*/ 300 h 451"/>
                <a:gd name="T70" fmla="*/ 696 w 901"/>
                <a:gd name="T71" fmla="*/ 446 h 451"/>
                <a:gd name="T72" fmla="*/ 707 w 901"/>
                <a:gd name="T73" fmla="*/ 451 h 451"/>
                <a:gd name="T74" fmla="*/ 712 w 901"/>
                <a:gd name="T75" fmla="*/ 449 h 451"/>
                <a:gd name="T76" fmla="*/ 718 w 901"/>
                <a:gd name="T77" fmla="*/ 443 h 451"/>
                <a:gd name="T78" fmla="*/ 722 w 901"/>
                <a:gd name="T79" fmla="*/ 436 h 451"/>
                <a:gd name="T80" fmla="*/ 886 w 901"/>
                <a:gd name="T81" fmla="*/ 300 h 451"/>
                <a:gd name="T82" fmla="*/ 892 w 901"/>
                <a:gd name="T83" fmla="*/ 299 h 451"/>
                <a:gd name="T84" fmla="*/ 897 w 901"/>
                <a:gd name="T85" fmla="*/ 296 h 451"/>
                <a:gd name="T86" fmla="*/ 900 w 901"/>
                <a:gd name="T87" fmla="*/ 291 h 451"/>
                <a:gd name="T88" fmla="*/ 901 w 901"/>
                <a:gd name="T89" fmla="*/ 285 h 451"/>
                <a:gd name="T90" fmla="*/ 901 w 901"/>
                <a:gd name="T91" fmla="*/ 12 h 451"/>
                <a:gd name="T92" fmla="*/ 899 w 901"/>
                <a:gd name="T93" fmla="*/ 7 h 451"/>
                <a:gd name="T94" fmla="*/ 895 w 901"/>
                <a:gd name="T95" fmla="*/ 2 h 451"/>
                <a:gd name="T96" fmla="*/ 890 w 901"/>
                <a:gd name="T9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1" h="451">
                  <a:moveTo>
                    <a:pt x="886" y="0"/>
                  </a:moveTo>
                  <a:lnTo>
                    <a:pt x="394" y="0"/>
                  </a:lnTo>
                  <a:lnTo>
                    <a:pt x="391" y="0"/>
                  </a:lnTo>
                  <a:lnTo>
                    <a:pt x="388" y="1"/>
                  </a:lnTo>
                  <a:lnTo>
                    <a:pt x="386" y="2"/>
                  </a:lnTo>
                  <a:lnTo>
                    <a:pt x="383" y="4"/>
                  </a:lnTo>
                  <a:lnTo>
                    <a:pt x="381" y="7"/>
                  </a:lnTo>
                  <a:lnTo>
                    <a:pt x="380" y="9"/>
                  </a:lnTo>
                  <a:lnTo>
                    <a:pt x="379" y="12"/>
                  </a:lnTo>
                  <a:lnTo>
                    <a:pt x="379" y="15"/>
                  </a:lnTo>
                  <a:lnTo>
                    <a:pt x="379" y="17"/>
                  </a:lnTo>
                  <a:lnTo>
                    <a:pt x="380" y="21"/>
                  </a:lnTo>
                  <a:lnTo>
                    <a:pt x="381" y="23"/>
                  </a:lnTo>
                  <a:lnTo>
                    <a:pt x="383" y="25"/>
                  </a:lnTo>
                  <a:lnTo>
                    <a:pt x="386" y="27"/>
                  </a:lnTo>
                  <a:lnTo>
                    <a:pt x="388" y="28"/>
                  </a:lnTo>
                  <a:lnTo>
                    <a:pt x="391" y="29"/>
                  </a:lnTo>
                  <a:lnTo>
                    <a:pt x="394" y="30"/>
                  </a:lnTo>
                  <a:lnTo>
                    <a:pt x="871" y="30"/>
                  </a:lnTo>
                  <a:lnTo>
                    <a:pt x="871" y="270"/>
                  </a:lnTo>
                  <a:lnTo>
                    <a:pt x="707" y="270"/>
                  </a:lnTo>
                  <a:lnTo>
                    <a:pt x="703" y="270"/>
                  </a:lnTo>
                  <a:lnTo>
                    <a:pt x="700" y="271"/>
                  </a:lnTo>
                  <a:lnTo>
                    <a:pt x="698" y="273"/>
                  </a:lnTo>
                  <a:lnTo>
                    <a:pt x="696" y="274"/>
                  </a:lnTo>
                  <a:lnTo>
                    <a:pt x="694" y="276"/>
                  </a:lnTo>
                  <a:lnTo>
                    <a:pt x="693" y="279"/>
                  </a:lnTo>
                  <a:lnTo>
                    <a:pt x="692" y="282"/>
                  </a:lnTo>
                  <a:lnTo>
                    <a:pt x="691" y="285"/>
                  </a:lnTo>
                  <a:lnTo>
                    <a:pt x="691" y="401"/>
                  </a:lnTo>
                  <a:lnTo>
                    <a:pt x="551" y="274"/>
                  </a:lnTo>
                  <a:lnTo>
                    <a:pt x="546" y="271"/>
                  </a:lnTo>
                  <a:lnTo>
                    <a:pt x="541" y="270"/>
                  </a:lnTo>
                  <a:lnTo>
                    <a:pt x="30" y="270"/>
                  </a:lnTo>
                  <a:lnTo>
                    <a:pt x="30" y="30"/>
                  </a:lnTo>
                  <a:lnTo>
                    <a:pt x="109" y="30"/>
                  </a:lnTo>
                  <a:lnTo>
                    <a:pt x="113" y="29"/>
                  </a:lnTo>
                  <a:lnTo>
                    <a:pt x="116" y="28"/>
                  </a:lnTo>
                  <a:lnTo>
                    <a:pt x="118" y="27"/>
                  </a:lnTo>
                  <a:lnTo>
                    <a:pt x="120" y="25"/>
                  </a:lnTo>
                  <a:lnTo>
                    <a:pt x="122" y="23"/>
                  </a:lnTo>
                  <a:lnTo>
                    <a:pt x="123" y="21"/>
                  </a:lnTo>
                  <a:lnTo>
                    <a:pt x="124" y="17"/>
                  </a:lnTo>
                  <a:lnTo>
                    <a:pt x="124" y="15"/>
                  </a:lnTo>
                  <a:lnTo>
                    <a:pt x="124" y="12"/>
                  </a:lnTo>
                  <a:lnTo>
                    <a:pt x="123" y="9"/>
                  </a:lnTo>
                  <a:lnTo>
                    <a:pt x="122" y="7"/>
                  </a:lnTo>
                  <a:lnTo>
                    <a:pt x="120" y="4"/>
                  </a:lnTo>
                  <a:lnTo>
                    <a:pt x="118" y="2"/>
                  </a:lnTo>
                  <a:lnTo>
                    <a:pt x="116" y="1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5" y="296"/>
                  </a:lnTo>
                  <a:lnTo>
                    <a:pt x="7" y="298"/>
                  </a:lnTo>
                  <a:lnTo>
                    <a:pt x="9" y="299"/>
                  </a:lnTo>
                  <a:lnTo>
                    <a:pt x="12" y="300"/>
                  </a:lnTo>
                  <a:lnTo>
                    <a:pt x="15" y="300"/>
                  </a:lnTo>
                  <a:lnTo>
                    <a:pt x="535" y="300"/>
                  </a:lnTo>
                  <a:lnTo>
                    <a:pt x="696" y="446"/>
                  </a:lnTo>
                  <a:lnTo>
                    <a:pt x="701" y="450"/>
                  </a:lnTo>
                  <a:lnTo>
                    <a:pt x="707" y="451"/>
                  </a:lnTo>
                  <a:lnTo>
                    <a:pt x="709" y="450"/>
                  </a:lnTo>
                  <a:lnTo>
                    <a:pt x="712" y="449"/>
                  </a:lnTo>
                  <a:lnTo>
                    <a:pt x="716" y="446"/>
                  </a:lnTo>
                  <a:lnTo>
                    <a:pt x="718" y="443"/>
                  </a:lnTo>
                  <a:lnTo>
                    <a:pt x="720" y="440"/>
                  </a:lnTo>
                  <a:lnTo>
                    <a:pt x="722" y="436"/>
                  </a:lnTo>
                  <a:lnTo>
                    <a:pt x="722" y="300"/>
                  </a:lnTo>
                  <a:lnTo>
                    <a:pt x="886" y="300"/>
                  </a:lnTo>
                  <a:lnTo>
                    <a:pt x="890" y="300"/>
                  </a:lnTo>
                  <a:lnTo>
                    <a:pt x="892" y="299"/>
                  </a:lnTo>
                  <a:lnTo>
                    <a:pt x="895" y="298"/>
                  </a:lnTo>
                  <a:lnTo>
                    <a:pt x="897" y="296"/>
                  </a:lnTo>
                  <a:lnTo>
                    <a:pt x="899" y="293"/>
                  </a:lnTo>
                  <a:lnTo>
                    <a:pt x="900" y="291"/>
                  </a:lnTo>
                  <a:lnTo>
                    <a:pt x="901" y="288"/>
                  </a:lnTo>
                  <a:lnTo>
                    <a:pt x="901" y="285"/>
                  </a:lnTo>
                  <a:lnTo>
                    <a:pt x="901" y="15"/>
                  </a:lnTo>
                  <a:lnTo>
                    <a:pt x="901" y="12"/>
                  </a:lnTo>
                  <a:lnTo>
                    <a:pt x="900" y="9"/>
                  </a:lnTo>
                  <a:lnTo>
                    <a:pt x="899" y="7"/>
                  </a:lnTo>
                  <a:lnTo>
                    <a:pt x="897" y="4"/>
                  </a:lnTo>
                  <a:lnTo>
                    <a:pt x="895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26" name="Freeform 271"/>
          <p:cNvSpPr>
            <a:spLocks noEditPoints="1"/>
          </p:cNvSpPr>
          <p:nvPr/>
        </p:nvSpPr>
        <p:spPr bwMode="auto">
          <a:xfrm>
            <a:off x="5150206" y="1957677"/>
            <a:ext cx="457201" cy="459742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868508" y="1972396"/>
            <a:ext cx="411424" cy="413710"/>
            <a:chOff x="10455275" y="2498725"/>
            <a:chExt cx="285750" cy="287338"/>
          </a:xfrm>
          <a:solidFill>
            <a:schemeClr val="bg1"/>
          </a:solidFill>
        </p:grpSpPr>
        <p:sp>
          <p:nvSpPr>
            <p:cNvPr id="28" name="Freeform 214"/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215"/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7663792"/>
      </p:ext>
    </p:extLst>
  </p:cSld>
  <p:clrMapOvr>
    <a:masterClrMapping/>
  </p:clrMapOvr>
</p:sld>
</file>

<file path=ppt/slides/slide4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Marketing Plan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" name="Picture 2" descr="D:\slideshop\pic\Picture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080" t="1378" r="12732" b="2196"/>
          <a:stretch/>
        </p:blipFill>
        <p:spPr bwMode="auto">
          <a:xfrm>
            <a:off x="2271604" y="1799526"/>
            <a:ext cx="3984065" cy="398406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1" name="Rectangle 10"/>
          <p:cNvSpPr/>
          <p:nvPr>
            <p:custDataLst>
              <p:tags r:id="rId3"/>
            </p:custDataLst>
          </p:nvPr>
        </p:nvSpPr>
        <p:spPr>
          <a:xfrm>
            <a:off x="6789067" y="3095836"/>
            <a:ext cx="287010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bg1"/>
                </a:solidFill>
              </a:rPr>
              <a:t>Lorem Ipsum is simply dummy text of the printing and typesetting industry.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bg1"/>
                </a:solidFill>
              </a:rPr>
              <a:t>Lorem Ipsum has been the industry standard dummy text ever since the 1500s, since the unknown printer took a galley of type and scrambled it to make a type specimen book.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bg1"/>
                </a:solidFill>
              </a:rPr>
              <a:t>I has survived not only five centuries, but also the leap into electronic typesetting, remaining essentially unchanged.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789067" y="2443877"/>
            <a:ext cx="17102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kern="0" dirty="0">
                <a:solidFill>
                  <a:schemeClr val="bg1"/>
                </a:solidFill>
              </a:rPr>
              <a:t>Marketing Plan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883267" y="2921017"/>
            <a:ext cx="2775902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</p:cxnSp>
      <p:sp>
        <p:nvSpPr>
          <p:cNvPr id="14" name="Oval 13"/>
          <p:cNvSpPr/>
          <p:nvPr/>
        </p:nvSpPr>
        <p:spPr>
          <a:xfrm>
            <a:off x="5334000" y="2106185"/>
            <a:ext cx="1035096" cy="1035096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619292" y="2414590"/>
            <a:ext cx="448453" cy="431109"/>
            <a:chOff x="3746500" y="1939926"/>
            <a:chExt cx="287338" cy="276225"/>
          </a:xfrm>
          <a:solidFill>
            <a:schemeClr val="bg1"/>
          </a:solidFill>
        </p:grpSpPr>
        <p:sp>
          <p:nvSpPr>
            <p:cNvPr id="16" name="Freeform 154"/>
            <p:cNvSpPr>
              <a:spLocks noEditPoints="1"/>
            </p:cNvSpPr>
            <p:nvPr/>
          </p:nvSpPr>
          <p:spPr bwMode="auto">
            <a:xfrm>
              <a:off x="3746500" y="1939926"/>
              <a:ext cx="287338" cy="147638"/>
            </a:xfrm>
            <a:custGeom>
              <a:avLst/>
              <a:gdLst>
                <a:gd name="T0" fmla="*/ 376 w 901"/>
                <a:gd name="T1" fmla="*/ 299 h 465"/>
                <a:gd name="T2" fmla="*/ 366 w 901"/>
                <a:gd name="T3" fmla="*/ 302 h 465"/>
                <a:gd name="T4" fmla="*/ 210 w 901"/>
                <a:gd name="T5" fmla="*/ 314 h 465"/>
                <a:gd name="T6" fmla="*/ 209 w 901"/>
                <a:gd name="T7" fmla="*/ 309 h 465"/>
                <a:gd name="T8" fmla="*/ 206 w 901"/>
                <a:gd name="T9" fmla="*/ 304 h 465"/>
                <a:gd name="T10" fmla="*/ 202 w 901"/>
                <a:gd name="T11" fmla="*/ 300 h 465"/>
                <a:gd name="T12" fmla="*/ 195 w 901"/>
                <a:gd name="T13" fmla="*/ 299 h 465"/>
                <a:gd name="T14" fmla="*/ 30 w 901"/>
                <a:gd name="T15" fmla="*/ 30 h 465"/>
                <a:gd name="T16" fmla="*/ 871 w 901"/>
                <a:gd name="T17" fmla="*/ 299 h 465"/>
                <a:gd name="T18" fmla="*/ 15 w 901"/>
                <a:gd name="T19" fmla="*/ 0 h 465"/>
                <a:gd name="T20" fmla="*/ 9 w 901"/>
                <a:gd name="T21" fmla="*/ 1 h 465"/>
                <a:gd name="T22" fmla="*/ 5 w 901"/>
                <a:gd name="T23" fmla="*/ 4 h 465"/>
                <a:gd name="T24" fmla="*/ 1 w 901"/>
                <a:gd name="T25" fmla="*/ 8 h 465"/>
                <a:gd name="T26" fmla="*/ 0 w 901"/>
                <a:gd name="T27" fmla="*/ 15 h 465"/>
                <a:gd name="T28" fmla="*/ 0 w 901"/>
                <a:gd name="T29" fmla="*/ 317 h 465"/>
                <a:gd name="T30" fmla="*/ 2 w 901"/>
                <a:gd name="T31" fmla="*/ 323 h 465"/>
                <a:gd name="T32" fmla="*/ 7 w 901"/>
                <a:gd name="T33" fmla="*/ 327 h 465"/>
                <a:gd name="T34" fmla="*/ 12 w 901"/>
                <a:gd name="T35" fmla="*/ 329 h 465"/>
                <a:gd name="T36" fmla="*/ 180 w 901"/>
                <a:gd name="T37" fmla="*/ 329 h 465"/>
                <a:gd name="T38" fmla="*/ 181 w 901"/>
                <a:gd name="T39" fmla="*/ 453 h 465"/>
                <a:gd name="T40" fmla="*/ 185 w 901"/>
                <a:gd name="T41" fmla="*/ 461 h 465"/>
                <a:gd name="T42" fmla="*/ 192 w 901"/>
                <a:gd name="T43" fmla="*/ 464 h 465"/>
                <a:gd name="T44" fmla="*/ 200 w 901"/>
                <a:gd name="T45" fmla="*/ 464 h 465"/>
                <a:gd name="T46" fmla="*/ 380 w 901"/>
                <a:gd name="T47" fmla="*/ 329 h 465"/>
                <a:gd name="T48" fmla="*/ 890 w 901"/>
                <a:gd name="T49" fmla="*/ 329 h 465"/>
                <a:gd name="T50" fmla="*/ 895 w 901"/>
                <a:gd name="T51" fmla="*/ 327 h 465"/>
                <a:gd name="T52" fmla="*/ 899 w 901"/>
                <a:gd name="T53" fmla="*/ 323 h 465"/>
                <a:gd name="T54" fmla="*/ 901 w 901"/>
                <a:gd name="T55" fmla="*/ 317 h 465"/>
                <a:gd name="T56" fmla="*/ 901 w 901"/>
                <a:gd name="T57" fmla="*/ 15 h 465"/>
                <a:gd name="T58" fmla="*/ 900 w 901"/>
                <a:gd name="T59" fmla="*/ 8 h 465"/>
                <a:gd name="T60" fmla="*/ 897 w 901"/>
                <a:gd name="T61" fmla="*/ 4 h 465"/>
                <a:gd name="T62" fmla="*/ 892 w 901"/>
                <a:gd name="T63" fmla="*/ 1 h 465"/>
                <a:gd name="T64" fmla="*/ 886 w 901"/>
                <a:gd name="T65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1" h="465">
                  <a:moveTo>
                    <a:pt x="871" y="299"/>
                  </a:moveTo>
                  <a:lnTo>
                    <a:pt x="376" y="299"/>
                  </a:lnTo>
                  <a:lnTo>
                    <a:pt x="371" y="300"/>
                  </a:lnTo>
                  <a:lnTo>
                    <a:pt x="366" y="302"/>
                  </a:lnTo>
                  <a:lnTo>
                    <a:pt x="210" y="420"/>
                  </a:lnTo>
                  <a:lnTo>
                    <a:pt x="210" y="314"/>
                  </a:lnTo>
                  <a:lnTo>
                    <a:pt x="210" y="311"/>
                  </a:lnTo>
                  <a:lnTo>
                    <a:pt x="209" y="309"/>
                  </a:lnTo>
                  <a:lnTo>
                    <a:pt x="208" y="306"/>
                  </a:lnTo>
                  <a:lnTo>
                    <a:pt x="206" y="304"/>
                  </a:lnTo>
                  <a:lnTo>
                    <a:pt x="204" y="302"/>
                  </a:lnTo>
                  <a:lnTo>
                    <a:pt x="202" y="300"/>
                  </a:lnTo>
                  <a:lnTo>
                    <a:pt x="198" y="300"/>
                  </a:lnTo>
                  <a:lnTo>
                    <a:pt x="195" y="299"/>
                  </a:lnTo>
                  <a:lnTo>
                    <a:pt x="30" y="299"/>
                  </a:lnTo>
                  <a:lnTo>
                    <a:pt x="30" y="30"/>
                  </a:lnTo>
                  <a:lnTo>
                    <a:pt x="871" y="30"/>
                  </a:lnTo>
                  <a:lnTo>
                    <a:pt x="871" y="299"/>
                  </a:lnTo>
                  <a:close/>
                  <a:moveTo>
                    <a:pt x="88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1" y="321"/>
                  </a:lnTo>
                  <a:lnTo>
                    <a:pt x="2" y="323"/>
                  </a:lnTo>
                  <a:lnTo>
                    <a:pt x="5" y="325"/>
                  </a:lnTo>
                  <a:lnTo>
                    <a:pt x="7" y="327"/>
                  </a:lnTo>
                  <a:lnTo>
                    <a:pt x="9" y="328"/>
                  </a:lnTo>
                  <a:lnTo>
                    <a:pt x="12" y="329"/>
                  </a:lnTo>
                  <a:lnTo>
                    <a:pt x="15" y="329"/>
                  </a:lnTo>
                  <a:lnTo>
                    <a:pt x="180" y="329"/>
                  </a:lnTo>
                  <a:lnTo>
                    <a:pt x="180" y="450"/>
                  </a:lnTo>
                  <a:lnTo>
                    <a:pt x="181" y="453"/>
                  </a:lnTo>
                  <a:lnTo>
                    <a:pt x="182" y="458"/>
                  </a:lnTo>
                  <a:lnTo>
                    <a:pt x="185" y="461"/>
                  </a:lnTo>
                  <a:lnTo>
                    <a:pt x="189" y="463"/>
                  </a:lnTo>
                  <a:lnTo>
                    <a:pt x="192" y="464"/>
                  </a:lnTo>
                  <a:lnTo>
                    <a:pt x="195" y="465"/>
                  </a:lnTo>
                  <a:lnTo>
                    <a:pt x="200" y="464"/>
                  </a:lnTo>
                  <a:lnTo>
                    <a:pt x="205" y="462"/>
                  </a:lnTo>
                  <a:lnTo>
                    <a:pt x="380" y="329"/>
                  </a:lnTo>
                  <a:lnTo>
                    <a:pt x="886" y="329"/>
                  </a:lnTo>
                  <a:lnTo>
                    <a:pt x="890" y="329"/>
                  </a:lnTo>
                  <a:lnTo>
                    <a:pt x="892" y="328"/>
                  </a:lnTo>
                  <a:lnTo>
                    <a:pt x="895" y="327"/>
                  </a:lnTo>
                  <a:lnTo>
                    <a:pt x="897" y="325"/>
                  </a:lnTo>
                  <a:lnTo>
                    <a:pt x="899" y="323"/>
                  </a:lnTo>
                  <a:lnTo>
                    <a:pt x="900" y="321"/>
                  </a:lnTo>
                  <a:lnTo>
                    <a:pt x="901" y="317"/>
                  </a:lnTo>
                  <a:lnTo>
                    <a:pt x="901" y="314"/>
                  </a:lnTo>
                  <a:lnTo>
                    <a:pt x="901" y="15"/>
                  </a:lnTo>
                  <a:lnTo>
                    <a:pt x="901" y="11"/>
                  </a:lnTo>
                  <a:lnTo>
                    <a:pt x="900" y="8"/>
                  </a:lnTo>
                  <a:lnTo>
                    <a:pt x="899" y="6"/>
                  </a:lnTo>
                  <a:lnTo>
                    <a:pt x="897" y="4"/>
                  </a:lnTo>
                  <a:lnTo>
                    <a:pt x="895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55"/>
            <p:cNvSpPr>
              <a:spLocks/>
            </p:cNvSpPr>
            <p:nvPr/>
          </p:nvSpPr>
          <p:spPr bwMode="auto">
            <a:xfrm>
              <a:off x="3746500" y="2073276"/>
              <a:ext cx="287338" cy="142875"/>
            </a:xfrm>
            <a:custGeom>
              <a:avLst/>
              <a:gdLst>
                <a:gd name="T0" fmla="*/ 394 w 901"/>
                <a:gd name="T1" fmla="*/ 0 h 451"/>
                <a:gd name="T2" fmla="*/ 388 w 901"/>
                <a:gd name="T3" fmla="*/ 1 h 451"/>
                <a:gd name="T4" fmla="*/ 383 w 901"/>
                <a:gd name="T5" fmla="*/ 4 h 451"/>
                <a:gd name="T6" fmla="*/ 380 w 901"/>
                <a:gd name="T7" fmla="*/ 9 h 451"/>
                <a:gd name="T8" fmla="*/ 379 w 901"/>
                <a:gd name="T9" fmla="*/ 15 h 451"/>
                <a:gd name="T10" fmla="*/ 380 w 901"/>
                <a:gd name="T11" fmla="*/ 21 h 451"/>
                <a:gd name="T12" fmla="*/ 383 w 901"/>
                <a:gd name="T13" fmla="*/ 25 h 451"/>
                <a:gd name="T14" fmla="*/ 388 w 901"/>
                <a:gd name="T15" fmla="*/ 28 h 451"/>
                <a:gd name="T16" fmla="*/ 394 w 901"/>
                <a:gd name="T17" fmla="*/ 30 h 451"/>
                <a:gd name="T18" fmla="*/ 871 w 901"/>
                <a:gd name="T19" fmla="*/ 270 h 451"/>
                <a:gd name="T20" fmla="*/ 703 w 901"/>
                <a:gd name="T21" fmla="*/ 270 h 451"/>
                <a:gd name="T22" fmla="*/ 698 w 901"/>
                <a:gd name="T23" fmla="*/ 273 h 451"/>
                <a:gd name="T24" fmla="*/ 694 w 901"/>
                <a:gd name="T25" fmla="*/ 276 h 451"/>
                <a:gd name="T26" fmla="*/ 692 w 901"/>
                <a:gd name="T27" fmla="*/ 282 h 451"/>
                <a:gd name="T28" fmla="*/ 691 w 901"/>
                <a:gd name="T29" fmla="*/ 401 h 451"/>
                <a:gd name="T30" fmla="*/ 546 w 901"/>
                <a:gd name="T31" fmla="*/ 271 h 451"/>
                <a:gd name="T32" fmla="*/ 30 w 901"/>
                <a:gd name="T33" fmla="*/ 270 h 451"/>
                <a:gd name="T34" fmla="*/ 109 w 901"/>
                <a:gd name="T35" fmla="*/ 30 h 451"/>
                <a:gd name="T36" fmla="*/ 116 w 901"/>
                <a:gd name="T37" fmla="*/ 28 h 451"/>
                <a:gd name="T38" fmla="*/ 120 w 901"/>
                <a:gd name="T39" fmla="*/ 25 h 451"/>
                <a:gd name="T40" fmla="*/ 123 w 901"/>
                <a:gd name="T41" fmla="*/ 21 h 451"/>
                <a:gd name="T42" fmla="*/ 124 w 901"/>
                <a:gd name="T43" fmla="*/ 15 h 451"/>
                <a:gd name="T44" fmla="*/ 123 w 901"/>
                <a:gd name="T45" fmla="*/ 9 h 451"/>
                <a:gd name="T46" fmla="*/ 120 w 901"/>
                <a:gd name="T47" fmla="*/ 4 h 451"/>
                <a:gd name="T48" fmla="*/ 116 w 901"/>
                <a:gd name="T49" fmla="*/ 1 h 451"/>
                <a:gd name="T50" fmla="*/ 109 w 901"/>
                <a:gd name="T51" fmla="*/ 0 h 451"/>
                <a:gd name="T52" fmla="*/ 12 w 901"/>
                <a:gd name="T53" fmla="*/ 0 h 451"/>
                <a:gd name="T54" fmla="*/ 7 w 901"/>
                <a:gd name="T55" fmla="*/ 2 h 451"/>
                <a:gd name="T56" fmla="*/ 2 w 901"/>
                <a:gd name="T57" fmla="*/ 7 h 451"/>
                <a:gd name="T58" fmla="*/ 0 w 901"/>
                <a:gd name="T59" fmla="*/ 12 h 451"/>
                <a:gd name="T60" fmla="*/ 0 w 901"/>
                <a:gd name="T61" fmla="*/ 285 h 451"/>
                <a:gd name="T62" fmla="*/ 1 w 901"/>
                <a:gd name="T63" fmla="*/ 291 h 451"/>
                <a:gd name="T64" fmla="*/ 5 w 901"/>
                <a:gd name="T65" fmla="*/ 296 h 451"/>
                <a:gd name="T66" fmla="*/ 9 w 901"/>
                <a:gd name="T67" fmla="*/ 299 h 451"/>
                <a:gd name="T68" fmla="*/ 15 w 901"/>
                <a:gd name="T69" fmla="*/ 300 h 451"/>
                <a:gd name="T70" fmla="*/ 696 w 901"/>
                <a:gd name="T71" fmla="*/ 446 h 451"/>
                <a:gd name="T72" fmla="*/ 707 w 901"/>
                <a:gd name="T73" fmla="*/ 451 h 451"/>
                <a:gd name="T74" fmla="*/ 712 w 901"/>
                <a:gd name="T75" fmla="*/ 449 h 451"/>
                <a:gd name="T76" fmla="*/ 718 w 901"/>
                <a:gd name="T77" fmla="*/ 443 h 451"/>
                <a:gd name="T78" fmla="*/ 722 w 901"/>
                <a:gd name="T79" fmla="*/ 436 h 451"/>
                <a:gd name="T80" fmla="*/ 886 w 901"/>
                <a:gd name="T81" fmla="*/ 300 h 451"/>
                <a:gd name="T82" fmla="*/ 892 w 901"/>
                <a:gd name="T83" fmla="*/ 299 h 451"/>
                <a:gd name="T84" fmla="*/ 897 w 901"/>
                <a:gd name="T85" fmla="*/ 296 h 451"/>
                <a:gd name="T86" fmla="*/ 900 w 901"/>
                <a:gd name="T87" fmla="*/ 291 h 451"/>
                <a:gd name="T88" fmla="*/ 901 w 901"/>
                <a:gd name="T89" fmla="*/ 285 h 451"/>
                <a:gd name="T90" fmla="*/ 901 w 901"/>
                <a:gd name="T91" fmla="*/ 12 h 451"/>
                <a:gd name="T92" fmla="*/ 899 w 901"/>
                <a:gd name="T93" fmla="*/ 7 h 451"/>
                <a:gd name="T94" fmla="*/ 895 w 901"/>
                <a:gd name="T95" fmla="*/ 2 h 451"/>
                <a:gd name="T96" fmla="*/ 890 w 901"/>
                <a:gd name="T9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1" h="451">
                  <a:moveTo>
                    <a:pt x="886" y="0"/>
                  </a:moveTo>
                  <a:lnTo>
                    <a:pt x="394" y="0"/>
                  </a:lnTo>
                  <a:lnTo>
                    <a:pt x="391" y="0"/>
                  </a:lnTo>
                  <a:lnTo>
                    <a:pt x="388" y="1"/>
                  </a:lnTo>
                  <a:lnTo>
                    <a:pt x="386" y="2"/>
                  </a:lnTo>
                  <a:lnTo>
                    <a:pt x="383" y="4"/>
                  </a:lnTo>
                  <a:lnTo>
                    <a:pt x="381" y="7"/>
                  </a:lnTo>
                  <a:lnTo>
                    <a:pt x="380" y="9"/>
                  </a:lnTo>
                  <a:lnTo>
                    <a:pt x="379" y="12"/>
                  </a:lnTo>
                  <a:lnTo>
                    <a:pt x="379" y="15"/>
                  </a:lnTo>
                  <a:lnTo>
                    <a:pt x="379" y="17"/>
                  </a:lnTo>
                  <a:lnTo>
                    <a:pt x="380" y="21"/>
                  </a:lnTo>
                  <a:lnTo>
                    <a:pt x="381" y="23"/>
                  </a:lnTo>
                  <a:lnTo>
                    <a:pt x="383" y="25"/>
                  </a:lnTo>
                  <a:lnTo>
                    <a:pt x="386" y="27"/>
                  </a:lnTo>
                  <a:lnTo>
                    <a:pt x="388" y="28"/>
                  </a:lnTo>
                  <a:lnTo>
                    <a:pt x="391" y="29"/>
                  </a:lnTo>
                  <a:lnTo>
                    <a:pt x="394" y="30"/>
                  </a:lnTo>
                  <a:lnTo>
                    <a:pt x="871" y="30"/>
                  </a:lnTo>
                  <a:lnTo>
                    <a:pt x="871" y="270"/>
                  </a:lnTo>
                  <a:lnTo>
                    <a:pt x="707" y="270"/>
                  </a:lnTo>
                  <a:lnTo>
                    <a:pt x="703" y="270"/>
                  </a:lnTo>
                  <a:lnTo>
                    <a:pt x="700" y="271"/>
                  </a:lnTo>
                  <a:lnTo>
                    <a:pt x="698" y="273"/>
                  </a:lnTo>
                  <a:lnTo>
                    <a:pt x="696" y="274"/>
                  </a:lnTo>
                  <a:lnTo>
                    <a:pt x="694" y="276"/>
                  </a:lnTo>
                  <a:lnTo>
                    <a:pt x="693" y="279"/>
                  </a:lnTo>
                  <a:lnTo>
                    <a:pt x="692" y="282"/>
                  </a:lnTo>
                  <a:lnTo>
                    <a:pt x="691" y="285"/>
                  </a:lnTo>
                  <a:lnTo>
                    <a:pt x="691" y="401"/>
                  </a:lnTo>
                  <a:lnTo>
                    <a:pt x="551" y="274"/>
                  </a:lnTo>
                  <a:lnTo>
                    <a:pt x="546" y="271"/>
                  </a:lnTo>
                  <a:lnTo>
                    <a:pt x="541" y="270"/>
                  </a:lnTo>
                  <a:lnTo>
                    <a:pt x="30" y="270"/>
                  </a:lnTo>
                  <a:lnTo>
                    <a:pt x="30" y="30"/>
                  </a:lnTo>
                  <a:lnTo>
                    <a:pt x="109" y="30"/>
                  </a:lnTo>
                  <a:lnTo>
                    <a:pt x="113" y="29"/>
                  </a:lnTo>
                  <a:lnTo>
                    <a:pt x="116" y="28"/>
                  </a:lnTo>
                  <a:lnTo>
                    <a:pt x="118" y="27"/>
                  </a:lnTo>
                  <a:lnTo>
                    <a:pt x="120" y="25"/>
                  </a:lnTo>
                  <a:lnTo>
                    <a:pt x="122" y="23"/>
                  </a:lnTo>
                  <a:lnTo>
                    <a:pt x="123" y="21"/>
                  </a:lnTo>
                  <a:lnTo>
                    <a:pt x="124" y="17"/>
                  </a:lnTo>
                  <a:lnTo>
                    <a:pt x="124" y="15"/>
                  </a:lnTo>
                  <a:lnTo>
                    <a:pt x="124" y="12"/>
                  </a:lnTo>
                  <a:lnTo>
                    <a:pt x="123" y="9"/>
                  </a:lnTo>
                  <a:lnTo>
                    <a:pt x="122" y="7"/>
                  </a:lnTo>
                  <a:lnTo>
                    <a:pt x="120" y="4"/>
                  </a:lnTo>
                  <a:lnTo>
                    <a:pt x="118" y="2"/>
                  </a:lnTo>
                  <a:lnTo>
                    <a:pt x="116" y="1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5" y="296"/>
                  </a:lnTo>
                  <a:lnTo>
                    <a:pt x="7" y="298"/>
                  </a:lnTo>
                  <a:lnTo>
                    <a:pt x="9" y="299"/>
                  </a:lnTo>
                  <a:lnTo>
                    <a:pt x="12" y="300"/>
                  </a:lnTo>
                  <a:lnTo>
                    <a:pt x="15" y="300"/>
                  </a:lnTo>
                  <a:lnTo>
                    <a:pt x="535" y="300"/>
                  </a:lnTo>
                  <a:lnTo>
                    <a:pt x="696" y="446"/>
                  </a:lnTo>
                  <a:lnTo>
                    <a:pt x="701" y="450"/>
                  </a:lnTo>
                  <a:lnTo>
                    <a:pt x="707" y="451"/>
                  </a:lnTo>
                  <a:lnTo>
                    <a:pt x="709" y="450"/>
                  </a:lnTo>
                  <a:lnTo>
                    <a:pt x="712" y="449"/>
                  </a:lnTo>
                  <a:lnTo>
                    <a:pt x="716" y="446"/>
                  </a:lnTo>
                  <a:lnTo>
                    <a:pt x="718" y="443"/>
                  </a:lnTo>
                  <a:lnTo>
                    <a:pt x="720" y="440"/>
                  </a:lnTo>
                  <a:lnTo>
                    <a:pt x="722" y="436"/>
                  </a:lnTo>
                  <a:lnTo>
                    <a:pt x="722" y="300"/>
                  </a:lnTo>
                  <a:lnTo>
                    <a:pt x="886" y="300"/>
                  </a:lnTo>
                  <a:lnTo>
                    <a:pt x="890" y="300"/>
                  </a:lnTo>
                  <a:lnTo>
                    <a:pt x="892" y="299"/>
                  </a:lnTo>
                  <a:lnTo>
                    <a:pt x="895" y="298"/>
                  </a:lnTo>
                  <a:lnTo>
                    <a:pt x="897" y="296"/>
                  </a:lnTo>
                  <a:lnTo>
                    <a:pt x="899" y="293"/>
                  </a:lnTo>
                  <a:lnTo>
                    <a:pt x="900" y="291"/>
                  </a:lnTo>
                  <a:lnTo>
                    <a:pt x="901" y="288"/>
                  </a:lnTo>
                  <a:lnTo>
                    <a:pt x="901" y="285"/>
                  </a:lnTo>
                  <a:lnTo>
                    <a:pt x="901" y="15"/>
                  </a:lnTo>
                  <a:lnTo>
                    <a:pt x="901" y="12"/>
                  </a:lnTo>
                  <a:lnTo>
                    <a:pt x="900" y="9"/>
                  </a:lnTo>
                  <a:lnTo>
                    <a:pt x="899" y="7"/>
                  </a:lnTo>
                  <a:lnTo>
                    <a:pt x="897" y="4"/>
                  </a:lnTo>
                  <a:lnTo>
                    <a:pt x="895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98571250"/>
      </p:ext>
    </p:extLst>
  </p:cSld>
  <p:clrMapOvr>
    <a:masterClrMapping/>
  </p:clrMapOvr>
</p:sld>
</file>

<file path=ppt/slides/slide5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Strategy Enhancement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97836" y="3486870"/>
            <a:ext cx="234322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kern="0" dirty="0">
                <a:solidFill>
                  <a:schemeClr val="accent4"/>
                </a:solidFill>
              </a:rPr>
              <a:t>Strategy Enhancement</a:t>
            </a:r>
            <a:endParaRPr lang="id-ID" kern="0" dirty="0">
              <a:solidFill>
                <a:schemeClr val="accent4"/>
              </a:solidFill>
            </a:endParaRPr>
          </a:p>
        </p:txBody>
      </p:sp>
      <p:sp>
        <p:nvSpPr>
          <p:cNvPr id="9" name="Rectangle 8"/>
          <p:cNvSpPr/>
          <p:nvPr>
            <p:custDataLst>
              <p:tags r:id="rId2"/>
            </p:custDataLst>
          </p:nvPr>
        </p:nvSpPr>
        <p:spPr>
          <a:xfrm>
            <a:off x="6890136" y="4326288"/>
            <a:ext cx="3015864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 standard dummy text ever since the 1500s, since the unknown printer took a galley of type and scrambled it to make a type specimen book.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has survived not only five centuries, but also the leap into electronic typesetting, remaining essentially unchanged.</a:t>
            </a:r>
          </a:p>
        </p:txBody>
      </p:sp>
      <p:sp>
        <p:nvSpPr>
          <p:cNvPr id="11" name="Right Arrow 10"/>
          <p:cNvSpPr/>
          <p:nvPr/>
        </p:nvSpPr>
        <p:spPr>
          <a:xfrm flipV="1">
            <a:off x="3962507" y="3644272"/>
            <a:ext cx="2935329" cy="1130988"/>
          </a:xfrm>
          <a:prstGeom prst="rightArrow">
            <a:avLst>
              <a:gd name="adj1" fmla="val 66982"/>
              <a:gd name="adj2" fmla="val 50000"/>
            </a:avLst>
          </a:prstGeom>
          <a:solidFill>
            <a:schemeClr val="accent4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flipV="1">
            <a:off x="2873801" y="2264096"/>
            <a:ext cx="1065507" cy="1708506"/>
          </a:xfrm>
          <a:custGeom>
            <a:avLst/>
            <a:gdLst>
              <a:gd name="T0" fmla="*/ 198 w 865"/>
              <a:gd name="T1" fmla="*/ 1387 h 1387"/>
              <a:gd name="T2" fmla="*/ 153 w 865"/>
              <a:gd name="T3" fmla="*/ 1313 h 1387"/>
              <a:gd name="T4" fmla="*/ 113 w 865"/>
              <a:gd name="T5" fmla="*/ 1236 h 1387"/>
              <a:gd name="T6" fmla="*/ 80 w 865"/>
              <a:gd name="T7" fmla="*/ 1156 h 1387"/>
              <a:gd name="T8" fmla="*/ 52 w 865"/>
              <a:gd name="T9" fmla="*/ 1073 h 1387"/>
              <a:gd name="T10" fmla="*/ 29 w 865"/>
              <a:gd name="T11" fmla="*/ 989 h 1387"/>
              <a:gd name="T12" fmla="*/ 13 w 865"/>
              <a:gd name="T13" fmla="*/ 900 h 1387"/>
              <a:gd name="T14" fmla="*/ 3 w 865"/>
              <a:gd name="T15" fmla="*/ 811 h 1387"/>
              <a:gd name="T16" fmla="*/ 0 w 865"/>
              <a:gd name="T17" fmla="*/ 720 h 1387"/>
              <a:gd name="T18" fmla="*/ 1 w 865"/>
              <a:gd name="T19" fmla="*/ 679 h 1387"/>
              <a:gd name="T20" fmla="*/ 6 w 865"/>
              <a:gd name="T21" fmla="*/ 599 h 1387"/>
              <a:gd name="T22" fmla="*/ 16 w 865"/>
              <a:gd name="T23" fmla="*/ 522 h 1387"/>
              <a:gd name="T24" fmla="*/ 30 w 865"/>
              <a:gd name="T25" fmla="*/ 445 h 1387"/>
              <a:gd name="T26" fmla="*/ 51 w 865"/>
              <a:gd name="T27" fmla="*/ 371 h 1387"/>
              <a:gd name="T28" fmla="*/ 74 w 865"/>
              <a:gd name="T29" fmla="*/ 298 h 1387"/>
              <a:gd name="T30" fmla="*/ 103 w 865"/>
              <a:gd name="T31" fmla="*/ 227 h 1387"/>
              <a:gd name="T32" fmla="*/ 135 w 865"/>
              <a:gd name="T33" fmla="*/ 158 h 1387"/>
              <a:gd name="T34" fmla="*/ 153 w 865"/>
              <a:gd name="T35" fmla="*/ 125 h 1387"/>
              <a:gd name="T36" fmla="*/ 592 w 865"/>
              <a:gd name="T37" fmla="*/ 0 h 1387"/>
              <a:gd name="T38" fmla="*/ 714 w 865"/>
              <a:gd name="T39" fmla="*/ 407 h 1387"/>
              <a:gd name="T40" fmla="*/ 695 w 865"/>
              <a:gd name="T41" fmla="*/ 442 h 1387"/>
              <a:gd name="T42" fmla="*/ 663 w 865"/>
              <a:gd name="T43" fmla="*/ 516 h 1387"/>
              <a:gd name="T44" fmla="*/ 640 w 865"/>
              <a:gd name="T45" fmla="*/ 596 h 1387"/>
              <a:gd name="T46" fmla="*/ 628 w 865"/>
              <a:gd name="T47" fmla="*/ 678 h 1387"/>
              <a:gd name="T48" fmla="*/ 627 w 865"/>
              <a:gd name="T49" fmla="*/ 720 h 1387"/>
              <a:gd name="T50" fmla="*/ 628 w 865"/>
              <a:gd name="T51" fmla="*/ 768 h 1387"/>
              <a:gd name="T52" fmla="*/ 634 w 865"/>
              <a:gd name="T53" fmla="*/ 817 h 1387"/>
              <a:gd name="T54" fmla="*/ 644 w 865"/>
              <a:gd name="T55" fmla="*/ 864 h 1387"/>
              <a:gd name="T56" fmla="*/ 657 w 865"/>
              <a:gd name="T57" fmla="*/ 909 h 1387"/>
              <a:gd name="T58" fmla="*/ 673 w 865"/>
              <a:gd name="T59" fmla="*/ 954 h 1387"/>
              <a:gd name="T60" fmla="*/ 694 w 865"/>
              <a:gd name="T61" fmla="*/ 996 h 1387"/>
              <a:gd name="T62" fmla="*/ 717 w 865"/>
              <a:gd name="T63" fmla="*/ 1035 h 1387"/>
              <a:gd name="T64" fmla="*/ 743 w 865"/>
              <a:gd name="T65" fmla="*/ 1075 h 1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5" h="1387">
                <a:moveTo>
                  <a:pt x="198" y="1387"/>
                </a:moveTo>
                <a:lnTo>
                  <a:pt x="198" y="1387"/>
                </a:lnTo>
                <a:lnTo>
                  <a:pt x="174" y="1351"/>
                </a:lnTo>
                <a:lnTo>
                  <a:pt x="153" y="1313"/>
                </a:lnTo>
                <a:lnTo>
                  <a:pt x="132" y="1275"/>
                </a:lnTo>
                <a:lnTo>
                  <a:pt x="113" y="1236"/>
                </a:lnTo>
                <a:lnTo>
                  <a:pt x="96" y="1197"/>
                </a:lnTo>
                <a:lnTo>
                  <a:pt x="80" y="1156"/>
                </a:lnTo>
                <a:lnTo>
                  <a:pt x="65" y="1115"/>
                </a:lnTo>
                <a:lnTo>
                  <a:pt x="52" y="1073"/>
                </a:lnTo>
                <a:lnTo>
                  <a:pt x="41" y="1031"/>
                </a:lnTo>
                <a:lnTo>
                  <a:pt x="29" y="989"/>
                </a:lnTo>
                <a:lnTo>
                  <a:pt x="20" y="945"/>
                </a:lnTo>
                <a:lnTo>
                  <a:pt x="13" y="900"/>
                </a:lnTo>
                <a:lnTo>
                  <a:pt x="7" y="856"/>
                </a:lnTo>
                <a:lnTo>
                  <a:pt x="3" y="811"/>
                </a:lnTo>
                <a:lnTo>
                  <a:pt x="1" y="765"/>
                </a:lnTo>
                <a:lnTo>
                  <a:pt x="0" y="720"/>
                </a:lnTo>
                <a:lnTo>
                  <a:pt x="0" y="720"/>
                </a:lnTo>
                <a:lnTo>
                  <a:pt x="1" y="679"/>
                </a:lnTo>
                <a:lnTo>
                  <a:pt x="3" y="638"/>
                </a:lnTo>
                <a:lnTo>
                  <a:pt x="6" y="599"/>
                </a:lnTo>
                <a:lnTo>
                  <a:pt x="10" y="560"/>
                </a:lnTo>
                <a:lnTo>
                  <a:pt x="16" y="522"/>
                </a:lnTo>
                <a:lnTo>
                  <a:pt x="23" y="483"/>
                </a:lnTo>
                <a:lnTo>
                  <a:pt x="30" y="445"/>
                </a:lnTo>
                <a:lnTo>
                  <a:pt x="41" y="407"/>
                </a:lnTo>
                <a:lnTo>
                  <a:pt x="51" y="371"/>
                </a:lnTo>
                <a:lnTo>
                  <a:pt x="61" y="333"/>
                </a:lnTo>
                <a:lnTo>
                  <a:pt x="74" y="298"/>
                </a:lnTo>
                <a:lnTo>
                  <a:pt x="87" y="262"/>
                </a:lnTo>
                <a:lnTo>
                  <a:pt x="103" y="227"/>
                </a:lnTo>
                <a:lnTo>
                  <a:pt x="118" y="192"/>
                </a:lnTo>
                <a:lnTo>
                  <a:pt x="135" y="158"/>
                </a:lnTo>
                <a:lnTo>
                  <a:pt x="153" y="125"/>
                </a:lnTo>
                <a:lnTo>
                  <a:pt x="153" y="125"/>
                </a:lnTo>
                <a:lnTo>
                  <a:pt x="41" y="68"/>
                </a:lnTo>
                <a:lnTo>
                  <a:pt x="592" y="0"/>
                </a:lnTo>
                <a:lnTo>
                  <a:pt x="865" y="484"/>
                </a:lnTo>
                <a:lnTo>
                  <a:pt x="714" y="407"/>
                </a:lnTo>
                <a:lnTo>
                  <a:pt x="714" y="407"/>
                </a:lnTo>
                <a:lnTo>
                  <a:pt x="695" y="442"/>
                </a:lnTo>
                <a:lnTo>
                  <a:pt x="678" y="478"/>
                </a:lnTo>
                <a:lnTo>
                  <a:pt x="663" y="516"/>
                </a:lnTo>
                <a:lnTo>
                  <a:pt x="651" y="555"/>
                </a:lnTo>
                <a:lnTo>
                  <a:pt x="640" y="596"/>
                </a:lnTo>
                <a:lnTo>
                  <a:pt x="632" y="637"/>
                </a:lnTo>
                <a:lnTo>
                  <a:pt x="628" y="678"/>
                </a:lnTo>
                <a:lnTo>
                  <a:pt x="627" y="720"/>
                </a:lnTo>
                <a:lnTo>
                  <a:pt x="627" y="720"/>
                </a:lnTo>
                <a:lnTo>
                  <a:pt x="627" y="744"/>
                </a:lnTo>
                <a:lnTo>
                  <a:pt x="628" y="768"/>
                </a:lnTo>
                <a:lnTo>
                  <a:pt x="631" y="792"/>
                </a:lnTo>
                <a:lnTo>
                  <a:pt x="634" y="817"/>
                </a:lnTo>
                <a:lnTo>
                  <a:pt x="638" y="840"/>
                </a:lnTo>
                <a:lnTo>
                  <a:pt x="644" y="864"/>
                </a:lnTo>
                <a:lnTo>
                  <a:pt x="650" y="887"/>
                </a:lnTo>
                <a:lnTo>
                  <a:pt x="657" y="909"/>
                </a:lnTo>
                <a:lnTo>
                  <a:pt x="664" y="932"/>
                </a:lnTo>
                <a:lnTo>
                  <a:pt x="673" y="954"/>
                </a:lnTo>
                <a:lnTo>
                  <a:pt x="683" y="974"/>
                </a:lnTo>
                <a:lnTo>
                  <a:pt x="694" y="996"/>
                </a:lnTo>
                <a:lnTo>
                  <a:pt x="705" y="1016"/>
                </a:lnTo>
                <a:lnTo>
                  <a:pt x="717" y="1035"/>
                </a:lnTo>
                <a:lnTo>
                  <a:pt x="728" y="1056"/>
                </a:lnTo>
                <a:lnTo>
                  <a:pt x="743" y="1075"/>
                </a:lnTo>
                <a:lnTo>
                  <a:pt x="198" y="138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 flipV="1">
            <a:off x="2945243" y="1571829"/>
            <a:ext cx="1513882" cy="1202237"/>
          </a:xfrm>
          <a:custGeom>
            <a:avLst/>
            <a:gdLst>
              <a:gd name="T0" fmla="*/ 1227 w 1229"/>
              <a:gd name="T1" fmla="*/ 346 h 976"/>
              <a:gd name="T2" fmla="*/ 1227 w 1229"/>
              <a:gd name="T3" fmla="*/ 346 h 976"/>
              <a:gd name="T4" fmla="*/ 1203 w 1229"/>
              <a:gd name="T5" fmla="*/ 347 h 976"/>
              <a:gd name="T6" fmla="*/ 1177 w 1229"/>
              <a:gd name="T7" fmla="*/ 349 h 976"/>
              <a:gd name="T8" fmla="*/ 1177 w 1229"/>
              <a:gd name="T9" fmla="*/ 349 h 976"/>
              <a:gd name="T10" fmla="*/ 1139 w 1229"/>
              <a:gd name="T11" fmla="*/ 347 h 976"/>
              <a:gd name="T12" fmla="*/ 1102 w 1229"/>
              <a:gd name="T13" fmla="*/ 345 h 976"/>
              <a:gd name="T14" fmla="*/ 1067 w 1229"/>
              <a:gd name="T15" fmla="*/ 339 h 976"/>
              <a:gd name="T16" fmla="*/ 1031 w 1229"/>
              <a:gd name="T17" fmla="*/ 331 h 976"/>
              <a:gd name="T18" fmla="*/ 998 w 1229"/>
              <a:gd name="T19" fmla="*/ 321 h 976"/>
              <a:gd name="T20" fmla="*/ 964 w 1229"/>
              <a:gd name="T21" fmla="*/ 310 h 976"/>
              <a:gd name="T22" fmla="*/ 931 w 1229"/>
              <a:gd name="T23" fmla="*/ 297 h 976"/>
              <a:gd name="T24" fmla="*/ 899 w 1229"/>
              <a:gd name="T25" fmla="*/ 281 h 976"/>
              <a:gd name="T26" fmla="*/ 868 w 1229"/>
              <a:gd name="T27" fmla="*/ 265 h 976"/>
              <a:gd name="T28" fmla="*/ 839 w 1229"/>
              <a:gd name="T29" fmla="*/ 246 h 976"/>
              <a:gd name="T30" fmla="*/ 812 w 1229"/>
              <a:gd name="T31" fmla="*/ 225 h 976"/>
              <a:gd name="T32" fmla="*/ 784 w 1229"/>
              <a:gd name="T33" fmla="*/ 203 h 976"/>
              <a:gd name="T34" fmla="*/ 759 w 1229"/>
              <a:gd name="T35" fmla="*/ 180 h 976"/>
              <a:gd name="T36" fmla="*/ 734 w 1229"/>
              <a:gd name="T37" fmla="*/ 155 h 976"/>
              <a:gd name="T38" fmla="*/ 711 w 1229"/>
              <a:gd name="T39" fmla="*/ 129 h 976"/>
              <a:gd name="T40" fmla="*/ 691 w 1229"/>
              <a:gd name="T41" fmla="*/ 102 h 976"/>
              <a:gd name="T42" fmla="*/ 801 w 1229"/>
              <a:gd name="T43" fmla="*/ 38 h 976"/>
              <a:gd name="T44" fmla="*/ 246 w 1229"/>
              <a:gd name="T45" fmla="*/ 0 h 976"/>
              <a:gd name="T46" fmla="*/ 0 w 1229"/>
              <a:gd name="T47" fmla="*/ 497 h 976"/>
              <a:gd name="T48" fmla="*/ 145 w 1229"/>
              <a:gd name="T49" fmla="*/ 414 h 976"/>
              <a:gd name="T50" fmla="*/ 145 w 1229"/>
              <a:gd name="T51" fmla="*/ 414 h 976"/>
              <a:gd name="T52" fmla="*/ 166 w 1229"/>
              <a:gd name="T53" fmla="*/ 446 h 976"/>
              <a:gd name="T54" fmla="*/ 188 w 1229"/>
              <a:gd name="T55" fmla="*/ 477 h 976"/>
              <a:gd name="T56" fmla="*/ 211 w 1229"/>
              <a:gd name="T57" fmla="*/ 506 h 976"/>
              <a:gd name="T58" fmla="*/ 234 w 1229"/>
              <a:gd name="T59" fmla="*/ 535 h 976"/>
              <a:gd name="T60" fmla="*/ 259 w 1229"/>
              <a:gd name="T61" fmla="*/ 564 h 976"/>
              <a:gd name="T62" fmla="*/ 285 w 1229"/>
              <a:gd name="T63" fmla="*/ 592 h 976"/>
              <a:gd name="T64" fmla="*/ 311 w 1229"/>
              <a:gd name="T65" fmla="*/ 618 h 976"/>
              <a:gd name="T66" fmla="*/ 337 w 1229"/>
              <a:gd name="T67" fmla="*/ 644 h 976"/>
              <a:gd name="T68" fmla="*/ 365 w 1229"/>
              <a:gd name="T69" fmla="*/ 669 h 976"/>
              <a:gd name="T70" fmla="*/ 394 w 1229"/>
              <a:gd name="T71" fmla="*/ 694 h 976"/>
              <a:gd name="T72" fmla="*/ 423 w 1229"/>
              <a:gd name="T73" fmla="*/ 717 h 976"/>
              <a:gd name="T74" fmla="*/ 454 w 1229"/>
              <a:gd name="T75" fmla="*/ 740 h 976"/>
              <a:gd name="T76" fmla="*/ 484 w 1229"/>
              <a:gd name="T77" fmla="*/ 762 h 976"/>
              <a:gd name="T78" fmla="*/ 516 w 1229"/>
              <a:gd name="T79" fmla="*/ 782 h 976"/>
              <a:gd name="T80" fmla="*/ 548 w 1229"/>
              <a:gd name="T81" fmla="*/ 803 h 976"/>
              <a:gd name="T82" fmla="*/ 580 w 1229"/>
              <a:gd name="T83" fmla="*/ 822 h 976"/>
              <a:gd name="T84" fmla="*/ 614 w 1229"/>
              <a:gd name="T85" fmla="*/ 839 h 976"/>
              <a:gd name="T86" fmla="*/ 649 w 1229"/>
              <a:gd name="T87" fmla="*/ 857 h 976"/>
              <a:gd name="T88" fmla="*/ 682 w 1229"/>
              <a:gd name="T89" fmla="*/ 873 h 976"/>
              <a:gd name="T90" fmla="*/ 718 w 1229"/>
              <a:gd name="T91" fmla="*/ 887 h 976"/>
              <a:gd name="T92" fmla="*/ 753 w 1229"/>
              <a:gd name="T93" fmla="*/ 900 h 976"/>
              <a:gd name="T94" fmla="*/ 790 w 1229"/>
              <a:gd name="T95" fmla="*/ 913 h 976"/>
              <a:gd name="T96" fmla="*/ 826 w 1229"/>
              <a:gd name="T97" fmla="*/ 925 h 976"/>
              <a:gd name="T98" fmla="*/ 864 w 1229"/>
              <a:gd name="T99" fmla="*/ 935 h 976"/>
              <a:gd name="T100" fmla="*/ 902 w 1229"/>
              <a:gd name="T101" fmla="*/ 944 h 976"/>
              <a:gd name="T102" fmla="*/ 939 w 1229"/>
              <a:gd name="T103" fmla="*/ 953 h 976"/>
              <a:gd name="T104" fmla="*/ 979 w 1229"/>
              <a:gd name="T105" fmla="*/ 960 h 976"/>
              <a:gd name="T106" fmla="*/ 1017 w 1229"/>
              <a:gd name="T107" fmla="*/ 964 h 976"/>
              <a:gd name="T108" fmla="*/ 1056 w 1229"/>
              <a:gd name="T109" fmla="*/ 970 h 976"/>
              <a:gd name="T110" fmla="*/ 1097 w 1229"/>
              <a:gd name="T111" fmla="*/ 973 h 976"/>
              <a:gd name="T112" fmla="*/ 1136 w 1229"/>
              <a:gd name="T113" fmla="*/ 974 h 976"/>
              <a:gd name="T114" fmla="*/ 1177 w 1229"/>
              <a:gd name="T115" fmla="*/ 976 h 976"/>
              <a:gd name="T116" fmla="*/ 1177 w 1229"/>
              <a:gd name="T117" fmla="*/ 976 h 976"/>
              <a:gd name="T118" fmla="*/ 1229 w 1229"/>
              <a:gd name="T119" fmla="*/ 974 h 976"/>
              <a:gd name="T120" fmla="*/ 1227 w 1229"/>
              <a:gd name="T121" fmla="*/ 34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9" h="976">
                <a:moveTo>
                  <a:pt x="1227" y="346"/>
                </a:moveTo>
                <a:lnTo>
                  <a:pt x="1227" y="346"/>
                </a:lnTo>
                <a:lnTo>
                  <a:pt x="1203" y="347"/>
                </a:lnTo>
                <a:lnTo>
                  <a:pt x="1177" y="349"/>
                </a:lnTo>
                <a:lnTo>
                  <a:pt x="1177" y="349"/>
                </a:lnTo>
                <a:lnTo>
                  <a:pt x="1139" y="347"/>
                </a:lnTo>
                <a:lnTo>
                  <a:pt x="1102" y="345"/>
                </a:lnTo>
                <a:lnTo>
                  <a:pt x="1067" y="339"/>
                </a:lnTo>
                <a:lnTo>
                  <a:pt x="1031" y="331"/>
                </a:lnTo>
                <a:lnTo>
                  <a:pt x="998" y="321"/>
                </a:lnTo>
                <a:lnTo>
                  <a:pt x="964" y="310"/>
                </a:lnTo>
                <a:lnTo>
                  <a:pt x="931" y="297"/>
                </a:lnTo>
                <a:lnTo>
                  <a:pt x="899" y="281"/>
                </a:lnTo>
                <a:lnTo>
                  <a:pt x="868" y="265"/>
                </a:lnTo>
                <a:lnTo>
                  <a:pt x="839" y="246"/>
                </a:lnTo>
                <a:lnTo>
                  <a:pt x="812" y="225"/>
                </a:lnTo>
                <a:lnTo>
                  <a:pt x="784" y="203"/>
                </a:lnTo>
                <a:lnTo>
                  <a:pt x="759" y="180"/>
                </a:lnTo>
                <a:lnTo>
                  <a:pt x="734" y="155"/>
                </a:lnTo>
                <a:lnTo>
                  <a:pt x="711" y="129"/>
                </a:lnTo>
                <a:lnTo>
                  <a:pt x="691" y="102"/>
                </a:lnTo>
                <a:lnTo>
                  <a:pt x="801" y="38"/>
                </a:lnTo>
                <a:lnTo>
                  <a:pt x="246" y="0"/>
                </a:lnTo>
                <a:lnTo>
                  <a:pt x="0" y="497"/>
                </a:lnTo>
                <a:lnTo>
                  <a:pt x="145" y="414"/>
                </a:lnTo>
                <a:lnTo>
                  <a:pt x="145" y="414"/>
                </a:lnTo>
                <a:lnTo>
                  <a:pt x="166" y="446"/>
                </a:lnTo>
                <a:lnTo>
                  <a:pt x="188" y="477"/>
                </a:lnTo>
                <a:lnTo>
                  <a:pt x="211" y="506"/>
                </a:lnTo>
                <a:lnTo>
                  <a:pt x="234" y="535"/>
                </a:lnTo>
                <a:lnTo>
                  <a:pt x="259" y="564"/>
                </a:lnTo>
                <a:lnTo>
                  <a:pt x="285" y="592"/>
                </a:lnTo>
                <a:lnTo>
                  <a:pt x="311" y="618"/>
                </a:lnTo>
                <a:lnTo>
                  <a:pt x="337" y="644"/>
                </a:lnTo>
                <a:lnTo>
                  <a:pt x="365" y="669"/>
                </a:lnTo>
                <a:lnTo>
                  <a:pt x="394" y="694"/>
                </a:lnTo>
                <a:lnTo>
                  <a:pt x="423" y="717"/>
                </a:lnTo>
                <a:lnTo>
                  <a:pt x="454" y="740"/>
                </a:lnTo>
                <a:lnTo>
                  <a:pt x="484" y="762"/>
                </a:lnTo>
                <a:lnTo>
                  <a:pt x="516" y="782"/>
                </a:lnTo>
                <a:lnTo>
                  <a:pt x="548" y="803"/>
                </a:lnTo>
                <a:lnTo>
                  <a:pt x="580" y="822"/>
                </a:lnTo>
                <a:lnTo>
                  <a:pt x="614" y="839"/>
                </a:lnTo>
                <a:lnTo>
                  <a:pt x="649" y="857"/>
                </a:lnTo>
                <a:lnTo>
                  <a:pt x="682" y="873"/>
                </a:lnTo>
                <a:lnTo>
                  <a:pt x="718" y="887"/>
                </a:lnTo>
                <a:lnTo>
                  <a:pt x="753" y="900"/>
                </a:lnTo>
                <a:lnTo>
                  <a:pt x="790" y="913"/>
                </a:lnTo>
                <a:lnTo>
                  <a:pt x="826" y="925"/>
                </a:lnTo>
                <a:lnTo>
                  <a:pt x="864" y="935"/>
                </a:lnTo>
                <a:lnTo>
                  <a:pt x="902" y="944"/>
                </a:lnTo>
                <a:lnTo>
                  <a:pt x="939" y="953"/>
                </a:lnTo>
                <a:lnTo>
                  <a:pt x="979" y="960"/>
                </a:lnTo>
                <a:lnTo>
                  <a:pt x="1017" y="964"/>
                </a:lnTo>
                <a:lnTo>
                  <a:pt x="1056" y="970"/>
                </a:lnTo>
                <a:lnTo>
                  <a:pt x="1097" y="973"/>
                </a:lnTo>
                <a:lnTo>
                  <a:pt x="1136" y="974"/>
                </a:lnTo>
                <a:lnTo>
                  <a:pt x="1177" y="976"/>
                </a:lnTo>
                <a:lnTo>
                  <a:pt x="1177" y="976"/>
                </a:lnTo>
                <a:lnTo>
                  <a:pt x="1229" y="974"/>
                </a:lnTo>
                <a:lnTo>
                  <a:pt x="1227" y="3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 flipV="1">
            <a:off x="4080962" y="1335323"/>
            <a:ext cx="1669088" cy="1422729"/>
          </a:xfrm>
          <a:custGeom>
            <a:avLst/>
            <a:gdLst>
              <a:gd name="T0" fmla="*/ 1355 w 1355"/>
              <a:gd name="T1" fmla="*/ 282 h 1155"/>
              <a:gd name="T2" fmla="*/ 797 w 1355"/>
              <a:gd name="T3" fmla="*/ 0 h 1155"/>
              <a:gd name="T4" fmla="*/ 797 w 1355"/>
              <a:gd name="T5" fmla="*/ 0 h 1155"/>
              <a:gd name="T6" fmla="*/ 780 w 1355"/>
              <a:gd name="T7" fmla="*/ 33 h 1155"/>
              <a:gd name="T8" fmla="*/ 759 w 1355"/>
              <a:gd name="T9" fmla="*/ 65 h 1155"/>
              <a:gd name="T10" fmla="*/ 736 w 1355"/>
              <a:gd name="T11" fmla="*/ 97 h 1155"/>
              <a:gd name="T12" fmla="*/ 713 w 1355"/>
              <a:gd name="T13" fmla="*/ 126 h 1155"/>
              <a:gd name="T14" fmla="*/ 686 w 1355"/>
              <a:gd name="T15" fmla="*/ 156 h 1155"/>
              <a:gd name="T16" fmla="*/ 659 w 1355"/>
              <a:gd name="T17" fmla="*/ 182 h 1155"/>
              <a:gd name="T18" fmla="*/ 630 w 1355"/>
              <a:gd name="T19" fmla="*/ 206 h 1155"/>
              <a:gd name="T20" fmla="*/ 599 w 1355"/>
              <a:gd name="T21" fmla="*/ 228 h 1155"/>
              <a:gd name="T22" fmla="*/ 567 w 1355"/>
              <a:gd name="T23" fmla="*/ 250 h 1155"/>
              <a:gd name="T24" fmla="*/ 534 w 1355"/>
              <a:gd name="T25" fmla="*/ 268 h 1155"/>
              <a:gd name="T26" fmla="*/ 499 w 1355"/>
              <a:gd name="T27" fmla="*/ 285 h 1155"/>
              <a:gd name="T28" fmla="*/ 462 w 1355"/>
              <a:gd name="T29" fmla="*/ 300 h 1155"/>
              <a:gd name="T30" fmla="*/ 425 w 1355"/>
              <a:gd name="T31" fmla="*/ 311 h 1155"/>
              <a:gd name="T32" fmla="*/ 387 w 1355"/>
              <a:gd name="T33" fmla="*/ 321 h 1155"/>
              <a:gd name="T34" fmla="*/ 348 w 1355"/>
              <a:gd name="T35" fmla="*/ 329 h 1155"/>
              <a:gd name="T36" fmla="*/ 308 w 1355"/>
              <a:gd name="T37" fmla="*/ 333 h 1155"/>
              <a:gd name="T38" fmla="*/ 308 w 1355"/>
              <a:gd name="T39" fmla="*/ 231 h 1155"/>
              <a:gd name="T40" fmla="*/ 0 w 1355"/>
              <a:gd name="T41" fmla="*/ 694 h 1155"/>
              <a:gd name="T42" fmla="*/ 310 w 1355"/>
              <a:gd name="T43" fmla="*/ 1155 h 1155"/>
              <a:gd name="T44" fmla="*/ 310 w 1355"/>
              <a:gd name="T45" fmla="*/ 961 h 1155"/>
              <a:gd name="T46" fmla="*/ 310 w 1355"/>
              <a:gd name="T47" fmla="*/ 961 h 1155"/>
              <a:gd name="T48" fmla="*/ 352 w 1355"/>
              <a:gd name="T49" fmla="*/ 958 h 1155"/>
              <a:gd name="T50" fmla="*/ 394 w 1355"/>
              <a:gd name="T51" fmla="*/ 954 h 1155"/>
              <a:gd name="T52" fmla="*/ 436 w 1355"/>
              <a:gd name="T53" fmla="*/ 948 h 1155"/>
              <a:gd name="T54" fmla="*/ 478 w 1355"/>
              <a:gd name="T55" fmla="*/ 942 h 1155"/>
              <a:gd name="T56" fmla="*/ 519 w 1355"/>
              <a:gd name="T57" fmla="*/ 934 h 1155"/>
              <a:gd name="T58" fmla="*/ 560 w 1355"/>
              <a:gd name="T59" fmla="*/ 924 h 1155"/>
              <a:gd name="T60" fmla="*/ 599 w 1355"/>
              <a:gd name="T61" fmla="*/ 913 h 1155"/>
              <a:gd name="T62" fmla="*/ 640 w 1355"/>
              <a:gd name="T63" fmla="*/ 902 h 1155"/>
              <a:gd name="T64" fmla="*/ 678 w 1355"/>
              <a:gd name="T65" fmla="*/ 887 h 1155"/>
              <a:gd name="T66" fmla="*/ 717 w 1355"/>
              <a:gd name="T67" fmla="*/ 873 h 1155"/>
              <a:gd name="T68" fmla="*/ 753 w 1355"/>
              <a:gd name="T69" fmla="*/ 857 h 1155"/>
              <a:gd name="T70" fmla="*/ 791 w 1355"/>
              <a:gd name="T71" fmla="*/ 841 h 1155"/>
              <a:gd name="T72" fmla="*/ 828 w 1355"/>
              <a:gd name="T73" fmla="*/ 822 h 1155"/>
              <a:gd name="T74" fmla="*/ 862 w 1355"/>
              <a:gd name="T75" fmla="*/ 803 h 1155"/>
              <a:gd name="T76" fmla="*/ 897 w 1355"/>
              <a:gd name="T77" fmla="*/ 781 h 1155"/>
              <a:gd name="T78" fmla="*/ 932 w 1355"/>
              <a:gd name="T79" fmla="*/ 761 h 1155"/>
              <a:gd name="T80" fmla="*/ 966 w 1355"/>
              <a:gd name="T81" fmla="*/ 737 h 1155"/>
              <a:gd name="T82" fmla="*/ 998 w 1355"/>
              <a:gd name="T83" fmla="*/ 713 h 1155"/>
              <a:gd name="T84" fmla="*/ 1030 w 1355"/>
              <a:gd name="T85" fmla="*/ 688 h 1155"/>
              <a:gd name="T86" fmla="*/ 1060 w 1355"/>
              <a:gd name="T87" fmla="*/ 663 h 1155"/>
              <a:gd name="T88" fmla="*/ 1091 w 1355"/>
              <a:gd name="T89" fmla="*/ 636 h 1155"/>
              <a:gd name="T90" fmla="*/ 1120 w 1355"/>
              <a:gd name="T91" fmla="*/ 608 h 1155"/>
              <a:gd name="T92" fmla="*/ 1147 w 1355"/>
              <a:gd name="T93" fmla="*/ 579 h 1155"/>
              <a:gd name="T94" fmla="*/ 1175 w 1355"/>
              <a:gd name="T95" fmla="*/ 550 h 1155"/>
              <a:gd name="T96" fmla="*/ 1201 w 1355"/>
              <a:gd name="T97" fmla="*/ 519 h 1155"/>
              <a:gd name="T98" fmla="*/ 1226 w 1355"/>
              <a:gd name="T99" fmla="*/ 487 h 1155"/>
              <a:gd name="T100" fmla="*/ 1251 w 1355"/>
              <a:gd name="T101" fmla="*/ 455 h 1155"/>
              <a:gd name="T102" fmla="*/ 1274 w 1355"/>
              <a:gd name="T103" fmla="*/ 422 h 1155"/>
              <a:gd name="T104" fmla="*/ 1296 w 1355"/>
              <a:gd name="T105" fmla="*/ 388 h 1155"/>
              <a:gd name="T106" fmla="*/ 1318 w 1355"/>
              <a:gd name="T107" fmla="*/ 353 h 1155"/>
              <a:gd name="T108" fmla="*/ 1336 w 1355"/>
              <a:gd name="T109" fmla="*/ 318 h 1155"/>
              <a:gd name="T110" fmla="*/ 1355 w 1355"/>
              <a:gd name="T111" fmla="*/ 282 h 1155"/>
              <a:gd name="T112" fmla="*/ 1355 w 1355"/>
              <a:gd name="T113" fmla="*/ 282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55" h="1155">
                <a:moveTo>
                  <a:pt x="1355" y="282"/>
                </a:moveTo>
                <a:lnTo>
                  <a:pt x="797" y="0"/>
                </a:lnTo>
                <a:lnTo>
                  <a:pt x="797" y="0"/>
                </a:lnTo>
                <a:lnTo>
                  <a:pt x="780" y="33"/>
                </a:lnTo>
                <a:lnTo>
                  <a:pt x="759" y="65"/>
                </a:lnTo>
                <a:lnTo>
                  <a:pt x="736" y="97"/>
                </a:lnTo>
                <a:lnTo>
                  <a:pt x="713" y="126"/>
                </a:lnTo>
                <a:lnTo>
                  <a:pt x="686" y="156"/>
                </a:lnTo>
                <a:lnTo>
                  <a:pt x="659" y="182"/>
                </a:lnTo>
                <a:lnTo>
                  <a:pt x="630" y="206"/>
                </a:lnTo>
                <a:lnTo>
                  <a:pt x="599" y="228"/>
                </a:lnTo>
                <a:lnTo>
                  <a:pt x="567" y="250"/>
                </a:lnTo>
                <a:lnTo>
                  <a:pt x="534" y="268"/>
                </a:lnTo>
                <a:lnTo>
                  <a:pt x="499" y="285"/>
                </a:lnTo>
                <a:lnTo>
                  <a:pt x="462" y="300"/>
                </a:lnTo>
                <a:lnTo>
                  <a:pt x="425" y="311"/>
                </a:lnTo>
                <a:lnTo>
                  <a:pt x="387" y="321"/>
                </a:lnTo>
                <a:lnTo>
                  <a:pt x="348" y="329"/>
                </a:lnTo>
                <a:lnTo>
                  <a:pt x="308" y="333"/>
                </a:lnTo>
                <a:lnTo>
                  <a:pt x="308" y="231"/>
                </a:lnTo>
                <a:lnTo>
                  <a:pt x="0" y="694"/>
                </a:lnTo>
                <a:lnTo>
                  <a:pt x="310" y="1155"/>
                </a:lnTo>
                <a:lnTo>
                  <a:pt x="310" y="961"/>
                </a:lnTo>
                <a:lnTo>
                  <a:pt x="310" y="961"/>
                </a:lnTo>
                <a:lnTo>
                  <a:pt x="352" y="958"/>
                </a:lnTo>
                <a:lnTo>
                  <a:pt x="394" y="954"/>
                </a:lnTo>
                <a:lnTo>
                  <a:pt x="436" y="948"/>
                </a:lnTo>
                <a:lnTo>
                  <a:pt x="478" y="942"/>
                </a:lnTo>
                <a:lnTo>
                  <a:pt x="519" y="934"/>
                </a:lnTo>
                <a:lnTo>
                  <a:pt x="560" y="924"/>
                </a:lnTo>
                <a:lnTo>
                  <a:pt x="599" y="913"/>
                </a:lnTo>
                <a:lnTo>
                  <a:pt x="640" y="902"/>
                </a:lnTo>
                <a:lnTo>
                  <a:pt x="678" y="887"/>
                </a:lnTo>
                <a:lnTo>
                  <a:pt x="717" y="873"/>
                </a:lnTo>
                <a:lnTo>
                  <a:pt x="753" y="857"/>
                </a:lnTo>
                <a:lnTo>
                  <a:pt x="791" y="841"/>
                </a:lnTo>
                <a:lnTo>
                  <a:pt x="828" y="822"/>
                </a:lnTo>
                <a:lnTo>
                  <a:pt x="862" y="803"/>
                </a:lnTo>
                <a:lnTo>
                  <a:pt x="897" y="781"/>
                </a:lnTo>
                <a:lnTo>
                  <a:pt x="932" y="761"/>
                </a:lnTo>
                <a:lnTo>
                  <a:pt x="966" y="737"/>
                </a:lnTo>
                <a:lnTo>
                  <a:pt x="998" y="713"/>
                </a:lnTo>
                <a:lnTo>
                  <a:pt x="1030" y="688"/>
                </a:lnTo>
                <a:lnTo>
                  <a:pt x="1060" y="663"/>
                </a:lnTo>
                <a:lnTo>
                  <a:pt x="1091" y="636"/>
                </a:lnTo>
                <a:lnTo>
                  <a:pt x="1120" y="608"/>
                </a:lnTo>
                <a:lnTo>
                  <a:pt x="1147" y="579"/>
                </a:lnTo>
                <a:lnTo>
                  <a:pt x="1175" y="550"/>
                </a:lnTo>
                <a:lnTo>
                  <a:pt x="1201" y="519"/>
                </a:lnTo>
                <a:lnTo>
                  <a:pt x="1226" y="487"/>
                </a:lnTo>
                <a:lnTo>
                  <a:pt x="1251" y="455"/>
                </a:lnTo>
                <a:lnTo>
                  <a:pt x="1274" y="422"/>
                </a:lnTo>
                <a:lnTo>
                  <a:pt x="1296" y="388"/>
                </a:lnTo>
                <a:lnTo>
                  <a:pt x="1318" y="353"/>
                </a:lnTo>
                <a:lnTo>
                  <a:pt x="1336" y="318"/>
                </a:lnTo>
                <a:lnTo>
                  <a:pt x="1355" y="282"/>
                </a:lnTo>
                <a:lnTo>
                  <a:pt x="1355" y="2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 flipV="1">
            <a:off x="4933367" y="2225912"/>
            <a:ext cx="1016234" cy="1581630"/>
          </a:xfrm>
          <a:custGeom>
            <a:avLst/>
            <a:gdLst>
              <a:gd name="T0" fmla="*/ 663 w 825"/>
              <a:gd name="T1" fmla="*/ 1134 h 1284"/>
              <a:gd name="T2" fmla="*/ 692 w 825"/>
              <a:gd name="T3" fmla="*/ 1072 h 1284"/>
              <a:gd name="T4" fmla="*/ 719 w 825"/>
              <a:gd name="T5" fmla="*/ 1008 h 1284"/>
              <a:gd name="T6" fmla="*/ 740 w 825"/>
              <a:gd name="T7" fmla="*/ 941 h 1284"/>
              <a:gd name="T8" fmla="*/ 759 w 825"/>
              <a:gd name="T9" fmla="*/ 872 h 1284"/>
              <a:gd name="T10" fmla="*/ 774 w 825"/>
              <a:gd name="T11" fmla="*/ 802 h 1284"/>
              <a:gd name="T12" fmla="*/ 784 w 825"/>
              <a:gd name="T13" fmla="*/ 731 h 1284"/>
              <a:gd name="T14" fmla="*/ 791 w 825"/>
              <a:gd name="T15" fmla="*/ 658 h 1284"/>
              <a:gd name="T16" fmla="*/ 793 w 825"/>
              <a:gd name="T17" fmla="*/ 586 h 1284"/>
              <a:gd name="T18" fmla="*/ 793 w 825"/>
              <a:gd name="T19" fmla="*/ 545 h 1284"/>
              <a:gd name="T20" fmla="*/ 787 w 825"/>
              <a:gd name="T21" fmla="*/ 466 h 1284"/>
              <a:gd name="T22" fmla="*/ 778 w 825"/>
              <a:gd name="T23" fmla="*/ 391 h 1284"/>
              <a:gd name="T24" fmla="*/ 764 w 825"/>
              <a:gd name="T25" fmla="*/ 315 h 1284"/>
              <a:gd name="T26" fmla="*/ 745 w 825"/>
              <a:gd name="T27" fmla="*/ 241 h 1284"/>
              <a:gd name="T28" fmla="*/ 722 w 825"/>
              <a:gd name="T29" fmla="*/ 170 h 1284"/>
              <a:gd name="T30" fmla="*/ 694 w 825"/>
              <a:gd name="T31" fmla="*/ 100 h 1284"/>
              <a:gd name="T32" fmla="*/ 662 w 825"/>
              <a:gd name="T33" fmla="*/ 32 h 1284"/>
              <a:gd name="T34" fmla="*/ 53 w 825"/>
              <a:gd name="T35" fmla="*/ 232 h 1284"/>
              <a:gd name="T36" fmla="*/ 66 w 825"/>
              <a:gd name="T37" fmla="*/ 251 h 1284"/>
              <a:gd name="T38" fmla="*/ 89 w 825"/>
              <a:gd name="T39" fmla="*/ 290 h 1284"/>
              <a:gd name="T40" fmla="*/ 111 w 825"/>
              <a:gd name="T41" fmla="*/ 331 h 1284"/>
              <a:gd name="T42" fmla="*/ 128 w 825"/>
              <a:gd name="T43" fmla="*/ 375 h 1284"/>
              <a:gd name="T44" fmla="*/ 143 w 825"/>
              <a:gd name="T45" fmla="*/ 418 h 1284"/>
              <a:gd name="T46" fmla="*/ 154 w 825"/>
              <a:gd name="T47" fmla="*/ 465 h 1284"/>
              <a:gd name="T48" fmla="*/ 162 w 825"/>
              <a:gd name="T49" fmla="*/ 512 h 1284"/>
              <a:gd name="T50" fmla="*/ 166 w 825"/>
              <a:gd name="T51" fmla="*/ 561 h 1284"/>
              <a:gd name="T52" fmla="*/ 166 w 825"/>
              <a:gd name="T53" fmla="*/ 586 h 1284"/>
              <a:gd name="T54" fmla="*/ 163 w 825"/>
              <a:gd name="T55" fmla="*/ 656 h 1284"/>
              <a:gd name="T56" fmla="*/ 150 w 825"/>
              <a:gd name="T57" fmla="*/ 724 h 1284"/>
              <a:gd name="T58" fmla="*/ 131 w 825"/>
              <a:gd name="T59" fmla="*/ 789 h 1284"/>
              <a:gd name="T60" fmla="*/ 105 w 825"/>
              <a:gd name="T61" fmla="*/ 852 h 1284"/>
              <a:gd name="T62" fmla="*/ 272 w 825"/>
              <a:gd name="T63" fmla="*/ 1284 h 1284"/>
              <a:gd name="T64" fmla="*/ 663 w 825"/>
              <a:gd name="T65" fmla="*/ 1134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25" h="1284">
                <a:moveTo>
                  <a:pt x="663" y="1134"/>
                </a:moveTo>
                <a:lnTo>
                  <a:pt x="663" y="1134"/>
                </a:lnTo>
                <a:lnTo>
                  <a:pt x="679" y="1104"/>
                </a:lnTo>
                <a:lnTo>
                  <a:pt x="692" y="1072"/>
                </a:lnTo>
                <a:lnTo>
                  <a:pt x="707" y="1040"/>
                </a:lnTo>
                <a:lnTo>
                  <a:pt x="719" y="1008"/>
                </a:lnTo>
                <a:lnTo>
                  <a:pt x="730" y="974"/>
                </a:lnTo>
                <a:lnTo>
                  <a:pt x="740" y="941"/>
                </a:lnTo>
                <a:lnTo>
                  <a:pt x="751" y="906"/>
                </a:lnTo>
                <a:lnTo>
                  <a:pt x="759" y="872"/>
                </a:lnTo>
                <a:lnTo>
                  <a:pt x="767" y="837"/>
                </a:lnTo>
                <a:lnTo>
                  <a:pt x="774" y="802"/>
                </a:lnTo>
                <a:lnTo>
                  <a:pt x="780" y="766"/>
                </a:lnTo>
                <a:lnTo>
                  <a:pt x="784" y="731"/>
                </a:lnTo>
                <a:lnTo>
                  <a:pt x="788" y="695"/>
                </a:lnTo>
                <a:lnTo>
                  <a:pt x="791" y="658"/>
                </a:lnTo>
                <a:lnTo>
                  <a:pt x="793" y="622"/>
                </a:lnTo>
                <a:lnTo>
                  <a:pt x="793" y="586"/>
                </a:lnTo>
                <a:lnTo>
                  <a:pt x="793" y="586"/>
                </a:lnTo>
                <a:lnTo>
                  <a:pt x="793" y="545"/>
                </a:lnTo>
                <a:lnTo>
                  <a:pt x="791" y="506"/>
                </a:lnTo>
                <a:lnTo>
                  <a:pt x="787" y="466"/>
                </a:lnTo>
                <a:lnTo>
                  <a:pt x="783" y="429"/>
                </a:lnTo>
                <a:lnTo>
                  <a:pt x="778" y="391"/>
                </a:lnTo>
                <a:lnTo>
                  <a:pt x="771" y="353"/>
                </a:lnTo>
                <a:lnTo>
                  <a:pt x="764" y="315"/>
                </a:lnTo>
                <a:lnTo>
                  <a:pt x="755" y="277"/>
                </a:lnTo>
                <a:lnTo>
                  <a:pt x="745" y="241"/>
                </a:lnTo>
                <a:lnTo>
                  <a:pt x="733" y="205"/>
                </a:lnTo>
                <a:lnTo>
                  <a:pt x="722" y="170"/>
                </a:lnTo>
                <a:lnTo>
                  <a:pt x="708" y="135"/>
                </a:lnTo>
                <a:lnTo>
                  <a:pt x="694" y="100"/>
                </a:lnTo>
                <a:lnTo>
                  <a:pt x="678" y="65"/>
                </a:lnTo>
                <a:lnTo>
                  <a:pt x="662" y="32"/>
                </a:lnTo>
                <a:lnTo>
                  <a:pt x="644" y="0"/>
                </a:lnTo>
                <a:lnTo>
                  <a:pt x="53" y="232"/>
                </a:lnTo>
                <a:lnTo>
                  <a:pt x="53" y="232"/>
                </a:lnTo>
                <a:lnTo>
                  <a:pt x="66" y="251"/>
                </a:lnTo>
                <a:lnTo>
                  <a:pt x="77" y="270"/>
                </a:lnTo>
                <a:lnTo>
                  <a:pt x="89" y="290"/>
                </a:lnTo>
                <a:lnTo>
                  <a:pt x="101" y="311"/>
                </a:lnTo>
                <a:lnTo>
                  <a:pt x="111" y="331"/>
                </a:lnTo>
                <a:lnTo>
                  <a:pt x="120" y="353"/>
                </a:lnTo>
                <a:lnTo>
                  <a:pt x="128" y="375"/>
                </a:lnTo>
                <a:lnTo>
                  <a:pt x="137" y="397"/>
                </a:lnTo>
                <a:lnTo>
                  <a:pt x="143" y="418"/>
                </a:lnTo>
                <a:lnTo>
                  <a:pt x="150" y="442"/>
                </a:lnTo>
                <a:lnTo>
                  <a:pt x="154" y="465"/>
                </a:lnTo>
                <a:lnTo>
                  <a:pt x="159" y="488"/>
                </a:lnTo>
                <a:lnTo>
                  <a:pt x="162" y="512"/>
                </a:lnTo>
                <a:lnTo>
                  <a:pt x="165" y="536"/>
                </a:lnTo>
                <a:lnTo>
                  <a:pt x="166" y="561"/>
                </a:lnTo>
                <a:lnTo>
                  <a:pt x="166" y="586"/>
                </a:lnTo>
                <a:lnTo>
                  <a:pt x="166" y="586"/>
                </a:lnTo>
                <a:lnTo>
                  <a:pt x="166" y="621"/>
                </a:lnTo>
                <a:lnTo>
                  <a:pt x="163" y="656"/>
                </a:lnTo>
                <a:lnTo>
                  <a:pt x="157" y="690"/>
                </a:lnTo>
                <a:lnTo>
                  <a:pt x="150" y="724"/>
                </a:lnTo>
                <a:lnTo>
                  <a:pt x="141" y="757"/>
                </a:lnTo>
                <a:lnTo>
                  <a:pt x="131" y="789"/>
                </a:lnTo>
                <a:lnTo>
                  <a:pt x="120" y="821"/>
                </a:lnTo>
                <a:lnTo>
                  <a:pt x="105" y="852"/>
                </a:lnTo>
                <a:lnTo>
                  <a:pt x="0" y="798"/>
                </a:lnTo>
                <a:lnTo>
                  <a:pt x="272" y="1284"/>
                </a:lnTo>
                <a:lnTo>
                  <a:pt x="825" y="1217"/>
                </a:lnTo>
                <a:lnTo>
                  <a:pt x="663" y="1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 flipV="1">
            <a:off x="4408621" y="3308663"/>
            <a:ext cx="1490478" cy="1290926"/>
          </a:xfrm>
          <a:custGeom>
            <a:avLst/>
            <a:gdLst>
              <a:gd name="T0" fmla="*/ 1210 w 1210"/>
              <a:gd name="T1" fmla="*/ 593 h 1048"/>
              <a:gd name="T2" fmla="*/ 1081 w 1210"/>
              <a:gd name="T3" fmla="*/ 644 h 1048"/>
              <a:gd name="T4" fmla="*/ 1081 w 1210"/>
              <a:gd name="T5" fmla="*/ 644 h 1048"/>
              <a:gd name="T6" fmla="*/ 1060 w 1210"/>
              <a:gd name="T7" fmla="*/ 608 h 1048"/>
              <a:gd name="T8" fmla="*/ 1040 w 1210"/>
              <a:gd name="T9" fmla="*/ 574 h 1048"/>
              <a:gd name="T10" fmla="*/ 1018 w 1210"/>
              <a:gd name="T11" fmla="*/ 539 h 1048"/>
              <a:gd name="T12" fmla="*/ 995 w 1210"/>
              <a:gd name="T13" fmla="*/ 507 h 1048"/>
              <a:gd name="T14" fmla="*/ 970 w 1210"/>
              <a:gd name="T15" fmla="*/ 474 h 1048"/>
              <a:gd name="T16" fmla="*/ 945 w 1210"/>
              <a:gd name="T17" fmla="*/ 443 h 1048"/>
              <a:gd name="T18" fmla="*/ 919 w 1210"/>
              <a:gd name="T19" fmla="*/ 413 h 1048"/>
              <a:gd name="T20" fmla="*/ 892 w 1210"/>
              <a:gd name="T21" fmla="*/ 384 h 1048"/>
              <a:gd name="T22" fmla="*/ 864 w 1210"/>
              <a:gd name="T23" fmla="*/ 355 h 1048"/>
              <a:gd name="T24" fmla="*/ 835 w 1210"/>
              <a:gd name="T25" fmla="*/ 327 h 1048"/>
              <a:gd name="T26" fmla="*/ 804 w 1210"/>
              <a:gd name="T27" fmla="*/ 299 h 1048"/>
              <a:gd name="T28" fmla="*/ 774 w 1210"/>
              <a:gd name="T29" fmla="*/ 273 h 1048"/>
              <a:gd name="T30" fmla="*/ 742 w 1210"/>
              <a:gd name="T31" fmla="*/ 248 h 1048"/>
              <a:gd name="T32" fmla="*/ 710 w 1210"/>
              <a:gd name="T33" fmla="*/ 225 h 1048"/>
              <a:gd name="T34" fmla="*/ 676 w 1210"/>
              <a:gd name="T35" fmla="*/ 202 h 1048"/>
              <a:gd name="T36" fmla="*/ 643 w 1210"/>
              <a:gd name="T37" fmla="*/ 180 h 1048"/>
              <a:gd name="T38" fmla="*/ 608 w 1210"/>
              <a:gd name="T39" fmla="*/ 160 h 1048"/>
              <a:gd name="T40" fmla="*/ 572 w 1210"/>
              <a:gd name="T41" fmla="*/ 141 h 1048"/>
              <a:gd name="T42" fmla="*/ 537 w 1210"/>
              <a:gd name="T43" fmla="*/ 122 h 1048"/>
              <a:gd name="T44" fmla="*/ 499 w 1210"/>
              <a:gd name="T45" fmla="*/ 104 h 1048"/>
              <a:gd name="T46" fmla="*/ 461 w 1210"/>
              <a:gd name="T47" fmla="*/ 88 h 1048"/>
              <a:gd name="T48" fmla="*/ 423 w 1210"/>
              <a:gd name="T49" fmla="*/ 74 h 1048"/>
              <a:gd name="T50" fmla="*/ 384 w 1210"/>
              <a:gd name="T51" fmla="*/ 61 h 1048"/>
              <a:gd name="T52" fmla="*/ 345 w 1210"/>
              <a:gd name="T53" fmla="*/ 48 h 1048"/>
              <a:gd name="T54" fmla="*/ 306 w 1210"/>
              <a:gd name="T55" fmla="*/ 37 h 1048"/>
              <a:gd name="T56" fmla="*/ 265 w 1210"/>
              <a:gd name="T57" fmla="*/ 27 h 1048"/>
              <a:gd name="T58" fmla="*/ 224 w 1210"/>
              <a:gd name="T59" fmla="*/ 20 h 1048"/>
              <a:gd name="T60" fmla="*/ 183 w 1210"/>
              <a:gd name="T61" fmla="*/ 13 h 1048"/>
              <a:gd name="T62" fmla="*/ 141 w 1210"/>
              <a:gd name="T63" fmla="*/ 7 h 1048"/>
              <a:gd name="T64" fmla="*/ 99 w 1210"/>
              <a:gd name="T65" fmla="*/ 3 h 1048"/>
              <a:gd name="T66" fmla="*/ 55 w 1210"/>
              <a:gd name="T67" fmla="*/ 0 h 1048"/>
              <a:gd name="T68" fmla="*/ 13 w 1210"/>
              <a:gd name="T69" fmla="*/ 0 h 1048"/>
              <a:gd name="T70" fmla="*/ 13 w 1210"/>
              <a:gd name="T71" fmla="*/ 0 h 1048"/>
              <a:gd name="T72" fmla="*/ 0 w 1210"/>
              <a:gd name="T73" fmla="*/ 0 h 1048"/>
              <a:gd name="T74" fmla="*/ 0 w 1210"/>
              <a:gd name="T75" fmla="*/ 625 h 1048"/>
              <a:gd name="T76" fmla="*/ 0 w 1210"/>
              <a:gd name="T77" fmla="*/ 625 h 1048"/>
              <a:gd name="T78" fmla="*/ 18 w 1210"/>
              <a:gd name="T79" fmla="*/ 627 h 1048"/>
              <a:gd name="T80" fmla="*/ 18 w 1210"/>
              <a:gd name="T81" fmla="*/ 627 h 1048"/>
              <a:gd name="T82" fmla="*/ 54 w 1210"/>
              <a:gd name="T83" fmla="*/ 628 h 1048"/>
              <a:gd name="T84" fmla="*/ 89 w 1210"/>
              <a:gd name="T85" fmla="*/ 632 h 1048"/>
              <a:gd name="T86" fmla="*/ 124 w 1210"/>
              <a:gd name="T87" fmla="*/ 638 h 1048"/>
              <a:gd name="T88" fmla="*/ 157 w 1210"/>
              <a:gd name="T89" fmla="*/ 647 h 1048"/>
              <a:gd name="T90" fmla="*/ 191 w 1210"/>
              <a:gd name="T91" fmla="*/ 657 h 1048"/>
              <a:gd name="T92" fmla="*/ 224 w 1210"/>
              <a:gd name="T93" fmla="*/ 669 h 1048"/>
              <a:gd name="T94" fmla="*/ 255 w 1210"/>
              <a:gd name="T95" fmla="*/ 682 h 1048"/>
              <a:gd name="T96" fmla="*/ 285 w 1210"/>
              <a:gd name="T97" fmla="*/ 698 h 1048"/>
              <a:gd name="T98" fmla="*/ 314 w 1210"/>
              <a:gd name="T99" fmla="*/ 715 h 1048"/>
              <a:gd name="T100" fmla="*/ 343 w 1210"/>
              <a:gd name="T101" fmla="*/ 733 h 1048"/>
              <a:gd name="T102" fmla="*/ 371 w 1210"/>
              <a:gd name="T103" fmla="*/ 753 h 1048"/>
              <a:gd name="T104" fmla="*/ 397 w 1210"/>
              <a:gd name="T105" fmla="*/ 775 h 1048"/>
              <a:gd name="T106" fmla="*/ 422 w 1210"/>
              <a:gd name="T107" fmla="*/ 798 h 1048"/>
              <a:gd name="T108" fmla="*/ 445 w 1210"/>
              <a:gd name="T109" fmla="*/ 823 h 1048"/>
              <a:gd name="T110" fmla="*/ 467 w 1210"/>
              <a:gd name="T111" fmla="*/ 848 h 1048"/>
              <a:gd name="T112" fmla="*/ 487 w 1210"/>
              <a:gd name="T113" fmla="*/ 875 h 1048"/>
              <a:gd name="T114" fmla="*/ 351 w 1210"/>
              <a:gd name="T115" fmla="*/ 929 h 1048"/>
              <a:gd name="T116" fmla="*/ 893 w 1210"/>
              <a:gd name="T117" fmla="*/ 1048 h 1048"/>
              <a:gd name="T118" fmla="*/ 1110 w 1210"/>
              <a:gd name="T119" fmla="*/ 737 h 1048"/>
              <a:gd name="T120" fmla="*/ 1210 w 1210"/>
              <a:gd name="T121" fmla="*/ 593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10" h="1048">
                <a:moveTo>
                  <a:pt x="1210" y="593"/>
                </a:moveTo>
                <a:lnTo>
                  <a:pt x="1081" y="644"/>
                </a:lnTo>
                <a:lnTo>
                  <a:pt x="1081" y="644"/>
                </a:lnTo>
                <a:lnTo>
                  <a:pt x="1060" y="608"/>
                </a:lnTo>
                <a:lnTo>
                  <a:pt x="1040" y="574"/>
                </a:lnTo>
                <a:lnTo>
                  <a:pt x="1018" y="539"/>
                </a:lnTo>
                <a:lnTo>
                  <a:pt x="995" y="507"/>
                </a:lnTo>
                <a:lnTo>
                  <a:pt x="970" y="474"/>
                </a:lnTo>
                <a:lnTo>
                  <a:pt x="945" y="443"/>
                </a:lnTo>
                <a:lnTo>
                  <a:pt x="919" y="413"/>
                </a:lnTo>
                <a:lnTo>
                  <a:pt x="892" y="384"/>
                </a:lnTo>
                <a:lnTo>
                  <a:pt x="864" y="355"/>
                </a:lnTo>
                <a:lnTo>
                  <a:pt x="835" y="327"/>
                </a:lnTo>
                <a:lnTo>
                  <a:pt x="804" y="299"/>
                </a:lnTo>
                <a:lnTo>
                  <a:pt x="774" y="273"/>
                </a:lnTo>
                <a:lnTo>
                  <a:pt x="742" y="248"/>
                </a:lnTo>
                <a:lnTo>
                  <a:pt x="710" y="225"/>
                </a:lnTo>
                <a:lnTo>
                  <a:pt x="676" y="202"/>
                </a:lnTo>
                <a:lnTo>
                  <a:pt x="643" y="180"/>
                </a:lnTo>
                <a:lnTo>
                  <a:pt x="608" y="160"/>
                </a:lnTo>
                <a:lnTo>
                  <a:pt x="572" y="141"/>
                </a:lnTo>
                <a:lnTo>
                  <a:pt x="537" y="122"/>
                </a:lnTo>
                <a:lnTo>
                  <a:pt x="499" y="104"/>
                </a:lnTo>
                <a:lnTo>
                  <a:pt x="461" y="88"/>
                </a:lnTo>
                <a:lnTo>
                  <a:pt x="423" y="74"/>
                </a:lnTo>
                <a:lnTo>
                  <a:pt x="384" y="61"/>
                </a:lnTo>
                <a:lnTo>
                  <a:pt x="345" y="48"/>
                </a:lnTo>
                <a:lnTo>
                  <a:pt x="306" y="37"/>
                </a:lnTo>
                <a:lnTo>
                  <a:pt x="265" y="27"/>
                </a:lnTo>
                <a:lnTo>
                  <a:pt x="224" y="20"/>
                </a:lnTo>
                <a:lnTo>
                  <a:pt x="183" y="13"/>
                </a:lnTo>
                <a:lnTo>
                  <a:pt x="141" y="7"/>
                </a:lnTo>
                <a:lnTo>
                  <a:pt x="99" y="3"/>
                </a:lnTo>
                <a:lnTo>
                  <a:pt x="55" y="0"/>
                </a:lnTo>
                <a:lnTo>
                  <a:pt x="13" y="0"/>
                </a:lnTo>
                <a:lnTo>
                  <a:pt x="13" y="0"/>
                </a:lnTo>
                <a:lnTo>
                  <a:pt x="0" y="0"/>
                </a:lnTo>
                <a:lnTo>
                  <a:pt x="0" y="625"/>
                </a:lnTo>
                <a:lnTo>
                  <a:pt x="0" y="625"/>
                </a:lnTo>
                <a:lnTo>
                  <a:pt x="18" y="627"/>
                </a:lnTo>
                <a:lnTo>
                  <a:pt x="18" y="627"/>
                </a:lnTo>
                <a:lnTo>
                  <a:pt x="54" y="628"/>
                </a:lnTo>
                <a:lnTo>
                  <a:pt x="89" y="632"/>
                </a:lnTo>
                <a:lnTo>
                  <a:pt x="124" y="638"/>
                </a:lnTo>
                <a:lnTo>
                  <a:pt x="157" y="647"/>
                </a:lnTo>
                <a:lnTo>
                  <a:pt x="191" y="657"/>
                </a:lnTo>
                <a:lnTo>
                  <a:pt x="224" y="669"/>
                </a:lnTo>
                <a:lnTo>
                  <a:pt x="255" y="682"/>
                </a:lnTo>
                <a:lnTo>
                  <a:pt x="285" y="698"/>
                </a:lnTo>
                <a:lnTo>
                  <a:pt x="314" y="715"/>
                </a:lnTo>
                <a:lnTo>
                  <a:pt x="343" y="733"/>
                </a:lnTo>
                <a:lnTo>
                  <a:pt x="371" y="753"/>
                </a:lnTo>
                <a:lnTo>
                  <a:pt x="397" y="775"/>
                </a:lnTo>
                <a:lnTo>
                  <a:pt x="422" y="798"/>
                </a:lnTo>
                <a:lnTo>
                  <a:pt x="445" y="823"/>
                </a:lnTo>
                <a:lnTo>
                  <a:pt x="467" y="848"/>
                </a:lnTo>
                <a:lnTo>
                  <a:pt x="487" y="875"/>
                </a:lnTo>
                <a:lnTo>
                  <a:pt x="351" y="929"/>
                </a:lnTo>
                <a:lnTo>
                  <a:pt x="893" y="1048"/>
                </a:lnTo>
                <a:lnTo>
                  <a:pt x="1110" y="737"/>
                </a:lnTo>
                <a:lnTo>
                  <a:pt x="1210" y="5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 flipV="1">
            <a:off x="2148272" y="3471264"/>
            <a:ext cx="2516567" cy="1308171"/>
          </a:xfrm>
          <a:custGeom>
            <a:avLst/>
            <a:gdLst>
              <a:gd name="T0" fmla="*/ 2043 w 2043"/>
              <a:gd name="T1" fmla="*/ 463 h 1062"/>
              <a:gd name="T2" fmla="*/ 1735 w 2043"/>
              <a:gd name="T3" fmla="*/ 0 h 1062"/>
              <a:gd name="T4" fmla="*/ 1735 w 2043"/>
              <a:gd name="T5" fmla="*/ 149 h 1062"/>
              <a:gd name="T6" fmla="*/ 1735 w 2043"/>
              <a:gd name="T7" fmla="*/ 149 h 1062"/>
              <a:gd name="T8" fmla="*/ 1735 w 2043"/>
              <a:gd name="T9" fmla="*/ 149 h 1062"/>
              <a:gd name="T10" fmla="*/ 1735 w 2043"/>
              <a:gd name="T11" fmla="*/ 146 h 1062"/>
              <a:gd name="T12" fmla="*/ 0 w 2043"/>
              <a:gd name="T13" fmla="*/ 146 h 1062"/>
              <a:gd name="T14" fmla="*/ 0 w 2043"/>
              <a:gd name="T15" fmla="*/ 777 h 1062"/>
              <a:gd name="T16" fmla="*/ 744 w 2043"/>
              <a:gd name="T17" fmla="*/ 777 h 1062"/>
              <a:gd name="T18" fmla="*/ 744 w 2043"/>
              <a:gd name="T19" fmla="*/ 777 h 1062"/>
              <a:gd name="T20" fmla="*/ 743 w 2043"/>
              <a:gd name="T21" fmla="*/ 780 h 1062"/>
              <a:gd name="T22" fmla="*/ 1303 w 2043"/>
              <a:gd name="T23" fmla="*/ 1062 h 1062"/>
              <a:gd name="T24" fmla="*/ 1303 w 2043"/>
              <a:gd name="T25" fmla="*/ 1062 h 1062"/>
              <a:gd name="T26" fmla="*/ 1320 w 2043"/>
              <a:gd name="T27" fmla="*/ 1034 h 1062"/>
              <a:gd name="T28" fmla="*/ 1339 w 2043"/>
              <a:gd name="T29" fmla="*/ 1008 h 1062"/>
              <a:gd name="T30" fmla="*/ 1360 w 2043"/>
              <a:gd name="T31" fmla="*/ 983 h 1062"/>
              <a:gd name="T32" fmla="*/ 1383 w 2043"/>
              <a:gd name="T33" fmla="*/ 959 h 1062"/>
              <a:gd name="T34" fmla="*/ 1405 w 2043"/>
              <a:gd name="T35" fmla="*/ 935 h 1062"/>
              <a:gd name="T36" fmla="*/ 1429 w 2043"/>
              <a:gd name="T37" fmla="*/ 914 h 1062"/>
              <a:gd name="T38" fmla="*/ 1456 w 2043"/>
              <a:gd name="T39" fmla="*/ 893 h 1062"/>
              <a:gd name="T40" fmla="*/ 1482 w 2043"/>
              <a:gd name="T41" fmla="*/ 874 h 1062"/>
              <a:gd name="T42" fmla="*/ 1482 w 2043"/>
              <a:gd name="T43" fmla="*/ 874 h 1062"/>
              <a:gd name="T44" fmla="*/ 1511 w 2043"/>
              <a:gd name="T45" fmla="*/ 857 h 1062"/>
              <a:gd name="T46" fmla="*/ 1540 w 2043"/>
              <a:gd name="T47" fmla="*/ 839 h 1062"/>
              <a:gd name="T48" fmla="*/ 1570 w 2043"/>
              <a:gd name="T49" fmla="*/ 825 h 1062"/>
              <a:gd name="T50" fmla="*/ 1601 w 2043"/>
              <a:gd name="T51" fmla="*/ 812 h 1062"/>
              <a:gd name="T52" fmla="*/ 1633 w 2043"/>
              <a:gd name="T53" fmla="*/ 800 h 1062"/>
              <a:gd name="T54" fmla="*/ 1666 w 2043"/>
              <a:gd name="T55" fmla="*/ 791 h 1062"/>
              <a:gd name="T56" fmla="*/ 1700 w 2043"/>
              <a:gd name="T57" fmla="*/ 783 h 1062"/>
              <a:gd name="T58" fmla="*/ 1735 w 2043"/>
              <a:gd name="T59" fmla="*/ 777 h 1062"/>
              <a:gd name="T60" fmla="*/ 1735 w 2043"/>
              <a:gd name="T61" fmla="*/ 777 h 1062"/>
              <a:gd name="T62" fmla="*/ 1735 w 2043"/>
              <a:gd name="T63" fmla="*/ 924 h 1062"/>
              <a:gd name="T64" fmla="*/ 2043 w 2043"/>
              <a:gd name="T65" fmla="*/ 463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43" h="1062">
                <a:moveTo>
                  <a:pt x="2043" y="463"/>
                </a:moveTo>
                <a:lnTo>
                  <a:pt x="1735" y="0"/>
                </a:lnTo>
                <a:lnTo>
                  <a:pt x="1735" y="149"/>
                </a:lnTo>
                <a:lnTo>
                  <a:pt x="1735" y="149"/>
                </a:lnTo>
                <a:lnTo>
                  <a:pt x="1735" y="149"/>
                </a:lnTo>
                <a:lnTo>
                  <a:pt x="1735" y="146"/>
                </a:lnTo>
                <a:lnTo>
                  <a:pt x="0" y="146"/>
                </a:lnTo>
                <a:lnTo>
                  <a:pt x="0" y="777"/>
                </a:lnTo>
                <a:lnTo>
                  <a:pt x="744" y="777"/>
                </a:lnTo>
                <a:lnTo>
                  <a:pt x="744" y="777"/>
                </a:lnTo>
                <a:lnTo>
                  <a:pt x="743" y="780"/>
                </a:lnTo>
                <a:lnTo>
                  <a:pt x="1303" y="1062"/>
                </a:lnTo>
                <a:lnTo>
                  <a:pt x="1303" y="1062"/>
                </a:lnTo>
                <a:lnTo>
                  <a:pt x="1320" y="1034"/>
                </a:lnTo>
                <a:lnTo>
                  <a:pt x="1339" y="1008"/>
                </a:lnTo>
                <a:lnTo>
                  <a:pt x="1360" y="983"/>
                </a:lnTo>
                <a:lnTo>
                  <a:pt x="1383" y="959"/>
                </a:lnTo>
                <a:lnTo>
                  <a:pt x="1405" y="935"/>
                </a:lnTo>
                <a:lnTo>
                  <a:pt x="1429" y="914"/>
                </a:lnTo>
                <a:lnTo>
                  <a:pt x="1456" y="893"/>
                </a:lnTo>
                <a:lnTo>
                  <a:pt x="1482" y="874"/>
                </a:lnTo>
                <a:lnTo>
                  <a:pt x="1482" y="874"/>
                </a:lnTo>
                <a:lnTo>
                  <a:pt x="1511" y="857"/>
                </a:lnTo>
                <a:lnTo>
                  <a:pt x="1540" y="839"/>
                </a:lnTo>
                <a:lnTo>
                  <a:pt x="1570" y="825"/>
                </a:lnTo>
                <a:lnTo>
                  <a:pt x="1601" y="812"/>
                </a:lnTo>
                <a:lnTo>
                  <a:pt x="1633" y="800"/>
                </a:lnTo>
                <a:lnTo>
                  <a:pt x="1666" y="791"/>
                </a:lnTo>
                <a:lnTo>
                  <a:pt x="1700" y="783"/>
                </a:lnTo>
                <a:lnTo>
                  <a:pt x="1735" y="777"/>
                </a:lnTo>
                <a:lnTo>
                  <a:pt x="1735" y="777"/>
                </a:lnTo>
                <a:lnTo>
                  <a:pt x="1735" y="924"/>
                </a:lnTo>
                <a:lnTo>
                  <a:pt x="2043" y="4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 flipV="1">
            <a:off x="2873801" y="3085710"/>
            <a:ext cx="1065507" cy="886895"/>
          </a:xfrm>
          <a:custGeom>
            <a:avLst/>
            <a:gdLst>
              <a:gd name="T0" fmla="*/ 0 w 865"/>
              <a:gd name="T1" fmla="*/ 720 h 720"/>
              <a:gd name="T2" fmla="*/ 0 w 865"/>
              <a:gd name="T3" fmla="*/ 720 h 720"/>
              <a:gd name="T4" fmla="*/ 1 w 865"/>
              <a:gd name="T5" fmla="*/ 679 h 720"/>
              <a:gd name="T6" fmla="*/ 3 w 865"/>
              <a:gd name="T7" fmla="*/ 638 h 720"/>
              <a:gd name="T8" fmla="*/ 6 w 865"/>
              <a:gd name="T9" fmla="*/ 599 h 720"/>
              <a:gd name="T10" fmla="*/ 10 w 865"/>
              <a:gd name="T11" fmla="*/ 560 h 720"/>
              <a:gd name="T12" fmla="*/ 16 w 865"/>
              <a:gd name="T13" fmla="*/ 522 h 720"/>
              <a:gd name="T14" fmla="*/ 23 w 865"/>
              <a:gd name="T15" fmla="*/ 483 h 720"/>
              <a:gd name="T16" fmla="*/ 30 w 865"/>
              <a:gd name="T17" fmla="*/ 445 h 720"/>
              <a:gd name="T18" fmla="*/ 41 w 865"/>
              <a:gd name="T19" fmla="*/ 407 h 720"/>
              <a:gd name="T20" fmla="*/ 51 w 865"/>
              <a:gd name="T21" fmla="*/ 371 h 720"/>
              <a:gd name="T22" fmla="*/ 61 w 865"/>
              <a:gd name="T23" fmla="*/ 333 h 720"/>
              <a:gd name="T24" fmla="*/ 74 w 865"/>
              <a:gd name="T25" fmla="*/ 298 h 720"/>
              <a:gd name="T26" fmla="*/ 87 w 865"/>
              <a:gd name="T27" fmla="*/ 262 h 720"/>
              <a:gd name="T28" fmla="*/ 103 w 865"/>
              <a:gd name="T29" fmla="*/ 227 h 720"/>
              <a:gd name="T30" fmla="*/ 118 w 865"/>
              <a:gd name="T31" fmla="*/ 192 h 720"/>
              <a:gd name="T32" fmla="*/ 135 w 865"/>
              <a:gd name="T33" fmla="*/ 158 h 720"/>
              <a:gd name="T34" fmla="*/ 153 w 865"/>
              <a:gd name="T35" fmla="*/ 125 h 720"/>
              <a:gd name="T36" fmla="*/ 153 w 865"/>
              <a:gd name="T37" fmla="*/ 125 h 720"/>
              <a:gd name="T38" fmla="*/ 41 w 865"/>
              <a:gd name="T39" fmla="*/ 68 h 720"/>
              <a:gd name="T40" fmla="*/ 592 w 865"/>
              <a:gd name="T41" fmla="*/ 0 h 720"/>
              <a:gd name="T42" fmla="*/ 865 w 865"/>
              <a:gd name="T43" fmla="*/ 484 h 720"/>
              <a:gd name="T44" fmla="*/ 714 w 865"/>
              <a:gd name="T45" fmla="*/ 407 h 720"/>
              <a:gd name="T46" fmla="*/ 714 w 865"/>
              <a:gd name="T47" fmla="*/ 407 h 720"/>
              <a:gd name="T48" fmla="*/ 695 w 865"/>
              <a:gd name="T49" fmla="*/ 442 h 720"/>
              <a:gd name="T50" fmla="*/ 678 w 865"/>
              <a:gd name="T51" fmla="*/ 478 h 720"/>
              <a:gd name="T52" fmla="*/ 663 w 865"/>
              <a:gd name="T53" fmla="*/ 516 h 720"/>
              <a:gd name="T54" fmla="*/ 651 w 865"/>
              <a:gd name="T55" fmla="*/ 555 h 720"/>
              <a:gd name="T56" fmla="*/ 640 w 865"/>
              <a:gd name="T57" fmla="*/ 596 h 720"/>
              <a:gd name="T58" fmla="*/ 632 w 865"/>
              <a:gd name="T59" fmla="*/ 637 h 720"/>
              <a:gd name="T60" fmla="*/ 628 w 865"/>
              <a:gd name="T61" fmla="*/ 678 h 720"/>
              <a:gd name="T62" fmla="*/ 627 w 865"/>
              <a:gd name="T63" fmla="*/ 720 h 720"/>
              <a:gd name="T64" fmla="*/ 0 w 865"/>
              <a:gd name="T65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5" h="720">
                <a:moveTo>
                  <a:pt x="0" y="720"/>
                </a:moveTo>
                <a:lnTo>
                  <a:pt x="0" y="720"/>
                </a:lnTo>
                <a:lnTo>
                  <a:pt x="1" y="679"/>
                </a:lnTo>
                <a:lnTo>
                  <a:pt x="3" y="638"/>
                </a:lnTo>
                <a:lnTo>
                  <a:pt x="6" y="599"/>
                </a:lnTo>
                <a:lnTo>
                  <a:pt x="10" y="560"/>
                </a:lnTo>
                <a:lnTo>
                  <a:pt x="16" y="522"/>
                </a:lnTo>
                <a:lnTo>
                  <a:pt x="23" y="483"/>
                </a:lnTo>
                <a:lnTo>
                  <a:pt x="30" y="445"/>
                </a:lnTo>
                <a:lnTo>
                  <a:pt x="41" y="407"/>
                </a:lnTo>
                <a:lnTo>
                  <a:pt x="51" y="371"/>
                </a:lnTo>
                <a:lnTo>
                  <a:pt x="61" y="333"/>
                </a:lnTo>
                <a:lnTo>
                  <a:pt x="74" y="298"/>
                </a:lnTo>
                <a:lnTo>
                  <a:pt x="87" y="262"/>
                </a:lnTo>
                <a:lnTo>
                  <a:pt x="103" y="227"/>
                </a:lnTo>
                <a:lnTo>
                  <a:pt x="118" y="192"/>
                </a:lnTo>
                <a:lnTo>
                  <a:pt x="135" y="158"/>
                </a:lnTo>
                <a:lnTo>
                  <a:pt x="153" y="125"/>
                </a:lnTo>
                <a:lnTo>
                  <a:pt x="153" y="125"/>
                </a:lnTo>
                <a:lnTo>
                  <a:pt x="41" y="68"/>
                </a:lnTo>
                <a:lnTo>
                  <a:pt x="592" y="0"/>
                </a:lnTo>
                <a:lnTo>
                  <a:pt x="865" y="484"/>
                </a:lnTo>
                <a:lnTo>
                  <a:pt x="714" y="407"/>
                </a:lnTo>
                <a:lnTo>
                  <a:pt x="714" y="407"/>
                </a:lnTo>
                <a:lnTo>
                  <a:pt x="695" y="442"/>
                </a:lnTo>
                <a:lnTo>
                  <a:pt x="678" y="478"/>
                </a:lnTo>
                <a:lnTo>
                  <a:pt x="663" y="516"/>
                </a:lnTo>
                <a:lnTo>
                  <a:pt x="651" y="555"/>
                </a:lnTo>
                <a:lnTo>
                  <a:pt x="640" y="596"/>
                </a:lnTo>
                <a:lnTo>
                  <a:pt x="632" y="637"/>
                </a:lnTo>
                <a:lnTo>
                  <a:pt x="628" y="678"/>
                </a:lnTo>
                <a:lnTo>
                  <a:pt x="627" y="720"/>
                </a:lnTo>
                <a:lnTo>
                  <a:pt x="0" y="720"/>
                </a:lnTo>
                <a:close/>
              </a:path>
            </a:pathLst>
          </a:custGeom>
          <a:solidFill>
            <a:srgbClr val="7D7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flipV="1">
            <a:off x="2873801" y="3085710"/>
            <a:ext cx="1065507" cy="886895"/>
          </a:xfrm>
          <a:custGeom>
            <a:avLst/>
            <a:gdLst>
              <a:gd name="T0" fmla="*/ 0 w 865"/>
              <a:gd name="T1" fmla="*/ 720 h 720"/>
              <a:gd name="T2" fmla="*/ 0 w 865"/>
              <a:gd name="T3" fmla="*/ 720 h 720"/>
              <a:gd name="T4" fmla="*/ 1 w 865"/>
              <a:gd name="T5" fmla="*/ 679 h 720"/>
              <a:gd name="T6" fmla="*/ 3 w 865"/>
              <a:gd name="T7" fmla="*/ 638 h 720"/>
              <a:gd name="T8" fmla="*/ 6 w 865"/>
              <a:gd name="T9" fmla="*/ 599 h 720"/>
              <a:gd name="T10" fmla="*/ 10 w 865"/>
              <a:gd name="T11" fmla="*/ 560 h 720"/>
              <a:gd name="T12" fmla="*/ 16 w 865"/>
              <a:gd name="T13" fmla="*/ 522 h 720"/>
              <a:gd name="T14" fmla="*/ 23 w 865"/>
              <a:gd name="T15" fmla="*/ 483 h 720"/>
              <a:gd name="T16" fmla="*/ 30 w 865"/>
              <a:gd name="T17" fmla="*/ 445 h 720"/>
              <a:gd name="T18" fmla="*/ 41 w 865"/>
              <a:gd name="T19" fmla="*/ 407 h 720"/>
              <a:gd name="T20" fmla="*/ 51 w 865"/>
              <a:gd name="T21" fmla="*/ 371 h 720"/>
              <a:gd name="T22" fmla="*/ 61 w 865"/>
              <a:gd name="T23" fmla="*/ 333 h 720"/>
              <a:gd name="T24" fmla="*/ 74 w 865"/>
              <a:gd name="T25" fmla="*/ 298 h 720"/>
              <a:gd name="T26" fmla="*/ 87 w 865"/>
              <a:gd name="T27" fmla="*/ 262 h 720"/>
              <a:gd name="T28" fmla="*/ 103 w 865"/>
              <a:gd name="T29" fmla="*/ 227 h 720"/>
              <a:gd name="T30" fmla="*/ 118 w 865"/>
              <a:gd name="T31" fmla="*/ 192 h 720"/>
              <a:gd name="T32" fmla="*/ 135 w 865"/>
              <a:gd name="T33" fmla="*/ 158 h 720"/>
              <a:gd name="T34" fmla="*/ 153 w 865"/>
              <a:gd name="T35" fmla="*/ 125 h 720"/>
              <a:gd name="T36" fmla="*/ 153 w 865"/>
              <a:gd name="T37" fmla="*/ 125 h 720"/>
              <a:gd name="T38" fmla="*/ 41 w 865"/>
              <a:gd name="T39" fmla="*/ 68 h 720"/>
              <a:gd name="T40" fmla="*/ 592 w 865"/>
              <a:gd name="T41" fmla="*/ 0 h 720"/>
              <a:gd name="T42" fmla="*/ 865 w 865"/>
              <a:gd name="T43" fmla="*/ 484 h 720"/>
              <a:gd name="T44" fmla="*/ 714 w 865"/>
              <a:gd name="T45" fmla="*/ 407 h 720"/>
              <a:gd name="T46" fmla="*/ 714 w 865"/>
              <a:gd name="T47" fmla="*/ 407 h 720"/>
              <a:gd name="T48" fmla="*/ 695 w 865"/>
              <a:gd name="T49" fmla="*/ 442 h 720"/>
              <a:gd name="T50" fmla="*/ 678 w 865"/>
              <a:gd name="T51" fmla="*/ 478 h 720"/>
              <a:gd name="T52" fmla="*/ 663 w 865"/>
              <a:gd name="T53" fmla="*/ 516 h 720"/>
              <a:gd name="T54" fmla="*/ 651 w 865"/>
              <a:gd name="T55" fmla="*/ 555 h 720"/>
              <a:gd name="T56" fmla="*/ 640 w 865"/>
              <a:gd name="T57" fmla="*/ 596 h 720"/>
              <a:gd name="T58" fmla="*/ 632 w 865"/>
              <a:gd name="T59" fmla="*/ 637 h 720"/>
              <a:gd name="T60" fmla="*/ 628 w 865"/>
              <a:gd name="T61" fmla="*/ 678 h 720"/>
              <a:gd name="T62" fmla="*/ 627 w 865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65" h="720">
                <a:moveTo>
                  <a:pt x="0" y="720"/>
                </a:moveTo>
                <a:lnTo>
                  <a:pt x="0" y="720"/>
                </a:lnTo>
                <a:lnTo>
                  <a:pt x="1" y="679"/>
                </a:lnTo>
                <a:lnTo>
                  <a:pt x="3" y="638"/>
                </a:lnTo>
                <a:lnTo>
                  <a:pt x="6" y="599"/>
                </a:lnTo>
                <a:lnTo>
                  <a:pt x="10" y="560"/>
                </a:lnTo>
                <a:lnTo>
                  <a:pt x="16" y="522"/>
                </a:lnTo>
                <a:lnTo>
                  <a:pt x="23" y="483"/>
                </a:lnTo>
                <a:lnTo>
                  <a:pt x="30" y="445"/>
                </a:lnTo>
                <a:lnTo>
                  <a:pt x="41" y="407"/>
                </a:lnTo>
                <a:lnTo>
                  <a:pt x="51" y="371"/>
                </a:lnTo>
                <a:lnTo>
                  <a:pt x="61" y="333"/>
                </a:lnTo>
                <a:lnTo>
                  <a:pt x="74" y="298"/>
                </a:lnTo>
                <a:lnTo>
                  <a:pt x="87" y="262"/>
                </a:lnTo>
                <a:lnTo>
                  <a:pt x="103" y="227"/>
                </a:lnTo>
                <a:lnTo>
                  <a:pt x="118" y="192"/>
                </a:lnTo>
                <a:lnTo>
                  <a:pt x="135" y="158"/>
                </a:lnTo>
                <a:lnTo>
                  <a:pt x="153" y="125"/>
                </a:lnTo>
                <a:lnTo>
                  <a:pt x="153" y="125"/>
                </a:lnTo>
                <a:lnTo>
                  <a:pt x="41" y="68"/>
                </a:lnTo>
                <a:lnTo>
                  <a:pt x="592" y="0"/>
                </a:lnTo>
                <a:lnTo>
                  <a:pt x="865" y="484"/>
                </a:lnTo>
                <a:lnTo>
                  <a:pt x="714" y="407"/>
                </a:lnTo>
                <a:lnTo>
                  <a:pt x="714" y="407"/>
                </a:lnTo>
                <a:lnTo>
                  <a:pt x="695" y="442"/>
                </a:lnTo>
                <a:lnTo>
                  <a:pt x="678" y="478"/>
                </a:lnTo>
                <a:lnTo>
                  <a:pt x="663" y="516"/>
                </a:lnTo>
                <a:lnTo>
                  <a:pt x="651" y="555"/>
                </a:lnTo>
                <a:lnTo>
                  <a:pt x="640" y="596"/>
                </a:lnTo>
                <a:lnTo>
                  <a:pt x="632" y="637"/>
                </a:lnTo>
                <a:lnTo>
                  <a:pt x="628" y="678"/>
                </a:lnTo>
                <a:lnTo>
                  <a:pt x="627" y="720"/>
                </a:lnTo>
              </a:path>
            </a:pathLst>
          </a:custGeom>
          <a:noFill/>
          <a:ln w="9525">
            <a:noFill/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flipV="1">
            <a:off x="2133603" y="3826101"/>
            <a:ext cx="46681" cy="77349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3245215" y="1925452"/>
            <a:ext cx="2336412" cy="2336412"/>
          </a:xfrm>
          <a:prstGeom prst="ellipse">
            <a:avLst/>
          </a:prstGeom>
          <a:solidFill>
            <a:schemeClr val="bg2">
              <a:alpha val="3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3" name="Freeform 271"/>
          <p:cNvSpPr>
            <a:spLocks noEditPoints="1"/>
          </p:cNvSpPr>
          <p:nvPr/>
        </p:nvSpPr>
        <p:spPr bwMode="auto">
          <a:xfrm>
            <a:off x="4156824" y="2758052"/>
            <a:ext cx="571543" cy="574719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6890136" y="4192437"/>
            <a:ext cx="2775902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  <a:tailEnd type="oval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2281238" y="40771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18252" y="35235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66130" y="23729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81254" y="176209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83657" y="2274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02174" y="35235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2628202"/>
      </p:ext>
    </p:extLst>
  </p:cSld>
  <p:clrMapOvr>
    <a:masterClrMapping/>
  </p:clrMapOvr>
</p:sld>
</file>

<file path=ppt/slides/slide6.xml><?xml version="1.0" encoding="utf-8"?>
<p:sld xmlns:p14="http://schemas.microsoft.com/office/powerpoint/2010/main" xmlns:c="http://schemas.openxmlformats.org/drawingml/2006/chart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Result Measuring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6</a:t>
            </a:fld>
            <a:endParaRPr lang="en-US"/>
          </a:p>
        </p:txBody>
      </p:sp>
      <p:sp>
        <p:nvSpPr>
          <p:cNvPr id="185" name="Rectangle 184"/>
          <p:cNvSpPr/>
          <p:nvPr>
            <p:custDataLst>
              <p:tags r:id="rId3"/>
            </p:custDataLst>
          </p:nvPr>
        </p:nvSpPr>
        <p:spPr>
          <a:xfrm>
            <a:off x="444500" y="5648236"/>
            <a:ext cx="11074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Lorem Ipsum is simply dummy text of the printing and typesetting industry. Lorem Ipsum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noFill/>
          <a:ln w="635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/>
        </p:spPr>
      </p:cxnSp>
      <p:sp>
        <p:nvSpPr>
          <p:cNvPr id="13" name="Title 1"/>
          <p:cNvSpPr txBox="1">
            <a:spLocks/>
          </p:cNvSpPr>
          <p:nvPr/>
        </p:nvSpPr>
        <p:spPr>
          <a:xfrm>
            <a:off x="2057403" y="2106185"/>
            <a:ext cx="234322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z="2800" kern="0">
                <a:solidFill>
                  <a:schemeClr val="tx1">
                    <a:lumMod val="65000"/>
                    <a:lumOff val="35000"/>
                  </a:schemeClr>
                </a:solidFill>
              </a:rPr>
              <a:t>2035</a:t>
            </a:r>
            <a:endParaRPr lang="id-ID" sz="28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>
            <p:custDataLst>
              <p:tags r:id="rId4"/>
            </p:custDataLst>
          </p:nvPr>
        </p:nvSpPr>
        <p:spPr>
          <a:xfrm>
            <a:off x="2057400" y="2629405"/>
            <a:ext cx="23037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has been the industry standard dummy text ever since the 1500s, since the unknown printer took a galley of type and scrambled it to make a type specimen book.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has survived not only five centuries, but also the leap into electronic typesetting, remaining essentially unchanged.</a:t>
            </a:r>
          </a:p>
        </p:txBody>
      </p:sp>
      <p:graphicFrame>
        <p:nvGraphicFramePr>
          <p:cNvPr id="1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6719329"/>
              </p:ext>
            </p:extLst>
          </p:nvPr>
        </p:nvGraphicFramePr>
        <p:xfrm>
          <a:off x="4455886" y="1554162"/>
          <a:ext cx="5715000" cy="386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60263055"/>
      </p:ext>
    </p:extLst>
  </p:cSld>
  <p:clrMapOvr>
    <a:masterClrMapping/>
  </p:clrMapOvr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/>
          </p:cNvSpPr>
          <p:nvPr/>
        </p:nvSpPr>
        <p:spPr bwMode="auto">
          <a:xfrm>
            <a:off x="4697149" y="2827511"/>
            <a:ext cx="735506" cy="765064"/>
          </a:xfrm>
          <a:custGeom>
            <a:avLst/>
            <a:gdLst>
              <a:gd name="T0" fmla="*/ 184 w 344"/>
              <a:gd name="T1" fmla="*/ 0 h 358"/>
              <a:gd name="T2" fmla="*/ 136 w 344"/>
              <a:gd name="T3" fmla="*/ 101 h 358"/>
              <a:gd name="T4" fmla="*/ 0 w 344"/>
              <a:gd name="T5" fmla="*/ 219 h 358"/>
              <a:gd name="T6" fmla="*/ 63 w 344"/>
              <a:gd name="T7" fmla="*/ 298 h 358"/>
              <a:gd name="T8" fmla="*/ 158 w 344"/>
              <a:gd name="T9" fmla="*/ 327 h 358"/>
              <a:gd name="T10" fmla="*/ 170 w 344"/>
              <a:gd name="T11" fmla="*/ 327 h 358"/>
              <a:gd name="T12" fmla="*/ 209 w 344"/>
              <a:gd name="T13" fmla="*/ 358 h 358"/>
              <a:gd name="T14" fmla="*/ 215 w 344"/>
              <a:gd name="T15" fmla="*/ 318 h 358"/>
              <a:gd name="T16" fmla="*/ 294 w 344"/>
              <a:gd name="T17" fmla="*/ 256 h 358"/>
              <a:gd name="T18" fmla="*/ 248 w 344"/>
              <a:gd name="T19" fmla="*/ 27 h 358"/>
              <a:gd name="T20" fmla="*/ 184 w 344"/>
              <a:gd name="T2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4" h="358">
                <a:moveTo>
                  <a:pt x="184" y="0"/>
                </a:moveTo>
                <a:cubicBezTo>
                  <a:pt x="174" y="35"/>
                  <a:pt x="158" y="70"/>
                  <a:pt x="136" y="101"/>
                </a:cubicBezTo>
                <a:cubicBezTo>
                  <a:pt x="101" y="154"/>
                  <a:pt x="54" y="193"/>
                  <a:pt x="0" y="219"/>
                </a:cubicBezTo>
                <a:cubicBezTo>
                  <a:pt x="12" y="250"/>
                  <a:pt x="33" y="278"/>
                  <a:pt x="63" y="298"/>
                </a:cubicBezTo>
                <a:cubicBezTo>
                  <a:pt x="92" y="318"/>
                  <a:pt x="125" y="327"/>
                  <a:pt x="158" y="327"/>
                </a:cubicBezTo>
                <a:cubicBezTo>
                  <a:pt x="162" y="327"/>
                  <a:pt x="166" y="327"/>
                  <a:pt x="170" y="327"/>
                </a:cubicBezTo>
                <a:cubicBezTo>
                  <a:pt x="209" y="358"/>
                  <a:pt x="209" y="358"/>
                  <a:pt x="209" y="358"/>
                </a:cubicBezTo>
                <a:cubicBezTo>
                  <a:pt x="215" y="318"/>
                  <a:pt x="215" y="318"/>
                  <a:pt x="215" y="318"/>
                </a:cubicBezTo>
                <a:cubicBezTo>
                  <a:pt x="246" y="306"/>
                  <a:pt x="274" y="286"/>
                  <a:pt x="294" y="256"/>
                </a:cubicBezTo>
                <a:cubicBezTo>
                  <a:pt x="344" y="181"/>
                  <a:pt x="324" y="79"/>
                  <a:pt x="248" y="27"/>
                </a:cubicBezTo>
                <a:cubicBezTo>
                  <a:pt x="228" y="13"/>
                  <a:pt x="206" y="4"/>
                  <a:pt x="184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6748916" y="3206566"/>
            <a:ext cx="582493" cy="556410"/>
          </a:xfrm>
          <a:custGeom>
            <a:avLst/>
            <a:gdLst>
              <a:gd name="T0" fmla="*/ 139 w 273"/>
              <a:gd name="T1" fmla="*/ 0 h 260"/>
              <a:gd name="T2" fmla="*/ 72 w 273"/>
              <a:gd name="T3" fmla="*/ 20 h 260"/>
              <a:gd name="T4" fmla="*/ 36 w 273"/>
              <a:gd name="T5" fmla="*/ 185 h 260"/>
              <a:gd name="T6" fmla="*/ 92 w 273"/>
              <a:gd name="T7" fmla="*/ 230 h 260"/>
              <a:gd name="T8" fmla="*/ 96 w 273"/>
              <a:gd name="T9" fmla="*/ 260 h 260"/>
              <a:gd name="T10" fmla="*/ 124 w 273"/>
              <a:gd name="T11" fmla="*/ 238 h 260"/>
              <a:gd name="T12" fmla="*/ 135 w 273"/>
              <a:gd name="T13" fmla="*/ 238 h 260"/>
              <a:gd name="T14" fmla="*/ 202 w 273"/>
              <a:gd name="T15" fmla="*/ 218 h 260"/>
              <a:gd name="T16" fmla="*/ 238 w 273"/>
              <a:gd name="T17" fmla="*/ 53 h 260"/>
              <a:gd name="T18" fmla="*/ 139 w 273"/>
              <a:gd name="T19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3" h="260">
                <a:moveTo>
                  <a:pt x="139" y="0"/>
                </a:moveTo>
                <a:cubicBezTo>
                  <a:pt x="116" y="0"/>
                  <a:pt x="93" y="7"/>
                  <a:pt x="72" y="20"/>
                </a:cubicBezTo>
                <a:cubicBezTo>
                  <a:pt x="17" y="56"/>
                  <a:pt x="0" y="130"/>
                  <a:pt x="36" y="185"/>
                </a:cubicBezTo>
                <a:cubicBezTo>
                  <a:pt x="50" y="206"/>
                  <a:pt x="70" y="222"/>
                  <a:pt x="92" y="230"/>
                </a:cubicBezTo>
                <a:cubicBezTo>
                  <a:pt x="96" y="260"/>
                  <a:pt x="96" y="260"/>
                  <a:pt x="96" y="26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8" y="238"/>
                  <a:pt x="131" y="238"/>
                  <a:pt x="135" y="238"/>
                </a:cubicBezTo>
                <a:cubicBezTo>
                  <a:pt x="158" y="238"/>
                  <a:pt x="181" y="232"/>
                  <a:pt x="202" y="218"/>
                </a:cubicBezTo>
                <a:cubicBezTo>
                  <a:pt x="257" y="182"/>
                  <a:pt x="273" y="108"/>
                  <a:pt x="238" y="53"/>
                </a:cubicBezTo>
                <a:cubicBezTo>
                  <a:pt x="215" y="19"/>
                  <a:pt x="177" y="0"/>
                  <a:pt x="13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16636" y="2540611"/>
            <a:ext cx="1118038" cy="1180634"/>
          </a:xfrm>
          <a:custGeom>
            <a:avLst/>
            <a:gdLst>
              <a:gd name="T0" fmla="*/ 286 w 523"/>
              <a:gd name="T1" fmla="*/ 0 h 552"/>
              <a:gd name="T2" fmla="*/ 78 w 523"/>
              <a:gd name="T3" fmla="*/ 108 h 552"/>
              <a:gd name="T4" fmla="*/ 148 w 523"/>
              <a:gd name="T5" fmla="*/ 460 h 552"/>
              <a:gd name="T6" fmla="*/ 293 w 523"/>
              <a:gd name="T7" fmla="*/ 505 h 552"/>
              <a:gd name="T8" fmla="*/ 312 w 523"/>
              <a:gd name="T9" fmla="*/ 504 h 552"/>
              <a:gd name="T10" fmla="*/ 371 w 523"/>
              <a:gd name="T11" fmla="*/ 552 h 552"/>
              <a:gd name="T12" fmla="*/ 380 w 523"/>
              <a:gd name="T13" fmla="*/ 489 h 552"/>
              <a:gd name="T14" fmla="*/ 380 w 523"/>
              <a:gd name="T15" fmla="*/ 489 h 552"/>
              <a:gd name="T16" fmla="*/ 501 w 523"/>
              <a:gd name="T17" fmla="*/ 396 h 552"/>
              <a:gd name="T18" fmla="*/ 523 w 523"/>
              <a:gd name="T19" fmla="*/ 355 h 552"/>
              <a:gd name="T20" fmla="*/ 471 w 523"/>
              <a:gd name="T21" fmla="*/ 326 h 552"/>
              <a:gd name="T22" fmla="*/ 312 w 523"/>
              <a:gd name="T23" fmla="*/ 1 h 552"/>
              <a:gd name="T24" fmla="*/ 286 w 523"/>
              <a:gd name="T25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3" h="552">
                <a:moveTo>
                  <a:pt x="286" y="0"/>
                </a:moveTo>
                <a:cubicBezTo>
                  <a:pt x="205" y="0"/>
                  <a:pt x="126" y="38"/>
                  <a:pt x="78" y="108"/>
                </a:cubicBezTo>
                <a:cubicBezTo>
                  <a:pt x="0" y="223"/>
                  <a:pt x="32" y="380"/>
                  <a:pt x="148" y="460"/>
                </a:cubicBezTo>
                <a:cubicBezTo>
                  <a:pt x="193" y="490"/>
                  <a:pt x="244" y="505"/>
                  <a:pt x="293" y="505"/>
                </a:cubicBezTo>
                <a:cubicBezTo>
                  <a:pt x="300" y="505"/>
                  <a:pt x="306" y="504"/>
                  <a:pt x="312" y="504"/>
                </a:cubicBezTo>
                <a:cubicBezTo>
                  <a:pt x="371" y="552"/>
                  <a:pt x="371" y="552"/>
                  <a:pt x="371" y="552"/>
                </a:cubicBezTo>
                <a:cubicBezTo>
                  <a:pt x="380" y="489"/>
                  <a:pt x="380" y="489"/>
                  <a:pt x="380" y="489"/>
                </a:cubicBezTo>
                <a:cubicBezTo>
                  <a:pt x="380" y="489"/>
                  <a:pt x="380" y="489"/>
                  <a:pt x="380" y="489"/>
                </a:cubicBezTo>
                <a:cubicBezTo>
                  <a:pt x="428" y="472"/>
                  <a:pt x="470" y="440"/>
                  <a:pt x="501" y="396"/>
                </a:cubicBezTo>
                <a:cubicBezTo>
                  <a:pt x="510" y="383"/>
                  <a:pt x="517" y="369"/>
                  <a:pt x="523" y="355"/>
                </a:cubicBezTo>
                <a:cubicBezTo>
                  <a:pt x="505" y="347"/>
                  <a:pt x="488" y="337"/>
                  <a:pt x="471" y="326"/>
                </a:cubicBezTo>
                <a:cubicBezTo>
                  <a:pt x="360" y="250"/>
                  <a:pt x="303" y="124"/>
                  <a:pt x="312" y="1"/>
                </a:cubicBezTo>
                <a:cubicBezTo>
                  <a:pt x="303" y="0"/>
                  <a:pt x="295" y="0"/>
                  <a:pt x="286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7946934" y="3733416"/>
            <a:ext cx="394704" cy="3964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7710463" y="4176809"/>
            <a:ext cx="869391" cy="1472749"/>
          </a:xfrm>
          <a:custGeom>
            <a:avLst/>
            <a:gdLst>
              <a:gd name="T0" fmla="*/ 406 w 407"/>
              <a:gd name="T1" fmla="*/ 266 h 689"/>
              <a:gd name="T2" fmla="*/ 406 w 407"/>
              <a:gd name="T3" fmla="*/ 261 h 689"/>
              <a:gd name="T4" fmla="*/ 364 w 407"/>
              <a:gd name="T5" fmla="*/ 36 h 689"/>
              <a:gd name="T6" fmla="*/ 321 w 407"/>
              <a:gd name="T7" fmla="*/ 0 h 689"/>
              <a:gd name="T8" fmla="*/ 85 w 407"/>
              <a:gd name="T9" fmla="*/ 0 h 689"/>
              <a:gd name="T10" fmla="*/ 42 w 407"/>
              <a:gd name="T11" fmla="*/ 36 h 689"/>
              <a:gd name="T12" fmla="*/ 0 w 407"/>
              <a:gd name="T13" fmla="*/ 261 h 689"/>
              <a:gd name="T14" fmla="*/ 0 w 407"/>
              <a:gd name="T15" fmla="*/ 266 h 689"/>
              <a:gd name="T16" fmla="*/ 0 w 407"/>
              <a:gd name="T17" fmla="*/ 272 h 689"/>
              <a:gd name="T18" fmla="*/ 43 w 407"/>
              <a:gd name="T19" fmla="*/ 315 h 689"/>
              <a:gd name="T20" fmla="*/ 85 w 407"/>
              <a:gd name="T21" fmla="*/ 280 h 689"/>
              <a:gd name="T22" fmla="*/ 112 w 407"/>
              <a:gd name="T23" fmla="*/ 113 h 689"/>
              <a:gd name="T24" fmla="*/ 112 w 407"/>
              <a:gd name="T25" fmla="*/ 646 h 689"/>
              <a:gd name="T26" fmla="*/ 155 w 407"/>
              <a:gd name="T27" fmla="*/ 689 h 689"/>
              <a:gd name="T28" fmla="*/ 198 w 407"/>
              <a:gd name="T29" fmla="*/ 646 h 689"/>
              <a:gd name="T30" fmla="*/ 198 w 407"/>
              <a:gd name="T31" fmla="*/ 382 h 689"/>
              <a:gd name="T32" fmla="*/ 208 w 407"/>
              <a:gd name="T33" fmla="*/ 382 h 689"/>
              <a:gd name="T34" fmla="*/ 208 w 407"/>
              <a:gd name="T35" fmla="*/ 646 h 689"/>
              <a:gd name="T36" fmla="*/ 251 w 407"/>
              <a:gd name="T37" fmla="*/ 689 h 689"/>
              <a:gd name="T38" fmla="*/ 295 w 407"/>
              <a:gd name="T39" fmla="*/ 646 h 689"/>
              <a:gd name="T40" fmla="*/ 294 w 407"/>
              <a:gd name="T41" fmla="*/ 113 h 689"/>
              <a:gd name="T42" fmla="*/ 321 w 407"/>
              <a:gd name="T43" fmla="*/ 280 h 689"/>
              <a:gd name="T44" fmla="*/ 363 w 407"/>
              <a:gd name="T45" fmla="*/ 315 h 689"/>
              <a:gd name="T46" fmla="*/ 406 w 407"/>
              <a:gd name="T47" fmla="*/ 272 h 689"/>
              <a:gd name="T48" fmla="*/ 406 w 407"/>
              <a:gd name="T49" fmla="*/ 266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7" h="689">
                <a:moveTo>
                  <a:pt x="406" y="266"/>
                </a:moveTo>
                <a:cubicBezTo>
                  <a:pt x="406" y="264"/>
                  <a:pt x="407" y="263"/>
                  <a:pt x="406" y="261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1" y="15"/>
                  <a:pt x="343" y="0"/>
                  <a:pt x="321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63"/>
                  <a:pt x="0" y="264"/>
                  <a:pt x="0" y="266"/>
                </a:cubicBezTo>
                <a:cubicBezTo>
                  <a:pt x="0" y="268"/>
                  <a:pt x="0" y="270"/>
                  <a:pt x="0" y="272"/>
                </a:cubicBezTo>
                <a:cubicBezTo>
                  <a:pt x="0" y="296"/>
                  <a:pt x="19" y="315"/>
                  <a:pt x="43" y="315"/>
                </a:cubicBezTo>
                <a:cubicBezTo>
                  <a:pt x="64" y="315"/>
                  <a:pt x="82" y="300"/>
                  <a:pt x="85" y="280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646"/>
                  <a:pt x="112" y="646"/>
                  <a:pt x="112" y="646"/>
                </a:cubicBezTo>
                <a:cubicBezTo>
                  <a:pt x="112" y="669"/>
                  <a:pt x="131" y="689"/>
                  <a:pt x="155" y="689"/>
                </a:cubicBezTo>
                <a:cubicBezTo>
                  <a:pt x="179" y="689"/>
                  <a:pt x="198" y="669"/>
                  <a:pt x="198" y="646"/>
                </a:cubicBezTo>
                <a:cubicBezTo>
                  <a:pt x="198" y="382"/>
                  <a:pt x="198" y="382"/>
                  <a:pt x="198" y="382"/>
                </a:cubicBezTo>
                <a:cubicBezTo>
                  <a:pt x="208" y="382"/>
                  <a:pt x="208" y="382"/>
                  <a:pt x="208" y="382"/>
                </a:cubicBezTo>
                <a:cubicBezTo>
                  <a:pt x="208" y="646"/>
                  <a:pt x="208" y="646"/>
                  <a:pt x="208" y="646"/>
                </a:cubicBezTo>
                <a:cubicBezTo>
                  <a:pt x="208" y="669"/>
                  <a:pt x="228" y="689"/>
                  <a:pt x="251" y="689"/>
                </a:cubicBezTo>
                <a:cubicBezTo>
                  <a:pt x="275" y="689"/>
                  <a:pt x="295" y="669"/>
                  <a:pt x="295" y="646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321" y="280"/>
                  <a:pt x="321" y="280"/>
                  <a:pt x="321" y="280"/>
                </a:cubicBezTo>
                <a:cubicBezTo>
                  <a:pt x="325" y="300"/>
                  <a:pt x="343" y="315"/>
                  <a:pt x="363" y="315"/>
                </a:cubicBezTo>
                <a:cubicBezTo>
                  <a:pt x="387" y="315"/>
                  <a:pt x="406" y="296"/>
                  <a:pt x="406" y="272"/>
                </a:cubicBezTo>
                <a:cubicBezTo>
                  <a:pt x="406" y="270"/>
                  <a:pt x="406" y="268"/>
                  <a:pt x="406" y="2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6608075" y="3726464"/>
            <a:ext cx="406875" cy="410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6361168" y="4187242"/>
            <a:ext cx="900689" cy="1524913"/>
          </a:xfrm>
          <a:custGeom>
            <a:avLst/>
            <a:gdLst>
              <a:gd name="T0" fmla="*/ 420 w 421"/>
              <a:gd name="T1" fmla="*/ 275 h 713"/>
              <a:gd name="T2" fmla="*/ 421 w 421"/>
              <a:gd name="T3" fmla="*/ 270 h 713"/>
              <a:gd name="T4" fmla="*/ 377 w 421"/>
              <a:gd name="T5" fmla="*/ 37 h 713"/>
              <a:gd name="T6" fmla="*/ 333 w 421"/>
              <a:gd name="T7" fmla="*/ 0 h 713"/>
              <a:gd name="T8" fmla="*/ 88 w 421"/>
              <a:gd name="T9" fmla="*/ 0 h 713"/>
              <a:gd name="T10" fmla="*/ 44 w 421"/>
              <a:gd name="T11" fmla="*/ 37 h 713"/>
              <a:gd name="T12" fmla="*/ 0 w 421"/>
              <a:gd name="T13" fmla="*/ 270 h 713"/>
              <a:gd name="T14" fmla="*/ 1 w 421"/>
              <a:gd name="T15" fmla="*/ 275 h 713"/>
              <a:gd name="T16" fmla="*/ 0 w 421"/>
              <a:gd name="T17" fmla="*/ 281 h 713"/>
              <a:gd name="T18" fmla="*/ 45 w 421"/>
              <a:gd name="T19" fmla="*/ 326 h 713"/>
              <a:gd name="T20" fmla="*/ 89 w 421"/>
              <a:gd name="T21" fmla="*/ 289 h 713"/>
              <a:gd name="T22" fmla="*/ 116 w 421"/>
              <a:gd name="T23" fmla="*/ 116 h 713"/>
              <a:gd name="T24" fmla="*/ 116 w 421"/>
              <a:gd name="T25" fmla="*/ 668 h 713"/>
              <a:gd name="T26" fmla="*/ 161 w 421"/>
              <a:gd name="T27" fmla="*/ 713 h 713"/>
              <a:gd name="T28" fmla="*/ 205 w 421"/>
              <a:gd name="T29" fmla="*/ 668 h 713"/>
              <a:gd name="T30" fmla="*/ 205 w 421"/>
              <a:gd name="T31" fmla="*/ 395 h 713"/>
              <a:gd name="T32" fmla="*/ 216 w 421"/>
              <a:gd name="T33" fmla="*/ 395 h 713"/>
              <a:gd name="T34" fmla="*/ 216 w 421"/>
              <a:gd name="T35" fmla="*/ 668 h 713"/>
              <a:gd name="T36" fmla="*/ 261 w 421"/>
              <a:gd name="T37" fmla="*/ 713 h 713"/>
              <a:gd name="T38" fmla="*/ 305 w 421"/>
              <a:gd name="T39" fmla="*/ 668 h 713"/>
              <a:gd name="T40" fmla="*/ 305 w 421"/>
              <a:gd name="T41" fmla="*/ 116 h 713"/>
              <a:gd name="T42" fmla="*/ 332 w 421"/>
              <a:gd name="T43" fmla="*/ 290 h 713"/>
              <a:gd name="T44" fmla="*/ 376 w 421"/>
              <a:gd name="T45" fmla="*/ 326 h 713"/>
              <a:gd name="T46" fmla="*/ 421 w 421"/>
              <a:gd name="T47" fmla="*/ 281 h 713"/>
              <a:gd name="T48" fmla="*/ 420 w 421"/>
              <a:gd name="T49" fmla="*/ 27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1" h="713">
                <a:moveTo>
                  <a:pt x="420" y="275"/>
                </a:moveTo>
                <a:cubicBezTo>
                  <a:pt x="421" y="274"/>
                  <a:pt x="421" y="272"/>
                  <a:pt x="421" y="27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3" y="16"/>
                  <a:pt x="355" y="0"/>
                  <a:pt x="33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6" y="0"/>
                  <a:pt x="48" y="16"/>
                  <a:pt x="44" y="37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72"/>
                  <a:pt x="0" y="274"/>
                  <a:pt x="1" y="275"/>
                </a:cubicBezTo>
                <a:cubicBezTo>
                  <a:pt x="0" y="277"/>
                  <a:pt x="0" y="279"/>
                  <a:pt x="0" y="281"/>
                </a:cubicBezTo>
                <a:cubicBezTo>
                  <a:pt x="0" y="306"/>
                  <a:pt x="20" y="326"/>
                  <a:pt x="45" y="326"/>
                </a:cubicBezTo>
                <a:cubicBezTo>
                  <a:pt x="66" y="326"/>
                  <a:pt x="85" y="311"/>
                  <a:pt x="89" y="289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668"/>
                  <a:pt x="116" y="668"/>
                  <a:pt x="116" y="668"/>
                </a:cubicBezTo>
                <a:cubicBezTo>
                  <a:pt x="116" y="693"/>
                  <a:pt x="136" y="713"/>
                  <a:pt x="161" y="713"/>
                </a:cubicBezTo>
                <a:cubicBezTo>
                  <a:pt x="185" y="713"/>
                  <a:pt x="205" y="693"/>
                  <a:pt x="205" y="668"/>
                </a:cubicBezTo>
                <a:cubicBezTo>
                  <a:pt x="205" y="395"/>
                  <a:pt x="205" y="395"/>
                  <a:pt x="205" y="395"/>
                </a:cubicBezTo>
                <a:cubicBezTo>
                  <a:pt x="216" y="395"/>
                  <a:pt x="216" y="395"/>
                  <a:pt x="216" y="395"/>
                </a:cubicBezTo>
                <a:cubicBezTo>
                  <a:pt x="216" y="668"/>
                  <a:pt x="216" y="668"/>
                  <a:pt x="216" y="668"/>
                </a:cubicBezTo>
                <a:cubicBezTo>
                  <a:pt x="216" y="693"/>
                  <a:pt x="236" y="713"/>
                  <a:pt x="261" y="713"/>
                </a:cubicBezTo>
                <a:cubicBezTo>
                  <a:pt x="285" y="713"/>
                  <a:pt x="305" y="693"/>
                  <a:pt x="305" y="668"/>
                </a:cubicBezTo>
                <a:cubicBezTo>
                  <a:pt x="305" y="116"/>
                  <a:pt x="305" y="116"/>
                  <a:pt x="305" y="116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36" y="311"/>
                  <a:pt x="355" y="326"/>
                  <a:pt x="376" y="326"/>
                </a:cubicBezTo>
                <a:cubicBezTo>
                  <a:pt x="401" y="326"/>
                  <a:pt x="421" y="306"/>
                  <a:pt x="421" y="281"/>
                </a:cubicBezTo>
                <a:cubicBezTo>
                  <a:pt x="421" y="279"/>
                  <a:pt x="421" y="277"/>
                  <a:pt x="420" y="2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5027521" y="3726464"/>
            <a:ext cx="410353" cy="4103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4782353" y="4187242"/>
            <a:ext cx="902429" cy="1524913"/>
          </a:xfrm>
          <a:custGeom>
            <a:avLst/>
            <a:gdLst>
              <a:gd name="T0" fmla="*/ 421 w 422"/>
              <a:gd name="T1" fmla="*/ 275 h 713"/>
              <a:gd name="T2" fmla="*/ 421 w 422"/>
              <a:gd name="T3" fmla="*/ 270 h 713"/>
              <a:gd name="T4" fmla="*/ 377 w 422"/>
              <a:gd name="T5" fmla="*/ 37 h 713"/>
              <a:gd name="T6" fmla="*/ 334 w 422"/>
              <a:gd name="T7" fmla="*/ 0 h 713"/>
              <a:gd name="T8" fmla="*/ 89 w 422"/>
              <a:gd name="T9" fmla="*/ 0 h 713"/>
              <a:gd name="T10" fmla="*/ 45 w 422"/>
              <a:gd name="T11" fmla="*/ 37 h 713"/>
              <a:gd name="T12" fmla="*/ 1 w 422"/>
              <a:gd name="T13" fmla="*/ 270 h 713"/>
              <a:gd name="T14" fmla="*/ 1 w 422"/>
              <a:gd name="T15" fmla="*/ 275 h 713"/>
              <a:gd name="T16" fmla="*/ 1 w 422"/>
              <a:gd name="T17" fmla="*/ 281 h 713"/>
              <a:gd name="T18" fmla="*/ 45 w 422"/>
              <a:gd name="T19" fmla="*/ 326 h 713"/>
              <a:gd name="T20" fmla="*/ 89 w 422"/>
              <a:gd name="T21" fmla="*/ 289 h 713"/>
              <a:gd name="T22" fmla="*/ 117 w 422"/>
              <a:gd name="T23" fmla="*/ 116 h 713"/>
              <a:gd name="T24" fmla="*/ 116 w 422"/>
              <a:gd name="T25" fmla="*/ 668 h 713"/>
              <a:gd name="T26" fmla="*/ 161 w 422"/>
              <a:gd name="T27" fmla="*/ 713 h 713"/>
              <a:gd name="T28" fmla="*/ 206 w 422"/>
              <a:gd name="T29" fmla="*/ 668 h 713"/>
              <a:gd name="T30" fmla="*/ 206 w 422"/>
              <a:gd name="T31" fmla="*/ 395 h 713"/>
              <a:gd name="T32" fmla="*/ 216 w 422"/>
              <a:gd name="T33" fmla="*/ 395 h 713"/>
              <a:gd name="T34" fmla="*/ 216 w 422"/>
              <a:gd name="T35" fmla="*/ 668 h 713"/>
              <a:gd name="T36" fmla="*/ 261 w 422"/>
              <a:gd name="T37" fmla="*/ 713 h 713"/>
              <a:gd name="T38" fmla="*/ 306 w 422"/>
              <a:gd name="T39" fmla="*/ 668 h 713"/>
              <a:gd name="T40" fmla="*/ 305 w 422"/>
              <a:gd name="T41" fmla="*/ 116 h 713"/>
              <a:gd name="T42" fmla="*/ 333 w 422"/>
              <a:gd name="T43" fmla="*/ 290 h 713"/>
              <a:gd name="T44" fmla="*/ 377 w 422"/>
              <a:gd name="T45" fmla="*/ 326 h 713"/>
              <a:gd name="T46" fmla="*/ 422 w 422"/>
              <a:gd name="T47" fmla="*/ 281 h 713"/>
              <a:gd name="T48" fmla="*/ 421 w 422"/>
              <a:gd name="T49" fmla="*/ 27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2" h="713">
                <a:moveTo>
                  <a:pt x="421" y="275"/>
                </a:moveTo>
                <a:cubicBezTo>
                  <a:pt x="422" y="274"/>
                  <a:pt x="422" y="272"/>
                  <a:pt x="421" y="27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4" y="16"/>
                  <a:pt x="355" y="0"/>
                  <a:pt x="334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48" y="16"/>
                  <a:pt x="45" y="37"/>
                </a:cubicBezTo>
                <a:cubicBezTo>
                  <a:pt x="1" y="270"/>
                  <a:pt x="1" y="270"/>
                  <a:pt x="1" y="270"/>
                </a:cubicBezTo>
                <a:cubicBezTo>
                  <a:pt x="0" y="272"/>
                  <a:pt x="1" y="274"/>
                  <a:pt x="1" y="275"/>
                </a:cubicBezTo>
                <a:cubicBezTo>
                  <a:pt x="1" y="277"/>
                  <a:pt x="1" y="279"/>
                  <a:pt x="1" y="281"/>
                </a:cubicBezTo>
                <a:cubicBezTo>
                  <a:pt x="1" y="306"/>
                  <a:pt x="21" y="326"/>
                  <a:pt x="45" y="326"/>
                </a:cubicBezTo>
                <a:cubicBezTo>
                  <a:pt x="67" y="326"/>
                  <a:pt x="85" y="311"/>
                  <a:pt x="89" y="289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6" y="668"/>
                  <a:pt x="116" y="668"/>
                  <a:pt x="116" y="668"/>
                </a:cubicBezTo>
                <a:cubicBezTo>
                  <a:pt x="116" y="693"/>
                  <a:pt x="136" y="713"/>
                  <a:pt x="161" y="713"/>
                </a:cubicBezTo>
                <a:cubicBezTo>
                  <a:pt x="186" y="713"/>
                  <a:pt x="206" y="693"/>
                  <a:pt x="206" y="668"/>
                </a:cubicBezTo>
                <a:cubicBezTo>
                  <a:pt x="206" y="395"/>
                  <a:pt x="206" y="395"/>
                  <a:pt x="206" y="395"/>
                </a:cubicBezTo>
                <a:cubicBezTo>
                  <a:pt x="216" y="395"/>
                  <a:pt x="216" y="395"/>
                  <a:pt x="216" y="395"/>
                </a:cubicBezTo>
                <a:cubicBezTo>
                  <a:pt x="216" y="668"/>
                  <a:pt x="216" y="668"/>
                  <a:pt x="216" y="668"/>
                </a:cubicBezTo>
                <a:cubicBezTo>
                  <a:pt x="216" y="693"/>
                  <a:pt x="236" y="713"/>
                  <a:pt x="261" y="713"/>
                </a:cubicBezTo>
                <a:cubicBezTo>
                  <a:pt x="286" y="713"/>
                  <a:pt x="306" y="693"/>
                  <a:pt x="306" y="668"/>
                </a:cubicBezTo>
                <a:cubicBezTo>
                  <a:pt x="305" y="116"/>
                  <a:pt x="305" y="116"/>
                  <a:pt x="305" y="116"/>
                </a:cubicBezTo>
                <a:cubicBezTo>
                  <a:pt x="333" y="290"/>
                  <a:pt x="333" y="290"/>
                  <a:pt x="333" y="290"/>
                </a:cubicBezTo>
                <a:cubicBezTo>
                  <a:pt x="337" y="311"/>
                  <a:pt x="355" y="326"/>
                  <a:pt x="377" y="326"/>
                </a:cubicBezTo>
                <a:cubicBezTo>
                  <a:pt x="401" y="326"/>
                  <a:pt x="422" y="306"/>
                  <a:pt x="422" y="281"/>
                </a:cubicBezTo>
                <a:cubicBezTo>
                  <a:pt x="421" y="279"/>
                  <a:pt x="421" y="277"/>
                  <a:pt x="421" y="2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3718215" y="3762976"/>
            <a:ext cx="394704" cy="3947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3481744" y="4206366"/>
            <a:ext cx="869391" cy="1471010"/>
          </a:xfrm>
          <a:custGeom>
            <a:avLst/>
            <a:gdLst>
              <a:gd name="T0" fmla="*/ 322 w 407"/>
              <a:gd name="T1" fmla="*/ 0 h 688"/>
              <a:gd name="T2" fmla="*/ 85 w 407"/>
              <a:gd name="T3" fmla="*/ 0 h 688"/>
              <a:gd name="T4" fmla="*/ 43 w 407"/>
              <a:gd name="T5" fmla="*/ 36 h 688"/>
              <a:gd name="T6" fmla="*/ 0 w 407"/>
              <a:gd name="T7" fmla="*/ 261 h 688"/>
              <a:gd name="T8" fmla="*/ 1 w 407"/>
              <a:gd name="T9" fmla="*/ 266 h 688"/>
              <a:gd name="T10" fmla="*/ 0 w 407"/>
              <a:gd name="T11" fmla="*/ 272 h 688"/>
              <a:gd name="T12" fmla="*/ 43 w 407"/>
              <a:gd name="T13" fmla="*/ 315 h 688"/>
              <a:gd name="T14" fmla="*/ 86 w 407"/>
              <a:gd name="T15" fmla="*/ 279 h 688"/>
              <a:gd name="T16" fmla="*/ 112 w 407"/>
              <a:gd name="T17" fmla="*/ 112 h 688"/>
              <a:gd name="T18" fmla="*/ 112 w 407"/>
              <a:gd name="T19" fmla="*/ 645 h 688"/>
              <a:gd name="T20" fmla="*/ 155 w 407"/>
              <a:gd name="T21" fmla="*/ 688 h 688"/>
              <a:gd name="T22" fmla="*/ 198 w 407"/>
              <a:gd name="T23" fmla="*/ 645 h 688"/>
              <a:gd name="T24" fmla="*/ 198 w 407"/>
              <a:gd name="T25" fmla="*/ 382 h 688"/>
              <a:gd name="T26" fmla="*/ 208 w 407"/>
              <a:gd name="T27" fmla="*/ 382 h 688"/>
              <a:gd name="T28" fmla="*/ 208 w 407"/>
              <a:gd name="T29" fmla="*/ 645 h 688"/>
              <a:gd name="T30" fmla="*/ 252 w 407"/>
              <a:gd name="T31" fmla="*/ 688 h 688"/>
              <a:gd name="T32" fmla="*/ 295 w 407"/>
              <a:gd name="T33" fmla="*/ 645 h 688"/>
              <a:gd name="T34" fmla="*/ 294 w 407"/>
              <a:gd name="T35" fmla="*/ 112 h 688"/>
              <a:gd name="T36" fmla="*/ 321 w 407"/>
              <a:gd name="T37" fmla="*/ 280 h 688"/>
              <a:gd name="T38" fmla="*/ 363 w 407"/>
              <a:gd name="T39" fmla="*/ 315 h 688"/>
              <a:gd name="T40" fmla="*/ 407 w 407"/>
              <a:gd name="T41" fmla="*/ 272 h 688"/>
              <a:gd name="T42" fmla="*/ 406 w 407"/>
              <a:gd name="T43" fmla="*/ 266 h 688"/>
              <a:gd name="T44" fmla="*/ 406 w 407"/>
              <a:gd name="T45" fmla="*/ 261 h 688"/>
              <a:gd name="T46" fmla="*/ 364 w 407"/>
              <a:gd name="T47" fmla="*/ 36 h 688"/>
              <a:gd name="T48" fmla="*/ 322 w 407"/>
              <a:gd name="T49" fmla="*/ 0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7" h="688">
                <a:moveTo>
                  <a:pt x="322" y="0"/>
                </a:moveTo>
                <a:cubicBezTo>
                  <a:pt x="85" y="0"/>
                  <a:pt x="85" y="0"/>
                  <a:pt x="85" y="0"/>
                </a:cubicBezTo>
                <a:cubicBezTo>
                  <a:pt x="64" y="0"/>
                  <a:pt x="46" y="15"/>
                  <a:pt x="43" y="3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62"/>
                  <a:pt x="0" y="264"/>
                  <a:pt x="1" y="266"/>
                </a:cubicBezTo>
                <a:cubicBezTo>
                  <a:pt x="0" y="268"/>
                  <a:pt x="0" y="270"/>
                  <a:pt x="0" y="272"/>
                </a:cubicBezTo>
                <a:cubicBezTo>
                  <a:pt x="0" y="296"/>
                  <a:pt x="19" y="315"/>
                  <a:pt x="43" y="315"/>
                </a:cubicBezTo>
                <a:cubicBezTo>
                  <a:pt x="64" y="315"/>
                  <a:pt x="82" y="300"/>
                  <a:pt x="86" y="279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645"/>
                  <a:pt x="112" y="645"/>
                  <a:pt x="112" y="645"/>
                </a:cubicBezTo>
                <a:cubicBezTo>
                  <a:pt x="112" y="669"/>
                  <a:pt x="131" y="688"/>
                  <a:pt x="155" y="688"/>
                </a:cubicBezTo>
                <a:cubicBezTo>
                  <a:pt x="179" y="688"/>
                  <a:pt x="198" y="669"/>
                  <a:pt x="198" y="645"/>
                </a:cubicBezTo>
                <a:cubicBezTo>
                  <a:pt x="198" y="382"/>
                  <a:pt x="198" y="382"/>
                  <a:pt x="198" y="382"/>
                </a:cubicBezTo>
                <a:cubicBezTo>
                  <a:pt x="208" y="382"/>
                  <a:pt x="208" y="382"/>
                  <a:pt x="208" y="382"/>
                </a:cubicBezTo>
                <a:cubicBezTo>
                  <a:pt x="208" y="645"/>
                  <a:pt x="208" y="645"/>
                  <a:pt x="208" y="645"/>
                </a:cubicBezTo>
                <a:cubicBezTo>
                  <a:pt x="208" y="669"/>
                  <a:pt x="228" y="688"/>
                  <a:pt x="252" y="688"/>
                </a:cubicBezTo>
                <a:cubicBezTo>
                  <a:pt x="275" y="688"/>
                  <a:pt x="295" y="669"/>
                  <a:pt x="295" y="645"/>
                </a:cubicBezTo>
                <a:cubicBezTo>
                  <a:pt x="294" y="112"/>
                  <a:pt x="294" y="112"/>
                  <a:pt x="294" y="112"/>
                </a:cubicBezTo>
                <a:cubicBezTo>
                  <a:pt x="321" y="280"/>
                  <a:pt x="321" y="280"/>
                  <a:pt x="321" y="280"/>
                </a:cubicBezTo>
                <a:cubicBezTo>
                  <a:pt x="325" y="300"/>
                  <a:pt x="343" y="315"/>
                  <a:pt x="363" y="315"/>
                </a:cubicBezTo>
                <a:cubicBezTo>
                  <a:pt x="387" y="315"/>
                  <a:pt x="407" y="296"/>
                  <a:pt x="407" y="272"/>
                </a:cubicBezTo>
                <a:cubicBezTo>
                  <a:pt x="407" y="270"/>
                  <a:pt x="406" y="268"/>
                  <a:pt x="406" y="266"/>
                </a:cubicBezTo>
                <a:cubicBezTo>
                  <a:pt x="407" y="264"/>
                  <a:pt x="407" y="262"/>
                  <a:pt x="406" y="261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1" y="15"/>
                  <a:pt x="343" y="0"/>
                  <a:pt x="322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7218387" y="3627354"/>
            <a:ext cx="535545" cy="53380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>
            <a:off x="6898451" y="4227235"/>
            <a:ext cx="1175417" cy="1990907"/>
          </a:xfrm>
          <a:custGeom>
            <a:avLst/>
            <a:gdLst>
              <a:gd name="T0" fmla="*/ 550 w 550"/>
              <a:gd name="T1" fmla="*/ 360 h 931"/>
              <a:gd name="T2" fmla="*/ 550 w 550"/>
              <a:gd name="T3" fmla="*/ 352 h 931"/>
              <a:gd name="T4" fmla="*/ 493 w 550"/>
              <a:gd name="T5" fmla="*/ 49 h 931"/>
              <a:gd name="T6" fmla="*/ 435 w 550"/>
              <a:gd name="T7" fmla="*/ 0 h 931"/>
              <a:gd name="T8" fmla="*/ 115 w 550"/>
              <a:gd name="T9" fmla="*/ 0 h 931"/>
              <a:gd name="T10" fmla="*/ 58 w 550"/>
              <a:gd name="T11" fmla="*/ 48 h 931"/>
              <a:gd name="T12" fmla="*/ 1 w 550"/>
              <a:gd name="T13" fmla="*/ 352 h 931"/>
              <a:gd name="T14" fmla="*/ 1 w 550"/>
              <a:gd name="T15" fmla="*/ 360 h 931"/>
              <a:gd name="T16" fmla="*/ 0 w 550"/>
              <a:gd name="T17" fmla="*/ 368 h 931"/>
              <a:gd name="T18" fmla="*/ 59 w 550"/>
              <a:gd name="T19" fmla="*/ 426 h 931"/>
              <a:gd name="T20" fmla="*/ 116 w 550"/>
              <a:gd name="T21" fmla="*/ 378 h 931"/>
              <a:gd name="T22" fmla="*/ 152 w 550"/>
              <a:gd name="T23" fmla="*/ 152 h 931"/>
              <a:gd name="T24" fmla="*/ 152 w 550"/>
              <a:gd name="T25" fmla="*/ 873 h 931"/>
              <a:gd name="T26" fmla="*/ 210 w 550"/>
              <a:gd name="T27" fmla="*/ 931 h 931"/>
              <a:gd name="T28" fmla="*/ 268 w 550"/>
              <a:gd name="T29" fmla="*/ 873 h 931"/>
              <a:gd name="T30" fmla="*/ 268 w 550"/>
              <a:gd name="T31" fmla="*/ 516 h 931"/>
              <a:gd name="T32" fmla="*/ 282 w 550"/>
              <a:gd name="T33" fmla="*/ 516 h 931"/>
              <a:gd name="T34" fmla="*/ 282 w 550"/>
              <a:gd name="T35" fmla="*/ 873 h 931"/>
              <a:gd name="T36" fmla="*/ 341 w 550"/>
              <a:gd name="T37" fmla="*/ 931 h 931"/>
              <a:gd name="T38" fmla="*/ 399 w 550"/>
              <a:gd name="T39" fmla="*/ 873 h 931"/>
              <a:gd name="T40" fmla="*/ 398 w 550"/>
              <a:gd name="T41" fmla="*/ 152 h 931"/>
              <a:gd name="T42" fmla="*/ 435 w 550"/>
              <a:gd name="T43" fmla="*/ 378 h 931"/>
              <a:gd name="T44" fmla="*/ 492 w 550"/>
              <a:gd name="T45" fmla="*/ 426 h 931"/>
              <a:gd name="T46" fmla="*/ 550 w 550"/>
              <a:gd name="T47" fmla="*/ 368 h 931"/>
              <a:gd name="T48" fmla="*/ 550 w 550"/>
              <a:gd name="T49" fmla="*/ 36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931">
                <a:moveTo>
                  <a:pt x="550" y="360"/>
                </a:moveTo>
                <a:cubicBezTo>
                  <a:pt x="550" y="357"/>
                  <a:pt x="550" y="355"/>
                  <a:pt x="550" y="352"/>
                </a:cubicBezTo>
                <a:cubicBezTo>
                  <a:pt x="493" y="49"/>
                  <a:pt x="493" y="49"/>
                  <a:pt x="493" y="49"/>
                </a:cubicBezTo>
                <a:cubicBezTo>
                  <a:pt x="488" y="20"/>
                  <a:pt x="464" y="0"/>
                  <a:pt x="43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87" y="0"/>
                  <a:pt x="62" y="20"/>
                  <a:pt x="58" y="48"/>
                </a:cubicBezTo>
                <a:cubicBezTo>
                  <a:pt x="1" y="352"/>
                  <a:pt x="1" y="352"/>
                  <a:pt x="1" y="352"/>
                </a:cubicBezTo>
                <a:cubicBezTo>
                  <a:pt x="0" y="355"/>
                  <a:pt x="0" y="357"/>
                  <a:pt x="1" y="360"/>
                </a:cubicBezTo>
                <a:cubicBezTo>
                  <a:pt x="0" y="362"/>
                  <a:pt x="0" y="365"/>
                  <a:pt x="0" y="368"/>
                </a:cubicBezTo>
                <a:cubicBezTo>
                  <a:pt x="0" y="400"/>
                  <a:pt x="26" y="426"/>
                  <a:pt x="59" y="426"/>
                </a:cubicBezTo>
                <a:cubicBezTo>
                  <a:pt x="87" y="426"/>
                  <a:pt x="111" y="406"/>
                  <a:pt x="116" y="378"/>
                </a:cubicBezTo>
                <a:cubicBezTo>
                  <a:pt x="152" y="152"/>
                  <a:pt x="152" y="152"/>
                  <a:pt x="152" y="152"/>
                </a:cubicBezTo>
                <a:cubicBezTo>
                  <a:pt x="152" y="873"/>
                  <a:pt x="152" y="873"/>
                  <a:pt x="152" y="873"/>
                </a:cubicBezTo>
                <a:cubicBezTo>
                  <a:pt x="152" y="905"/>
                  <a:pt x="178" y="931"/>
                  <a:pt x="210" y="931"/>
                </a:cubicBezTo>
                <a:cubicBezTo>
                  <a:pt x="242" y="931"/>
                  <a:pt x="268" y="905"/>
                  <a:pt x="268" y="873"/>
                </a:cubicBezTo>
                <a:cubicBezTo>
                  <a:pt x="268" y="516"/>
                  <a:pt x="268" y="516"/>
                  <a:pt x="268" y="516"/>
                </a:cubicBezTo>
                <a:cubicBezTo>
                  <a:pt x="282" y="516"/>
                  <a:pt x="282" y="516"/>
                  <a:pt x="282" y="516"/>
                </a:cubicBezTo>
                <a:cubicBezTo>
                  <a:pt x="282" y="873"/>
                  <a:pt x="282" y="873"/>
                  <a:pt x="282" y="873"/>
                </a:cubicBezTo>
                <a:cubicBezTo>
                  <a:pt x="282" y="905"/>
                  <a:pt x="308" y="931"/>
                  <a:pt x="341" y="931"/>
                </a:cubicBezTo>
                <a:cubicBezTo>
                  <a:pt x="373" y="931"/>
                  <a:pt x="399" y="905"/>
                  <a:pt x="399" y="873"/>
                </a:cubicBezTo>
                <a:cubicBezTo>
                  <a:pt x="398" y="152"/>
                  <a:pt x="398" y="152"/>
                  <a:pt x="398" y="152"/>
                </a:cubicBezTo>
                <a:cubicBezTo>
                  <a:pt x="435" y="378"/>
                  <a:pt x="435" y="378"/>
                  <a:pt x="435" y="378"/>
                </a:cubicBezTo>
                <a:cubicBezTo>
                  <a:pt x="440" y="406"/>
                  <a:pt x="464" y="426"/>
                  <a:pt x="492" y="426"/>
                </a:cubicBezTo>
                <a:cubicBezTo>
                  <a:pt x="524" y="426"/>
                  <a:pt x="550" y="400"/>
                  <a:pt x="550" y="368"/>
                </a:cubicBezTo>
                <a:cubicBezTo>
                  <a:pt x="550" y="365"/>
                  <a:pt x="550" y="362"/>
                  <a:pt x="550" y="36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4448507" y="3578668"/>
            <a:ext cx="535545" cy="53554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0" name="Freeform 19"/>
          <p:cNvSpPr>
            <a:spLocks/>
          </p:cNvSpPr>
          <p:nvPr/>
        </p:nvSpPr>
        <p:spPr bwMode="auto">
          <a:xfrm>
            <a:off x="4128571" y="4178549"/>
            <a:ext cx="1175417" cy="1992645"/>
          </a:xfrm>
          <a:custGeom>
            <a:avLst/>
            <a:gdLst>
              <a:gd name="T0" fmla="*/ 549 w 550"/>
              <a:gd name="T1" fmla="*/ 360 h 932"/>
              <a:gd name="T2" fmla="*/ 550 w 550"/>
              <a:gd name="T3" fmla="*/ 353 h 932"/>
              <a:gd name="T4" fmla="*/ 493 w 550"/>
              <a:gd name="T5" fmla="*/ 50 h 932"/>
              <a:gd name="T6" fmla="*/ 435 w 550"/>
              <a:gd name="T7" fmla="*/ 0 h 932"/>
              <a:gd name="T8" fmla="*/ 115 w 550"/>
              <a:gd name="T9" fmla="*/ 0 h 932"/>
              <a:gd name="T10" fmla="*/ 58 w 550"/>
              <a:gd name="T11" fmla="*/ 49 h 932"/>
              <a:gd name="T12" fmla="*/ 0 w 550"/>
              <a:gd name="T13" fmla="*/ 353 h 932"/>
              <a:gd name="T14" fmla="*/ 1 w 550"/>
              <a:gd name="T15" fmla="*/ 360 h 932"/>
              <a:gd name="T16" fmla="*/ 0 w 550"/>
              <a:gd name="T17" fmla="*/ 369 h 932"/>
              <a:gd name="T18" fmla="*/ 58 w 550"/>
              <a:gd name="T19" fmla="*/ 427 h 932"/>
              <a:gd name="T20" fmla="*/ 116 w 550"/>
              <a:gd name="T21" fmla="*/ 379 h 932"/>
              <a:gd name="T22" fmla="*/ 152 w 550"/>
              <a:gd name="T23" fmla="*/ 153 h 932"/>
              <a:gd name="T24" fmla="*/ 151 w 550"/>
              <a:gd name="T25" fmla="*/ 874 h 932"/>
              <a:gd name="T26" fmla="*/ 210 w 550"/>
              <a:gd name="T27" fmla="*/ 932 h 932"/>
              <a:gd name="T28" fmla="*/ 268 w 550"/>
              <a:gd name="T29" fmla="*/ 874 h 932"/>
              <a:gd name="T30" fmla="*/ 268 w 550"/>
              <a:gd name="T31" fmla="*/ 517 h 932"/>
              <a:gd name="T32" fmla="*/ 282 w 550"/>
              <a:gd name="T33" fmla="*/ 517 h 932"/>
              <a:gd name="T34" fmla="*/ 282 w 550"/>
              <a:gd name="T35" fmla="*/ 874 h 932"/>
              <a:gd name="T36" fmla="*/ 340 w 550"/>
              <a:gd name="T37" fmla="*/ 932 h 932"/>
              <a:gd name="T38" fmla="*/ 399 w 550"/>
              <a:gd name="T39" fmla="*/ 874 h 932"/>
              <a:gd name="T40" fmla="*/ 398 w 550"/>
              <a:gd name="T41" fmla="*/ 153 h 932"/>
              <a:gd name="T42" fmla="*/ 435 w 550"/>
              <a:gd name="T43" fmla="*/ 379 h 932"/>
              <a:gd name="T44" fmla="*/ 492 w 550"/>
              <a:gd name="T45" fmla="*/ 427 h 932"/>
              <a:gd name="T46" fmla="*/ 550 w 550"/>
              <a:gd name="T47" fmla="*/ 369 h 932"/>
              <a:gd name="T48" fmla="*/ 549 w 550"/>
              <a:gd name="T49" fmla="*/ 360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932">
                <a:moveTo>
                  <a:pt x="549" y="360"/>
                </a:moveTo>
                <a:cubicBezTo>
                  <a:pt x="550" y="358"/>
                  <a:pt x="550" y="356"/>
                  <a:pt x="550" y="353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88" y="21"/>
                  <a:pt x="464" y="0"/>
                  <a:pt x="43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86" y="0"/>
                  <a:pt x="62" y="21"/>
                  <a:pt x="58" y="49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6"/>
                  <a:pt x="0" y="358"/>
                  <a:pt x="1" y="360"/>
                </a:cubicBezTo>
                <a:cubicBezTo>
                  <a:pt x="0" y="363"/>
                  <a:pt x="0" y="366"/>
                  <a:pt x="0" y="369"/>
                </a:cubicBezTo>
                <a:cubicBezTo>
                  <a:pt x="0" y="401"/>
                  <a:pt x="26" y="427"/>
                  <a:pt x="58" y="427"/>
                </a:cubicBezTo>
                <a:cubicBezTo>
                  <a:pt x="87" y="427"/>
                  <a:pt x="111" y="407"/>
                  <a:pt x="116" y="379"/>
                </a:cubicBezTo>
                <a:cubicBezTo>
                  <a:pt x="152" y="153"/>
                  <a:pt x="152" y="153"/>
                  <a:pt x="152" y="153"/>
                </a:cubicBezTo>
                <a:cubicBezTo>
                  <a:pt x="151" y="874"/>
                  <a:pt x="151" y="874"/>
                  <a:pt x="151" y="874"/>
                </a:cubicBezTo>
                <a:cubicBezTo>
                  <a:pt x="151" y="906"/>
                  <a:pt x="178" y="932"/>
                  <a:pt x="210" y="932"/>
                </a:cubicBezTo>
                <a:cubicBezTo>
                  <a:pt x="242" y="932"/>
                  <a:pt x="268" y="906"/>
                  <a:pt x="268" y="874"/>
                </a:cubicBezTo>
                <a:cubicBezTo>
                  <a:pt x="268" y="517"/>
                  <a:pt x="268" y="517"/>
                  <a:pt x="268" y="517"/>
                </a:cubicBezTo>
                <a:cubicBezTo>
                  <a:pt x="282" y="517"/>
                  <a:pt x="282" y="517"/>
                  <a:pt x="282" y="517"/>
                </a:cubicBezTo>
                <a:cubicBezTo>
                  <a:pt x="282" y="874"/>
                  <a:pt x="282" y="874"/>
                  <a:pt x="282" y="874"/>
                </a:cubicBezTo>
                <a:cubicBezTo>
                  <a:pt x="282" y="906"/>
                  <a:pt x="308" y="932"/>
                  <a:pt x="340" y="932"/>
                </a:cubicBezTo>
                <a:cubicBezTo>
                  <a:pt x="373" y="932"/>
                  <a:pt x="399" y="906"/>
                  <a:pt x="399" y="874"/>
                </a:cubicBezTo>
                <a:cubicBezTo>
                  <a:pt x="398" y="153"/>
                  <a:pt x="398" y="153"/>
                  <a:pt x="398" y="153"/>
                </a:cubicBezTo>
                <a:cubicBezTo>
                  <a:pt x="435" y="379"/>
                  <a:pt x="435" y="379"/>
                  <a:pt x="435" y="379"/>
                </a:cubicBezTo>
                <a:cubicBezTo>
                  <a:pt x="440" y="407"/>
                  <a:pt x="464" y="427"/>
                  <a:pt x="492" y="427"/>
                </a:cubicBezTo>
                <a:cubicBezTo>
                  <a:pt x="524" y="427"/>
                  <a:pt x="550" y="401"/>
                  <a:pt x="550" y="369"/>
                </a:cubicBezTo>
                <a:cubicBezTo>
                  <a:pt x="550" y="366"/>
                  <a:pt x="550" y="363"/>
                  <a:pt x="549" y="3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5796060" y="3397832"/>
            <a:ext cx="599880" cy="6033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2" name="Freeform 21"/>
          <p:cNvSpPr>
            <a:spLocks/>
          </p:cNvSpPr>
          <p:nvPr/>
        </p:nvSpPr>
        <p:spPr bwMode="auto">
          <a:xfrm>
            <a:off x="5432655" y="4074222"/>
            <a:ext cx="1326692" cy="2246507"/>
          </a:xfrm>
          <a:custGeom>
            <a:avLst/>
            <a:gdLst>
              <a:gd name="T0" fmla="*/ 620 w 621"/>
              <a:gd name="T1" fmla="*/ 406 h 1051"/>
              <a:gd name="T2" fmla="*/ 620 w 621"/>
              <a:gd name="T3" fmla="*/ 398 h 1051"/>
              <a:gd name="T4" fmla="*/ 556 w 621"/>
              <a:gd name="T5" fmla="*/ 56 h 1051"/>
              <a:gd name="T6" fmla="*/ 491 w 621"/>
              <a:gd name="T7" fmla="*/ 0 h 1051"/>
              <a:gd name="T8" fmla="*/ 130 w 621"/>
              <a:gd name="T9" fmla="*/ 0 h 1051"/>
              <a:gd name="T10" fmla="*/ 65 w 621"/>
              <a:gd name="T11" fmla="*/ 55 h 1051"/>
              <a:gd name="T12" fmla="*/ 1 w 621"/>
              <a:gd name="T13" fmla="*/ 398 h 1051"/>
              <a:gd name="T14" fmla="*/ 1 w 621"/>
              <a:gd name="T15" fmla="*/ 406 h 1051"/>
              <a:gd name="T16" fmla="*/ 0 w 621"/>
              <a:gd name="T17" fmla="*/ 415 h 1051"/>
              <a:gd name="T18" fmla="*/ 66 w 621"/>
              <a:gd name="T19" fmla="*/ 481 h 1051"/>
              <a:gd name="T20" fmla="*/ 131 w 621"/>
              <a:gd name="T21" fmla="*/ 427 h 1051"/>
              <a:gd name="T22" fmla="*/ 171 w 621"/>
              <a:gd name="T23" fmla="*/ 172 h 1051"/>
              <a:gd name="T24" fmla="*/ 171 w 621"/>
              <a:gd name="T25" fmla="*/ 985 h 1051"/>
              <a:gd name="T26" fmla="*/ 237 w 621"/>
              <a:gd name="T27" fmla="*/ 1051 h 1051"/>
              <a:gd name="T28" fmla="*/ 303 w 621"/>
              <a:gd name="T29" fmla="*/ 985 h 1051"/>
              <a:gd name="T30" fmla="*/ 303 w 621"/>
              <a:gd name="T31" fmla="*/ 583 h 1051"/>
              <a:gd name="T32" fmla="*/ 318 w 621"/>
              <a:gd name="T33" fmla="*/ 583 h 1051"/>
              <a:gd name="T34" fmla="*/ 318 w 621"/>
              <a:gd name="T35" fmla="*/ 985 h 1051"/>
              <a:gd name="T36" fmla="*/ 384 w 621"/>
              <a:gd name="T37" fmla="*/ 1051 h 1051"/>
              <a:gd name="T38" fmla="*/ 450 w 621"/>
              <a:gd name="T39" fmla="*/ 985 h 1051"/>
              <a:gd name="T40" fmla="*/ 449 w 621"/>
              <a:gd name="T41" fmla="*/ 172 h 1051"/>
              <a:gd name="T42" fmla="*/ 490 w 621"/>
              <a:gd name="T43" fmla="*/ 427 h 1051"/>
              <a:gd name="T44" fmla="*/ 555 w 621"/>
              <a:gd name="T45" fmla="*/ 481 h 1051"/>
              <a:gd name="T46" fmla="*/ 621 w 621"/>
              <a:gd name="T47" fmla="*/ 415 h 1051"/>
              <a:gd name="T48" fmla="*/ 620 w 621"/>
              <a:gd name="T49" fmla="*/ 406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1051">
                <a:moveTo>
                  <a:pt x="620" y="406"/>
                </a:moveTo>
                <a:cubicBezTo>
                  <a:pt x="621" y="404"/>
                  <a:pt x="621" y="401"/>
                  <a:pt x="620" y="398"/>
                </a:cubicBezTo>
                <a:cubicBezTo>
                  <a:pt x="556" y="56"/>
                  <a:pt x="556" y="56"/>
                  <a:pt x="556" y="56"/>
                </a:cubicBezTo>
                <a:cubicBezTo>
                  <a:pt x="550" y="23"/>
                  <a:pt x="523" y="0"/>
                  <a:pt x="49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8" y="0"/>
                  <a:pt x="70" y="23"/>
                  <a:pt x="65" y="55"/>
                </a:cubicBezTo>
                <a:cubicBezTo>
                  <a:pt x="1" y="398"/>
                  <a:pt x="1" y="398"/>
                  <a:pt x="1" y="398"/>
                </a:cubicBezTo>
                <a:cubicBezTo>
                  <a:pt x="0" y="401"/>
                  <a:pt x="0" y="404"/>
                  <a:pt x="1" y="406"/>
                </a:cubicBezTo>
                <a:cubicBezTo>
                  <a:pt x="0" y="409"/>
                  <a:pt x="0" y="412"/>
                  <a:pt x="0" y="415"/>
                </a:cubicBezTo>
                <a:cubicBezTo>
                  <a:pt x="0" y="452"/>
                  <a:pt x="30" y="481"/>
                  <a:pt x="66" y="481"/>
                </a:cubicBezTo>
                <a:cubicBezTo>
                  <a:pt x="98" y="481"/>
                  <a:pt x="125" y="459"/>
                  <a:pt x="131" y="427"/>
                </a:cubicBezTo>
                <a:cubicBezTo>
                  <a:pt x="171" y="172"/>
                  <a:pt x="171" y="172"/>
                  <a:pt x="171" y="172"/>
                </a:cubicBezTo>
                <a:cubicBezTo>
                  <a:pt x="171" y="985"/>
                  <a:pt x="171" y="985"/>
                  <a:pt x="171" y="985"/>
                </a:cubicBezTo>
                <a:cubicBezTo>
                  <a:pt x="171" y="1022"/>
                  <a:pt x="200" y="1051"/>
                  <a:pt x="237" y="1051"/>
                </a:cubicBezTo>
                <a:cubicBezTo>
                  <a:pt x="273" y="1051"/>
                  <a:pt x="303" y="1022"/>
                  <a:pt x="303" y="985"/>
                </a:cubicBezTo>
                <a:cubicBezTo>
                  <a:pt x="303" y="583"/>
                  <a:pt x="303" y="583"/>
                  <a:pt x="303" y="583"/>
                </a:cubicBezTo>
                <a:cubicBezTo>
                  <a:pt x="318" y="583"/>
                  <a:pt x="318" y="583"/>
                  <a:pt x="318" y="583"/>
                </a:cubicBezTo>
                <a:cubicBezTo>
                  <a:pt x="318" y="985"/>
                  <a:pt x="318" y="985"/>
                  <a:pt x="318" y="985"/>
                </a:cubicBezTo>
                <a:cubicBezTo>
                  <a:pt x="318" y="1022"/>
                  <a:pt x="348" y="1051"/>
                  <a:pt x="384" y="1051"/>
                </a:cubicBezTo>
                <a:cubicBezTo>
                  <a:pt x="420" y="1051"/>
                  <a:pt x="450" y="1022"/>
                  <a:pt x="450" y="985"/>
                </a:cubicBezTo>
                <a:cubicBezTo>
                  <a:pt x="449" y="172"/>
                  <a:pt x="449" y="172"/>
                  <a:pt x="449" y="172"/>
                </a:cubicBezTo>
                <a:cubicBezTo>
                  <a:pt x="490" y="427"/>
                  <a:pt x="490" y="427"/>
                  <a:pt x="490" y="427"/>
                </a:cubicBezTo>
                <a:cubicBezTo>
                  <a:pt x="496" y="459"/>
                  <a:pt x="523" y="481"/>
                  <a:pt x="555" y="481"/>
                </a:cubicBezTo>
                <a:cubicBezTo>
                  <a:pt x="591" y="481"/>
                  <a:pt x="621" y="452"/>
                  <a:pt x="621" y="415"/>
                </a:cubicBezTo>
                <a:cubicBezTo>
                  <a:pt x="621" y="412"/>
                  <a:pt x="620" y="409"/>
                  <a:pt x="620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3" name="Freeform 22"/>
          <p:cNvSpPr>
            <a:spLocks/>
          </p:cNvSpPr>
          <p:nvPr/>
        </p:nvSpPr>
        <p:spPr bwMode="auto">
          <a:xfrm>
            <a:off x="8146894" y="2224153"/>
            <a:ext cx="1128470" cy="1403198"/>
          </a:xfrm>
          <a:custGeom>
            <a:avLst/>
            <a:gdLst>
              <a:gd name="T0" fmla="*/ 173 w 528"/>
              <a:gd name="T1" fmla="*/ 0 h 656"/>
              <a:gd name="T2" fmla="*/ 127 w 528"/>
              <a:gd name="T3" fmla="*/ 3 h 656"/>
              <a:gd name="T4" fmla="*/ 265 w 528"/>
              <a:gd name="T5" fmla="*/ 161 h 656"/>
              <a:gd name="T6" fmla="*/ 83 w 528"/>
              <a:gd name="T7" fmla="*/ 596 h 656"/>
              <a:gd name="T8" fmla="*/ 1 w 528"/>
              <a:gd name="T9" fmla="*/ 619 h 656"/>
              <a:gd name="T10" fmla="*/ 0 w 528"/>
              <a:gd name="T11" fmla="*/ 656 h 656"/>
              <a:gd name="T12" fmla="*/ 82 w 528"/>
              <a:gd name="T13" fmla="*/ 613 h 656"/>
              <a:gd name="T14" fmla="*/ 169 w 528"/>
              <a:gd name="T15" fmla="*/ 625 h 656"/>
              <a:gd name="T16" fmla="*/ 291 w 528"/>
              <a:gd name="T17" fmla="*/ 600 h 656"/>
              <a:gd name="T18" fmla="*/ 462 w 528"/>
              <a:gd name="T19" fmla="*/ 191 h 656"/>
              <a:gd name="T20" fmla="*/ 173 w 528"/>
              <a:gd name="T21" fmla="*/ 0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8" h="656">
                <a:moveTo>
                  <a:pt x="173" y="0"/>
                </a:moveTo>
                <a:cubicBezTo>
                  <a:pt x="158" y="0"/>
                  <a:pt x="143" y="1"/>
                  <a:pt x="127" y="3"/>
                </a:cubicBezTo>
                <a:cubicBezTo>
                  <a:pt x="187" y="38"/>
                  <a:pt x="236" y="92"/>
                  <a:pt x="265" y="161"/>
                </a:cubicBezTo>
                <a:cubicBezTo>
                  <a:pt x="336" y="330"/>
                  <a:pt x="254" y="525"/>
                  <a:pt x="83" y="596"/>
                </a:cubicBezTo>
                <a:cubicBezTo>
                  <a:pt x="57" y="608"/>
                  <a:pt x="29" y="615"/>
                  <a:pt x="1" y="619"/>
                </a:cubicBezTo>
                <a:cubicBezTo>
                  <a:pt x="0" y="656"/>
                  <a:pt x="0" y="656"/>
                  <a:pt x="0" y="656"/>
                </a:cubicBezTo>
                <a:cubicBezTo>
                  <a:pt x="82" y="613"/>
                  <a:pt x="82" y="613"/>
                  <a:pt x="82" y="613"/>
                </a:cubicBezTo>
                <a:cubicBezTo>
                  <a:pt x="110" y="621"/>
                  <a:pt x="139" y="625"/>
                  <a:pt x="169" y="625"/>
                </a:cubicBezTo>
                <a:cubicBezTo>
                  <a:pt x="210" y="625"/>
                  <a:pt x="251" y="617"/>
                  <a:pt x="291" y="600"/>
                </a:cubicBezTo>
                <a:cubicBezTo>
                  <a:pt x="452" y="533"/>
                  <a:pt x="528" y="350"/>
                  <a:pt x="462" y="191"/>
                </a:cubicBezTo>
                <a:cubicBezTo>
                  <a:pt x="412" y="72"/>
                  <a:pt x="296" y="0"/>
                  <a:pt x="173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4" name="Freeform 23"/>
          <p:cNvSpPr>
            <a:spLocks/>
          </p:cNvSpPr>
          <p:nvPr/>
        </p:nvSpPr>
        <p:spPr bwMode="auto">
          <a:xfrm>
            <a:off x="7237511" y="2132001"/>
            <a:ext cx="1180634" cy="1495353"/>
          </a:xfrm>
          <a:custGeom>
            <a:avLst/>
            <a:gdLst>
              <a:gd name="T0" fmla="*/ 383 w 552"/>
              <a:gd name="T1" fmla="*/ 0 h 699"/>
              <a:gd name="T2" fmla="*/ 252 w 552"/>
              <a:gd name="T3" fmla="*/ 27 h 699"/>
              <a:gd name="T4" fmla="*/ 71 w 552"/>
              <a:gd name="T5" fmla="*/ 462 h 699"/>
              <a:gd name="T6" fmla="*/ 202 w 552"/>
              <a:gd name="T7" fmla="*/ 616 h 699"/>
              <a:gd name="T8" fmla="*/ 198 w 552"/>
              <a:gd name="T9" fmla="*/ 699 h 699"/>
              <a:gd name="T10" fmla="*/ 286 w 552"/>
              <a:gd name="T11" fmla="*/ 653 h 699"/>
              <a:gd name="T12" fmla="*/ 378 w 552"/>
              <a:gd name="T13" fmla="*/ 666 h 699"/>
              <a:gd name="T14" fmla="*/ 426 w 552"/>
              <a:gd name="T15" fmla="*/ 662 h 699"/>
              <a:gd name="T16" fmla="*/ 428 w 552"/>
              <a:gd name="T17" fmla="*/ 621 h 699"/>
              <a:gd name="T18" fmla="*/ 305 w 552"/>
              <a:gd name="T19" fmla="*/ 477 h 699"/>
              <a:gd name="T20" fmla="*/ 476 w 552"/>
              <a:gd name="T21" fmla="*/ 68 h 699"/>
              <a:gd name="T22" fmla="*/ 552 w 552"/>
              <a:gd name="T23" fmla="*/ 46 h 699"/>
              <a:gd name="T24" fmla="*/ 383 w 552"/>
              <a:gd name="T25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" h="699">
                <a:moveTo>
                  <a:pt x="383" y="0"/>
                </a:moveTo>
                <a:cubicBezTo>
                  <a:pt x="339" y="0"/>
                  <a:pt x="295" y="9"/>
                  <a:pt x="252" y="27"/>
                </a:cubicBezTo>
                <a:cubicBezTo>
                  <a:pt x="81" y="98"/>
                  <a:pt x="0" y="293"/>
                  <a:pt x="71" y="462"/>
                </a:cubicBezTo>
                <a:cubicBezTo>
                  <a:pt x="98" y="528"/>
                  <a:pt x="145" y="581"/>
                  <a:pt x="202" y="616"/>
                </a:cubicBezTo>
                <a:cubicBezTo>
                  <a:pt x="198" y="699"/>
                  <a:pt x="198" y="699"/>
                  <a:pt x="198" y="699"/>
                </a:cubicBezTo>
                <a:cubicBezTo>
                  <a:pt x="286" y="653"/>
                  <a:pt x="286" y="653"/>
                  <a:pt x="286" y="653"/>
                </a:cubicBezTo>
                <a:cubicBezTo>
                  <a:pt x="315" y="661"/>
                  <a:pt x="347" y="666"/>
                  <a:pt x="378" y="666"/>
                </a:cubicBezTo>
                <a:cubicBezTo>
                  <a:pt x="394" y="666"/>
                  <a:pt x="410" y="665"/>
                  <a:pt x="426" y="662"/>
                </a:cubicBezTo>
                <a:cubicBezTo>
                  <a:pt x="428" y="621"/>
                  <a:pt x="428" y="621"/>
                  <a:pt x="428" y="621"/>
                </a:cubicBezTo>
                <a:cubicBezTo>
                  <a:pt x="375" y="588"/>
                  <a:pt x="331" y="539"/>
                  <a:pt x="305" y="477"/>
                </a:cubicBezTo>
                <a:cubicBezTo>
                  <a:pt x="239" y="318"/>
                  <a:pt x="315" y="135"/>
                  <a:pt x="476" y="68"/>
                </a:cubicBezTo>
                <a:cubicBezTo>
                  <a:pt x="501" y="57"/>
                  <a:pt x="526" y="50"/>
                  <a:pt x="552" y="46"/>
                </a:cubicBezTo>
                <a:cubicBezTo>
                  <a:pt x="501" y="16"/>
                  <a:pt x="443" y="0"/>
                  <a:pt x="383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5" name="Freeform 24"/>
          <p:cNvSpPr>
            <a:spLocks/>
          </p:cNvSpPr>
          <p:nvPr/>
        </p:nvSpPr>
        <p:spPr bwMode="auto">
          <a:xfrm>
            <a:off x="7748713" y="2229373"/>
            <a:ext cx="1116298" cy="1317997"/>
          </a:xfrm>
          <a:custGeom>
            <a:avLst/>
            <a:gdLst>
              <a:gd name="T0" fmla="*/ 313 w 522"/>
              <a:gd name="T1" fmla="*/ 0 h 616"/>
              <a:gd name="T2" fmla="*/ 237 w 522"/>
              <a:gd name="T3" fmla="*/ 22 h 616"/>
              <a:gd name="T4" fmla="*/ 66 w 522"/>
              <a:gd name="T5" fmla="*/ 431 h 616"/>
              <a:gd name="T6" fmla="*/ 189 w 522"/>
              <a:gd name="T7" fmla="*/ 575 h 616"/>
              <a:gd name="T8" fmla="*/ 187 w 522"/>
              <a:gd name="T9" fmla="*/ 616 h 616"/>
              <a:gd name="T10" fmla="*/ 269 w 522"/>
              <a:gd name="T11" fmla="*/ 593 h 616"/>
              <a:gd name="T12" fmla="*/ 451 w 522"/>
              <a:gd name="T13" fmla="*/ 158 h 616"/>
              <a:gd name="T14" fmla="*/ 313 w 522"/>
              <a:gd name="T15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2" h="616">
                <a:moveTo>
                  <a:pt x="313" y="0"/>
                </a:moveTo>
                <a:cubicBezTo>
                  <a:pt x="287" y="4"/>
                  <a:pt x="262" y="11"/>
                  <a:pt x="237" y="22"/>
                </a:cubicBezTo>
                <a:cubicBezTo>
                  <a:pt x="76" y="89"/>
                  <a:pt x="0" y="272"/>
                  <a:pt x="66" y="431"/>
                </a:cubicBezTo>
                <a:cubicBezTo>
                  <a:pt x="92" y="493"/>
                  <a:pt x="136" y="542"/>
                  <a:pt x="189" y="575"/>
                </a:cubicBezTo>
                <a:cubicBezTo>
                  <a:pt x="187" y="616"/>
                  <a:pt x="187" y="616"/>
                  <a:pt x="187" y="616"/>
                </a:cubicBezTo>
                <a:cubicBezTo>
                  <a:pt x="215" y="612"/>
                  <a:pt x="243" y="605"/>
                  <a:pt x="269" y="593"/>
                </a:cubicBezTo>
                <a:cubicBezTo>
                  <a:pt x="440" y="522"/>
                  <a:pt x="522" y="327"/>
                  <a:pt x="451" y="158"/>
                </a:cubicBezTo>
                <a:cubicBezTo>
                  <a:pt x="422" y="89"/>
                  <a:pt x="373" y="35"/>
                  <a:pt x="313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6" name="Freeform 25"/>
          <p:cNvSpPr>
            <a:spLocks/>
          </p:cNvSpPr>
          <p:nvPr/>
        </p:nvSpPr>
        <p:spPr bwMode="auto">
          <a:xfrm>
            <a:off x="5563066" y="1591236"/>
            <a:ext cx="1874407" cy="1853542"/>
          </a:xfrm>
          <a:custGeom>
            <a:avLst/>
            <a:gdLst>
              <a:gd name="T0" fmla="*/ 443 w 877"/>
              <a:gd name="T1" fmla="*/ 0 h 867"/>
              <a:gd name="T2" fmla="*/ 183 w 877"/>
              <a:gd name="T3" fmla="*/ 98 h 867"/>
              <a:gd name="T4" fmla="*/ 142 w 877"/>
              <a:gd name="T5" fmla="*/ 650 h 867"/>
              <a:gd name="T6" fmla="*/ 344 w 877"/>
              <a:gd name="T7" fmla="*/ 773 h 867"/>
              <a:gd name="T8" fmla="*/ 344 w 877"/>
              <a:gd name="T9" fmla="*/ 773 h 867"/>
              <a:gd name="T10" fmla="*/ 371 w 877"/>
              <a:gd name="T11" fmla="*/ 867 h 867"/>
              <a:gd name="T12" fmla="*/ 451 w 877"/>
              <a:gd name="T13" fmla="*/ 783 h 867"/>
              <a:gd name="T14" fmla="*/ 695 w 877"/>
              <a:gd name="T15" fmla="*/ 686 h 867"/>
              <a:gd name="T16" fmla="*/ 736 w 877"/>
              <a:gd name="T17" fmla="*/ 133 h 867"/>
              <a:gd name="T18" fmla="*/ 443 w 877"/>
              <a:gd name="T1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7" h="867">
                <a:moveTo>
                  <a:pt x="443" y="0"/>
                </a:moveTo>
                <a:cubicBezTo>
                  <a:pt x="351" y="0"/>
                  <a:pt x="258" y="32"/>
                  <a:pt x="183" y="98"/>
                </a:cubicBezTo>
                <a:cubicBezTo>
                  <a:pt x="19" y="240"/>
                  <a:pt x="0" y="488"/>
                  <a:pt x="142" y="650"/>
                </a:cubicBezTo>
                <a:cubicBezTo>
                  <a:pt x="197" y="714"/>
                  <a:pt x="268" y="755"/>
                  <a:pt x="344" y="773"/>
                </a:cubicBezTo>
                <a:cubicBezTo>
                  <a:pt x="344" y="773"/>
                  <a:pt x="344" y="773"/>
                  <a:pt x="344" y="773"/>
                </a:cubicBezTo>
                <a:cubicBezTo>
                  <a:pt x="371" y="867"/>
                  <a:pt x="371" y="867"/>
                  <a:pt x="371" y="867"/>
                </a:cubicBezTo>
                <a:cubicBezTo>
                  <a:pt x="451" y="783"/>
                  <a:pt x="451" y="783"/>
                  <a:pt x="451" y="783"/>
                </a:cubicBezTo>
                <a:cubicBezTo>
                  <a:pt x="538" y="780"/>
                  <a:pt x="624" y="747"/>
                  <a:pt x="695" y="686"/>
                </a:cubicBezTo>
                <a:cubicBezTo>
                  <a:pt x="859" y="543"/>
                  <a:pt x="877" y="296"/>
                  <a:pt x="736" y="133"/>
                </a:cubicBezTo>
                <a:cubicBezTo>
                  <a:pt x="659" y="45"/>
                  <a:pt x="551" y="0"/>
                  <a:pt x="443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9" name="Freeform 26"/>
          <p:cNvSpPr>
            <a:spLocks/>
          </p:cNvSpPr>
          <p:nvPr/>
        </p:nvSpPr>
        <p:spPr bwMode="auto">
          <a:xfrm>
            <a:off x="3584328" y="1845101"/>
            <a:ext cx="1590986" cy="1670971"/>
          </a:xfrm>
          <a:custGeom>
            <a:avLst/>
            <a:gdLst>
              <a:gd name="T0" fmla="*/ 353 w 745"/>
              <a:gd name="T1" fmla="*/ 0 h 781"/>
              <a:gd name="T2" fmla="*/ 60 w 745"/>
              <a:gd name="T3" fmla="*/ 154 h 781"/>
              <a:gd name="T4" fmla="*/ 0 w 745"/>
              <a:gd name="T5" fmla="*/ 326 h 781"/>
              <a:gd name="T6" fmla="*/ 119 w 745"/>
              <a:gd name="T7" fmla="*/ 369 h 781"/>
              <a:gd name="T8" fmla="*/ 211 w 745"/>
              <a:gd name="T9" fmla="*/ 680 h 781"/>
              <a:gd name="T10" fmla="*/ 364 w 745"/>
              <a:gd name="T11" fmla="*/ 714 h 781"/>
              <a:gd name="T12" fmla="*/ 391 w 745"/>
              <a:gd name="T13" fmla="*/ 713 h 781"/>
              <a:gd name="T14" fmla="*/ 474 w 745"/>
              <a:gd name="T15" fmla="*/ 781 h 781"/>
              <a:gd name="T16" fmla="*/ 487 w 745"/>
              <a:gd name="T17" fmla="*/ 693 h 781"/>
              <a:gd name="T18" fmla="*/ 487 w 745"/>
              <a:gd name="T19" fmla="*/ 693 h 781"/>
              <a:gd name="T20" fmla="*/ 521 w 745"/>
              <a:gd name="T21" fmla="*/ 678 h 781"/>
              <a:gd name="T22" fmla="*/ 538 w 745"/>
              <a:gd name="T23" fmla="*/ 527 h 781"/>
              <a:gd name="T24" fmla="*/ 674 w 745"/>
              <a:gd name="T25" fmla="*/ 456 h 781"/>
              <a:gd name="T26" fmla="*/ 705 w 745"/>
              <a:gd name="T27" fmla="*/ 459 h 781"/>
              <a:gd name="T28" fmla="*/ 558 w 745"/>
              <a:gd name="T29" fmla="*/ 64 h 781"/>
              <a:gd name="T30" fmla="*/ 353 w 745"/>
              <a:gd name="T31" fmla="*/ 0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5" h="781">
                <a:moveTo>
                  <a:pt x="353" y="0"/>
                </a:moveTo>
                <a:cubicBezTo>
                  <a:pt x="239" y="0"/>
                  <a:pt x="128" y="54"/>
                  <a:pt x="60" y="154"/>
                </a:cubicBezTo>
                <a:cubicBezTo>
                  <a:pt x="24" y="207"/>
                  <a:pt x="5" y="266"/>
                  <a:pt x="0" y="326"/>
                </a:cubicBezTo>
                <a:cubicBezTo>
                  <a:pt x="41" y="330"/>
                  <a:pt x="82" y="345"/>
                  <a:pt x="119" y="369"/>
                </a:cubicBezTo>
                <a:cubicBezTo>
                  <a:pt x="222" y="440"/>
                  <a:pt x="259" y="571"/>
                  <a:pt x="211" y="680"/>
                </a:cubicBezTo>
                <a:cubicBezTo>
                  <a:pt x="260" y="703"/>
                  <a:pt x="312" y="714"/>
                  <a:pt x="364" y="714"/>
                </a:cubicBezTo>
                <a:cubicBezTo>
                  <a:pt x="373" y="714"/>
                  <a:pt x="382" y="714"/>
                  <a:pt x="391" y="713"/>
                </a:cubicBezTo>
                <a:cubicBezTo>
                  <a:pt x="474" y="781"/>
                  <a:pt x="474" y="781"/>
                  <a:pt x="474" y="781"/>
                </a:cubicBezTo>
                <a:cubicBezTo>
                  <a:pt x="487" y="693"/>
                  <a:pt x="487" y="693"/>
                  <a:pt x="487" y="693"/>
                </a:cubicBezTo>
                <a:cubicBezTo>
                  <a:pt x="487" y="693"/>
                  <a:pt x="487" y="693"/>
                  <a:pt x="487" y="693"/>
                </a:cubicBezTo>
                <a:cubicBezTo>
                  <a:pt x="499" y="688"/>
                  <a:pt x="510" y="684"/>
                  <a:pt x="521" y="678"/>
                </a:cubicBezTo>
                <a:cubicBezTo>
                  <a:pt x="503" y="629"/>
                  <a:pt x="507" y="573"/>
                  <a:pt x="538" y="527"/>
                </a:cubicBezTo>
                <a:cubicBezTo>
                  <a:pt x="570" y="481"/>
                  <a:pt x="621" y="456"/>
                  <a:pt x="674" y="456"/>
                </a:cubicBezTo>
                <a:cubicBezTo>
                  <a:pt x="684" y="456"/>
                  <a:pt x="694" y="457"/>
                  <a:pt x="705" y="459"/>
                </a:cubicBezTo>
                <a:cubicBezTo>
                  <a:pt x="745" y="315"/>
                  <a:pt x="691" y="154"/>
                  <a:pt x="558" y="64"/>
                </a:cubicBezTo>
                <a:cubicBezTo>
                  <a:pt x="495" y="21"/>
                  <a:pt x="424" y="0"/>
                  <a:pt x="353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41" name="Freeform 27"/>
          <p:cNvSpPr>
            <a:spLocks/>
          </p:cNvSpPr>
          <p:nvPr/>
        </p:nvSpPr>
        <p:spPr bwMode="auto">
          <a:xfrm>
            <a:off x="4658896" y="2820556"/>
            <a:ext cx="431218" cy="474688"/>
          </a:xfrm>
          <a:custGeom>
            <a:avLst/>
            <a:gdLst>
              <a:gd name="T0" fmla="*/ 171 w 202"/>
              <a:gd name="T1" fmla="*/ 0 h 222"/>
              <a:gd name="T2" fmla="*/ 35 w 202"/>
              <a:gd name="T3" fmla="*/ 71 h 222"/>
              <a:gd name="T4" fmla="*/ 18 w 202"/>
              <a:gd name="T5" fmla="*/ 222 h 222"/>
              <a:gd name="T6" fmla="*/ 154 w 202"/>
              <a:gd name="T7" fmla="*/ 104 h 222"/>
              <a:gd name="T8" fmla="*/ 202 w 202"/>
              <a:gd name="T9" fmla="*/ 3 h 222"/>
              <a:gd name="T10" fmla="*/ 171 w 202"/>
              <a:gd name="T11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2" h="222">
                <a:moveTo>
                  <a:pt x="171" y="0"/>
                </a:moveTo>
                <a:cubicBezTo>
                  <a:pt x="118" y="0"/>
                  <a:pt x="67" y="25"/>
                  <a:pt x="35" y="71"/>
                </a:cubicBezTo>
                <a:cubicBezTo>
                  <a:pt x="4" y="117"/>
                  <a:pt x="0" y="173"/>
                  <a:pt x="18" y="222"/>
                </a:cubicBezTo>
                <a:cubicBezTo>
                  <a:pt x="72" y="196"/>
                  <a:pt x="119" y="157"/>
                  <a:pt x="154" y="104"/>
                </a:cubicBezTo>
                <a:cubicBezTo>
                  <a:pt x="176" y="73"/>
                  <a:pt x="192" y="38"/>
                  <a:pt x="202" y="3"/>
                </a:cubicBezTo>
                <a:cubicBezTo>
                  <a:pt x="191" y="1"/>
                  <a:pt x="181" y="0"/>
                  <a:pt x="171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42" name="Freeform 28"/>
          <p:cNvSpPr>
            <a:spLocks/>
          </p:cNvSpPr>
          <p:nvPr/>
        </p:nvSpPr>
        <p:spPr bwMode="auto">
          <a:xfrm>
            <a:off x="3563463" y="2542354"/>
            <a:ext cx="573798" cy="756371"/>
          </a:xfrm>
          <a:custGeom>
            <a:avLst/>
            <a:gdLst>
              <a:gd name="T0" fmla="*/ 9 w 268"/>
              <a:gd name="T1" fmla="*/ 0 h 354"/>
              <a:gd name="T2" fmla="*/ 168 w 268"/>
              <a:gd name="T3" fmla="*/ 325 h 354"/>
              <a:gd name="T4" fmla="*/ 220 w 268"/>
              <a:gd name="T5" fmla="*/ 354 h 354"/>
              <a:gd name="T6" fmla="*/ 128 w 268"/>
              <a:gd name="T7" fmla="*/ 43 h 354"/>
              <a:gd name="T8" fmla="*/ 9 w 268"/>
              <a:gd name="T9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354">
                <a:moveTo>
                  <a:pt x="9" y="0"/>
                </a:moveTo>
                <a:cubicBezTo>
                  <a:pt x="0" y="123"/>
                  <a:pt x="57" y="249"/>
                  <a:pt x="168" y="325"/>
                </a:cubicBezTo>
                <a:cubicBezTo>
                  <a:pt x="185" y="336"/>
                  <a:pt x="202" y="346"/>
                  <a:pt x="220" y="354"/>
                </a:cubicBezTo>
                <a:cubicBezTo>
                  <a:pt x="268" y="245"/>
                  <a:pt x="231" y="114"/>
                  <a:pt x="128" y="43"/>
                </a:cubicBezTo>
                <a:cubicBezTo>
                  <a:pt x="91" y="19"/>
                  <a:pt x="50" y="4"/>
                  <a:pt x="9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76" name="Rectangle 175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7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Replace This Text</a:t>
            </a:r>
            <a:endParaRPr lang="en-US" dirty="0"/>
          </a:p>
        </p:txBody>
      </p:sp>
      <p:sp>
        <p:nvSpPr>
          <p:cNvPr id="38" name="Rectangle 37"/>
          <p:cNvSpPr/>
          <p:nvPr>
            <p:custDataLst>
              <p:tags r:id="rId3"/>
            </p:custDataLst>
          </p:nvPr>
        </p:nvSpPr>
        <p:spPr>
          <a:xfrm>
            <a:off x="444500" y="5648236"/>
            <a:ext cx="11074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0" y="5486400"/>
            <a:ext cx="12192000" cy="0"/>
          </a:xfrm>
          <a:prstGeom prst="line">
            <a:avLst/>
          </a:prstGeom>
          <a:noFill/>
          <a:ln w="635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/>
        </p:spPr>
      </p:cxnSp>
      <p:sp>
        <p:nvSpPr>
          <p:cNvPr id="44" name="Rectangle 43"/>
          <p:cNvSpPr/>
          <p:nvPr/>
        </p:nvSpPr>
        <p:spPr>
          <a:xfrm>
            <a:off x="3745490" y="2342393"/>
            <a:ext cx="1205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kern="0" dirty="0">
                <a:solidFill>
                  <a:schemeClr val="bg1"/>
                </a:solidFill>
              </a:rPr>
              <a:t>Lorem Ipsum is simply dummy text 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905602" y="2111983"/>
            <a:ext cx="12053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Lorem Ipsum is simply dummy text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436238" y="2518007"/>
            <a:ext cx="12053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Lorem Ipsum is simply dummy text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537720"/>
      </p:ext>
    </p:extLst>
  </p:cSld>
  <p:clrMapOvr>
    <a:masterClrMapping/>
  </p:clrMapOvr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MARKETING PROCESS ILLUSTRATION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7504" y="4572000"/>
            <a:ext cx="1800696" cy="10668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22775" y="4572000"/>
            <a:ext cx="1800696" cy="10668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4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98047" y="4572000"/>
            <a:ext cx="1800696" cy="10668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585161" y="2342072"/>
            <a:ext cx="7355513" cy="0"/>
          </a:xfrm>
          <a:prstGeom prst="line">
            <a:avLst/>
          </a:prstGeom>
          <a:solidFill>
            <a:sysClr val="window" lastClr="FFFFFF"/>
          </a:solidFill>
          <a:ln w="22225" cap="flat" cmpd="sng" algn="ctr">
            <a:solidFill>
              <a:schemeClr val="bg1">
                <a:lumMod val="75000"/>
              </a:schemeClr>
            </a:solidFill>
            <a:prstDash val="solid"/>
            <a:tailEnd type="stealth"/>
          </a:ln>
          <a:effectLst/>
        </p:spPr>
      </p:cxnSp>
      <p:sp>
        <p:nvSpPr>
          <p:cNvPr id="11" name="Oval 10"/>
          <p:cNvSpPr/>
          <p:nvPr/>
        </p:nvSpPr>
        <p:spPr>
          <a:xfrm>
            <a:off x="2251329" y="1732472"/>
            <a:ext cx="1219200" cy="1219200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080129" y="2265872"/>
            <a:ext cx="152400" cy="152400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232627" y="2265872"/>
            <a:ext cx="152400" cy="152400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385125" y="2265872"/>
            <a:ext cx="152400" cy="152400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270276" y="2130553"/>
            <a:ext cx="1154456" cy="505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1400" b="1" dirty="0">
                <a:solidFill>
                  <a:prstClr val="white"/>
                </a:solidFill>
              </a:rPr>
              <a:t>Marketing Plan</a:t>
            </a:r>
            <a:endParaRPr lang="id-ID" sz="1400" b="1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60726" y="2710193"/>
            <a:ext cx="742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Phase 1</a:t>
            </a:r>
            <a:endParaRPr lang="id-ID" sz="14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90104" y="2710193"/>
            <a:ext cx="742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Phase 2</a:t>
            </a:r>
            <a:endParaRPr lang="id-ID" sz="14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125626" y="2710193"/>
            <a:ext cx="742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Phase 3</a:t>
            </a:r>
            <a:endParaRPr lang="id-ID" sz="14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Rectangle 18"/>
          <p:cNvSpPr/>
          <p:nvPr>
            <p:custDataLst>
              <p:tags r:id="rId1"/>
            </p:custDataLst>
          </p:nvPr>
        </p:nvSpPr>
        <p:spPr>
          <a:xfrm>
            <a:off x="3574453" y="3001366"/>
            <a:ext cx="1367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ctangle 19"/>
          <p:cNvSpPr/>
          <p:nvPr>
            <p:custDataLst>
              <p:tags r:id="rId2"/>
            </p:custDataLst>
          </p:nvPr>
        </p:nvSpPr>
        <p:spPr>
          <a:xfrm>
            <a:off x="5711020" y="3001366"/>
            <a:ext cx="1367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/>
          <p:cNvSpPr/>
          <p:nvPr>
            <p:custDataLst>
              <p:tags r:id="rId3"/>
            </p:custDataLst>
          </p:nvPr>
        </p:nvSpPr>
        <p:spPr>
          <a:xfrm>
            <a:off x="8089337" y="3001366"/>
            <a:ext cx="1367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/>
          <p:cNvSpPr/>
          <p:nvPr>
            <p:custDataLst>
              <p:tags r:id="rId4"/>
            </p:custDataLst>
          </p:nvPr>
        </p:nvSpPr>
        <p:spPr>
          <a:xfrm>
            <a:off x="3100142" y="4724403"/>
            <a:ext cx="1367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/>
          <p:cNvSpPr/>
          <p:nvPr>
            <p:custDataLst>
              <p:tags r:id="rId5"/>
            </p:custDataLst>
          </p:nvPr>
        </p:nvSpPr>
        <p:spPr>
          <a:xfrm>
            <a:off x="5057466" y="4724403"/>
            <a:ext cx="1367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ctangle 23"/>
          <p:cNvSpPr/>
          <p:nvPr>
            <p:custDataLst>
              <p:tags r:id="rId6"/>
            </p:custDataLst>
          </p:nvPr>
        </p:nvSpPr>
        <p:spPr>
          <a:xfrm>
            <a:off x="7014790" y="4724403"/>
            <a:ext cx="1367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</a:t>
            </a:r>
            <a:r>
              <a:rPr lang="id-ID" sz="11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1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Elbow Connector 24"/>
          <p:cNvCxnSpPr>
            <a:stCxn id="28" idx="4"/>
            <a:endCxn id="7" idx="0"/>
          </p:cNvCxnSpPr>
          <p:nvPr/>
        </p:nvCxnSpPr>
        <p:spPr>
          <a:xfrm rot="5400000">
            <a:off x="3413351" y="2752773"/>
            <a:ext cx="2153728" cy="1484726"/>
          </a:xfrm>
          <a:prstGeom prst="bentConnector3">
            <a:avLst>
              <a:gd name="adj1" fmla="val 78304"/>
            </a:avLst>
          </a:prstGeom>
          <a:noFill/>
          <a:ln w="19050" cap="flat" cmpd="sng" algn="ctr">
            <a:solidFill>
              <a:schemeClr val="accent2"/>
            </a:solidFill>
            <a:prstDash val="solid"/>
            <a:tailEnd type="triangle"/>
          </a:ln>
          <a:effectLst/>
        </p:spPr>
      </p:cxnSp>
      <p:cxnSp>
        <p:nvCxnSpPr>
          <p:cNvPr id="26" name="Elbow Connector 25"/>
          <p:cNvCxnSpPr>
            <a:stCxn id="29" idx="4"/>
            <a:endCxn id="8" idx="0"/>
          </p:cNvCxnSpPr>
          <p:nvPr/>
        </p:nvCxnSpPr>
        <p:spPr>
          <a:xfrm rot="5400000">
            <a:off x="5477236" y="2664163"/>
            <a:ext cx="2153728" cy="1661953"/>
          </a:xfrm>
          <a:prstGeom prst="bentConnector3">
            <a:avLst>
              <a:gd name="adj1" fmla="val 78304"/>
            </a:avLst>
          </a:prstGeom>
          <a:noFill/>
          <a:ln w="19050" cap="flat" cmpd="sng" algn="ctr">
            <a:solidFill>
              <a:schemeClr val="accent4"/>
            </a:solidFill>
            <a:prstDash val="solid"/>
            <a:tailEnd type="triangle"/>
          </a:ln>
          <a:effectLst/>
        </p:spPr>
      </p:cxnSp>
      <p:cxnSp>
        <p:nvCxnSpPr>
          <p:cNvPr id="27" name="Elbow Connector 26"/>
          <p:cNvCxnSpPr>
            <a:stCxn id="30" idx="4"/>
            <a:endCxn id="9" idx="0"/>
          </p:cNvCxnSpPr>
          <p:nvPr/>
        </p:nvCxnSpPr>
        <p:spPr>
          <a:xfrm rot="5400000">
            <a:off x="7541120" y="2575547"/>
            <a:ext cx="2153728" cy="1839178"/>
          </a:xfrm>
          <a:prstGeom prst="bentConnector3">
            <a:avLst>
              <a:gd name="adj1" fmla="val 78978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8" name="Oval 27"/>
          <p:cNvSpPr/>
          <p:nvPr/>
        </p:nvSpPr>
        <p:spPr>
          <a:xfrm>
            <a:off x="5156378" y="2265872"/>
            <a:ext cx="152400" cy="152400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308876" y="2265872"/>
            <a:ext cx="152400" cy="152400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9461373" y="2265872"/>
            <a:ext cx="152400" cy="152400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4469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"/>
  <p:tag name="ISPRING_RESOURCE_PATHS_HASH_2" val="22655a603b8545c0f3c4704dec2117af6fc725b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Db7D5PqEaAy7wBu.yRe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Mmo5aNd0kyuV0hakdJ_c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WzKZuQyka7HEmn3qX9w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S6AkkXGCUCJyEYYKZE0Z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Db7D5PqEaAy7wBu.yRe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Mmo5aNd0kyuV0hakdJ_c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WzKZuQyka7HEmn3qX9wQ"/>
</p:tagLst>
</file>

<file path=ppt/theme/theme1.xml><?xml version="1.0" encoding="utf-8"?>
<a:theme xmlns:a="http://schemas.openxmlformats.org/drawingml/2006/main" name="Office Theme">
  <a:themeElements>
    <a:clrScheme name="Custom 7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EE4135"/>
      </a:accent1>
      <a:accent2>
        <a:srgbClr val="2C4554"/>
      </a:accent2>
      <a:accent3>
        <a:srgbClr val="646464"/>
      </a:accent3>
      <a:accent4>
        <a:srgbClr val="818181"/>
      </a:accent4>
      <a:accent5>
        <a:srgbClr val="A5A5A5"/>
      </a:accent5>
      <a:accent6>
        <a:srgbClr val="C9C9C9"/>
      </a:accent6>
      <a:hlink>
        <a:srgbClr val="EE4135"/>
      </a:hlink>
      <a:folHlink>
        <a:srgbClr val="BFBFBF"/>
      </a:folHlink>
    </a:clrScheme>
    <a:fontScheme name="bicoijay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4497</TotalTime>
  <Words>816</Words>
  <Application>Microsoft Office PowerPoint</Application>
  <PresentationFormat>Widescreen</PresentationFormat>
  <Paragraphs>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542</cp:revision>
  <dcterms:created xsi:type="dcterms:W3CDTF">2014-04-01T03:27:05Z</dcterms:created>
  <dcterms:modified xsi:type="dcterms:W3CDTF">2026-06-08T05:34:56Z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27D1CE2F-3D42-453C-A955-021B6DB66F0B</vt:lpwstr>
  </property>
  <property fmtid="{D5CDD505-2E9C-101B-9397-08002B2CF9AE}" pid="3" name="ArticulatePath">
    <vt:lpwstr>Slideshop-Business-Ecosystem-Flat</vt:lpwstr>
  </property>
</Properties>
</file>