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3F5F8"/>
    <a:srgbClr val="E9E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06" d="100"/>
          <a:sy n="106" d="100"/>
        </p:scale>
        <p:origin x="588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2808398950132"/>
          <c:y val="5.2727272727272727E-2"/>
          <c:w val="0.846305249343832"/>
          <c:h val="0.79424266284896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 Growth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68</c:v>
                </c:pt>
                <c:pt idx="2">
                  <c:v>82</c:v>
                </c:pt>
                <c:pt idx="3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4-42B0-9BA3-CEBD9DD87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Digital Adoption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42</c:v>
                </c:pt>
                <c:pt idx="1">
                  <c:v>70</c:v>
                </c:pt>
                <c:pt idx="2">
                  <c:v>72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A4-42B0-9BA3-CEBD9DD87E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Customer Demand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50</c:v>
                </c:pt>
                <c:pt idx="1">
                  <c:v>75</c:v>
                </c:pt>
                <c:pt idx="2">
                  <c:v>80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A4-42B0-9BA3-CEBD9DD87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00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73455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12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">
            <a:extLst>
              <a:ext uri="{FF2B5EF4-FFF2-40B4-BE49-F238E27FC236}">
                <a16:creationId xmlns:a16="http://schemas.microsoft.com/office/drawing/2014/main" id="{523721B0-DA54-C065-6D11-8689F97090B1}"/>
              </a:ext>
            </a:extLst>
          </p:cNvPr>
          <p:cNvSpPr/>
          <p:nvPr userDrawn="1"/>
        </p:nvSpPr>
        <p:spPr>
          <a:xfrm>
            <a:off x="444500" y="3141552"/>
            <a:ext cx="1778000" cy="1595548"/>
          </a:xfrm>
          <a:prstGeom prst="roundRect">
            <a:avLst>
              <a:gd name="adj" fmla="val 4114"/>
            </a:avLst>
          </a:prstGeom>
          <a:solidFill>
            <a:srgbClr val="F8F9FA"/>
          </a:solidFill>
          <a:ln w="12700">
            <a:solidFill>
              <a:srgbClr val="F8F9FA"/>
            </a:solidFill>
            <a:prstDash val="solid"/>
          </a:ln>
          <a:effectLst>
            <a:outerShdw blurRad="63500" dist="38100" dir="3660000" algn="t" rotWithShape="0">
              <a:prstClr val="black">
                <a:alpha val="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9951CD51-C915-754B-556D-1903B82BA997}"/>
              </a:ext>
            </a:extLst>
          </p:cNvPr>
          <p:cNvSpPr/>
          <p:nvPr userDrawn="1"/>
        </p:nvSpPr>
        <p:spPr>
          <a:xfrm>
            <a:off x="2540000" y="3141552"/>
            <a:ext cx="1778000" cy="1595548"/>
          </a:xfrm>
          <a:prstGeom prst="roundRect">
            <a:avLst>
              <a:gd name="adj" fmla="val 4114"/>
            </a:avLst>
          </a:prstGeom>
          <a:solidFill>
            <a:srgbClr val="F8F9FA"/>
          </a:solidFill>
          <a:ln w="12700">
            <a:solidFill>
              <a:srgbClr val="F8F9FA"/>
            </a:solidFill>
            <a:prstDash val="solid"/>
          </a:ln>
          <a:effectLst>
            <a:outerShdw blurRad="63500" dist="38100" dir="3660000" algn="t" rotWithShape="0">
              <a:prstClr val="black">
                <a:alpha val="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E7FAB4EA-70AF-8D24-3800-FF39EFDB1C5D}"/>
              </a:ext>
            </a:extLst>
          </p:cNvPr>
          <p:cNvSpPr/>
          <p:nvPr userDrawn="1"/>
        </p:nvSpPr>
        <p:spPr>
          <a:xfrm>
            <a:off x="4635500" y="3141552"/>
            <a:ext cx="1778000" cy="1595548"/>
          </a:xfrm>
          <a:prstGeom prst="roundRect">
            <a:avLst>
              <a:gd name="adj" fmla="val 4114"/>
            </a:avLst>
          </a:prstGeom>
          <a:solidFill>
            <a:srgbClr val="F8F9FA"/>
          </a:solidFill>
          <a:ln w="12700">
            <a:solidFill>
              <a:srgbClr val="F8F9FA"/>
            </a:solidFill>
            <a:prstDash val="solid"/>
          </a:ln>
          <a:effectLst>
            <a:outerShdw blurRad="63500" dist="38100" dir="3660000" algn="t" rotWithShape="0">
              <a:prstClr val="black">
                <a:alpha val="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ABAA34C2-AC3F-51BA-2776-0E1880EED1D0}"/>
              </a:ext>
            </a:extLst>
          </p:cNvPr>
          <p:cNvSpPr/>
          <p:nvPr userDrawn="1"/>
        </p:nvSpPr>
        <p:spPr>
          <a:xfrm>
            <a:off x="6731000" y="3141552"/>
            <a:ext cx="1778000" cy="1595548"/>
          </a:xfrm>
          <a:prstGeom prst="roundRect">
            <a:avLst>
              <a:gd name="adj" fmla="val 4114"/>
            </a:avLst>
          </a:prstGeom>
          <a:solidFill>
            <a:srgbClr val="F8F9FA"/>
          </a:solidFill>
          <a:ln w="12700">
            <a:solidFill>
              <a:srgbClr val="F8F9FA"/>
            </a:solidFill>
            <a:prstDash val="solid"/>
          </a:ln>
          <a:effectLst>
            <a:outerShdw blurRad="63500" dist="38100" dir="3660000" algn="t" rotWithShape="0">
              <a:prstClr val="black">
                <a:alpha val="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A47FA4-C657-C5AB-BD6A-F676D6E07CB2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1213356" y="482600"/>
            <a:ext cx="7366000" cy="571500"/>
          </a:xfrm>
        </p:spPr>
        <p:txBody>
          <a:bodyPr wrap="square"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3000" b="0" i="0" u="none" baseline="0">
                <a:solidFill>
                  <a:schemeClr val="accent1"/>
                </a:solidFill>
                <a:latin typeface="Roboto Medium" panose="02000000000000000000" pitchFamily="2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843636-43A7-7173-C253-9FDC0F89938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29120" y="1144759"/>
            <a:ext cx="3810000" cy="254000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BD72B5D-EDDE-A3AD-9055-81B98EBF36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5346" y="1587500"/>
            <a:ext cx="1580081" cy="1689100"/>
          </a:xfrm>
          <a:prstGeom prst="roundRect">
            <a:avLst>
              <a:gd name="adj" fmla="val 480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FE47342-7C27-81B7-C3B1-6ED9F244F7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3556000"/>
            <a:ext cx="1397000" cy="254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3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D2CDAD9-629F-F044-4407-5298E84CE7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500" y="3784600"/>
            <a:ext cx="1397000" cy="1905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100" b="1">
                <a:solidFill>
                  <a:schemeClr val="accent2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059E55-4191-D7F8-DB0E-7F9F87D7DD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500" y="4064000"/>
            <a:ext cx="1397000" cy="381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6B8C4C-7ADB-A830-7318-2B4E529BA0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38959" y="1587500"/>
            <a:ext cx="1580081" cy="1689100"/>
          </a:xfrm>
          <a:prstGeom prst="roundRect">
            <a:avLst>
              <a:gd name="adj" fmla="val 480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C53953-F0A4-10AC-FE77-3E587B10B6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4000" y="3556000"/>
            <a:ext cx="1397000" cy="254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3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51802CB-E423-5631-24D3-1B2A35F6D0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4000" y="3784600"/>
            <a:ext cx="1397000" cy="1905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100" b="1">
                <a:solidFill>
                  <a:schemeClr val="accent2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BC30620-F633-DB8F-E6F4-79D1652B58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4000" y="4064000"/>
            <a:ext cx="1397000" cy="381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1DBABF4-F080-2781-4810-A2F22BFD45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34459" y="1587500"/>
            <a:ext cx="1580081" cy="1689100"/>
          </a:xfrm>
          <a:prstGeom prst="roundRect">
            <a:avLst>
              <a:gd name="adj" fmla="val 480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BA255EF-58D8-16D0-12D9-5958E7B1A7B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9500" y="3556000"/>
            <a:ext cx="1397000" cy="254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3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93FA36D-F86D-37BE-D72B-372267D4B0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89500" y="3784600"/>
            <a:ext cx="1397000" cy="1905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100" b="1">
                <a:solidFill>
                  <a:schemeClr val="accent2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96CD592-2208-1639-C76A-E7A0B8C566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9500" y="4064000"/>
            <a:ext cx="1397000" cy="381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DC0C13F-D0D6-74E5-540B-F89483EAA9F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93459" y="1587500"/>
            <a:ext cx="1580081" cy="1689100"/>
          </a:xfrm>
          <a:prstGeom prst="roundRect">
            <a:avLst>
              <a:gd name="adj" fmla="val 480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E016643-E166-1129-97D7-E4D30B410F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85000" y="3556000"/>
            <a:ext cx="1397000" cy="254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3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EACF640-DC7B-EEF3-2D5A-92BD9EBB87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5000" y="3784600"/>
            <a:ext cx="1397000" cy="1905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100" b="1">
                <a:solidFill>
                  <a:schemeClr val="accent2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FEF59F-591D-B9AD-34C5-E003979EC4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5000" y="4064000"/>
            <a:ext cx="1397000" cy="381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800E5864-1D3F-10B7-C91A-A8A109DCB00C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2D48285-114E-45F6-B550-800968908CC1}" type="datetime1">
              <a:rPr lang="en-US" smtClean="0"/>
              <a:t>5/15/2026</a:t>
            </a:fld>
            <a:endParaRPr lang="en-US" sz="800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79E84FCB-4712-A215-6351-7C7DF48614E5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sz="800"/>
          </a:p>
        </p:txBody>
      </p:sp>
      <p:sp>
        <p:nvSpPr>
          <p:cNvPr id="33" name="Slide Number Placeholder 41">
            <a:extLst>
              <a:ext uri="{FF2B5EF4-FFF2-40B4-BE49-F238E27FC236}">
                <a16:creationId xmlns:a16="http://schemas.microsoft.com/office/drawing/2014/main" id="{A93832DD-DFC1-51C2-3519-FBC3E2DECD4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485522" y="543587"/>
            <a:ext cx="558351" cy="274637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fld id="{7A156ECC-51DC-4389-9876-33A1EAC76FA1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5789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_1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6537A49D-371E-A406-D566-BA23C5315FEE}"/>
              </a:ext>
            </a:extLst>
          </p:cNvPr>
          <p:cNvSpPr/>
          <p:nvPr userDrawn="1"/>
        </p:nvSpPr>
        <p:spPr>
          <a:xfrm>
            <a:off x="-1" y="-595"/>
            <a:ext cx="5267740" cy="5154487"/>
          </a:xfrm>
          <a:custGeom>
            <a:avLst/>
            <a:gdLst>
              <a:gd name="csX0" fmla="*/ 0 w 5247861"/>
              <a:gd name="csY0" fmla="*/ 0 h 5143500"/>
              <a:gd name="csX1" fmla="*/ 5247861 w 5247861"/>
              <a:gd name="csY1" fmla="*/ 0 h 5143500"/>
              <a:gd name="csX2" fmla="*/ 5247861 w 5247861"/>
              <a:gd name="csY2" fmla="*/ 5143500 h 5143500"/>
              <a:gd name="csX3" fmla="*/ 0 w 5247861"/>
              <a:gd name="csY3" fmla="*/ 5143500 h 5143500"/>
              <a:gd name="csX4" fmla="*/ 0 w 5247861"/>
              <a:gd name="csY4" fmla="*/ 0 h 5143500"/>
              <a:gd name="csX0" fmla="*/ 0 w 5247861"/>
              <a:gd name="csY0" fmla="*/ 9939 h 5153439"/>
              <a:gd name="csX1" fmla="*/ 3776870 w 5247861"/>
              <a:gd name="csY1" fmla="*/ 0 h 5153439"/>
              <a:gd name="csX2" fmla="*/ 5247861 w 5247861"/>
              <a:gd name="csY2" fmla="*/ 9939 h 5153439"/>
              <a:gd name="csX3" fmla="*/ 5247861 w 5247861"/>
              <a:gd name="csY3" fmla="*/ 5153439 h 5153439"/>
              <a:gd name="csX4" fmla="*/ 0 w 5247861"/>
              <a:gd name="csY4" fmla="*/ 5153439 h 5153439"/>
              <a:gd name="csX5" fmla="*/ 0 w 5247861"/>
              <a:gd name="csY5" fmla="*/ 9939 h 5153439"/>
              <a:gd name="csX0" fmla="*/ 0 w 5247861"/>
              <a:gd name="csY0" fmla="*/ 9939 h 5153439"/>
              <a:gd name="csX1" fmla="*/ 3776870 w 5247861"/>
              <a:gd name="csY1" fmla="*/ 0 h 5153439"/>
              <a:gd name="csX2" fmla="*/ 5247861 w 5247861"/>
              <a:gd name="csY2" fmla="*/ 5153439 h 5153439"/>
              <a:gd name="csX3" fmla="*/ 0 w 5247861"/>
              <a:gd name="csY3" fmla="*/ 5153439 h 5153439"/>
              <a:gd name="csX4" fmla="*/ 0 w 5247861"/>
              <a:gd name="csY4" fmla="*/ 9939 h 5153439"/>
              <a:gd name="csX0" fmla="*/ 0 w 5247861"/>
              <a:gd name="csY0" fmla="*/ 9939 h 5153439"/>
              <a:gd name="csX1" fmla="*/ 3776870 w 5247861"/>
              <a:gd name="csY1" fmla="*/ 0 h 5153439"/>
              <a:gd name="csX2" fmla="*/ 4452730 w 5247861"/>
              <a:gd name="csY2" fmla="*/ 2286001 h 5153439"/>
              <a:gd name="csX3" fmla="*/ 5247861 w 5247861"/>
              <a:gd name="csY3" fmla="*/ 5153439 h 5153439"/>
              <a:gd name="csX4" fmla="*/ 0 w 5247861"/>
              <a:gd name="csY4" fmla="*/ 5153439 h 5153439"/>
              <a:gd name="csX5" fmla="*/ 0 w 5247861"/>
              <a:gd name="csY5" fmla="*/ 9939 h 5153439"/>
              <a:gd name="csX0" fmla="*/ 0 w 5267739"/>
              <a:gd name="csY0" fmla="*/ 9939 h 5153439"/>
              <a:gd name="csX1" fmla="*/ 3776870 w 5267739"/>
              <a:gd name="csY1" fmla="*/ 0 h 5153439"/>
              <a:gd name="csX2" fmla="*/ 5267739 w 5267739"/>
              <a:gd name="csY2" fmla="*/ 2017644 h 5153439"/>
              <a:gd name="csX3" fmla="*/ 5247861 w 5267739"/>
              <a:gd name="csY3" fmla="*/ 5153439 h 5153439"/>
              <a:gd name="csX4" fmla="*/ 0 w 5267739"/>
              <a:gd name="csY4" fmla="*/ 5153439 h 5153439"/>
              <a:gd name="csX5" fmla="*/ 0 w 5267739"/>
              <a:gd name="csY5" fmla="*/ 9939 h 5153439"/>
              <a:gd name="csX0" fmla="*/ 0 w 5267739"/>
              <a:gd name="csY0" fmla="*/ 0 h 5143500"/>
              <a:gd name="csX1" fmla="*/ 3935897 w 5267739"/>
              <a:gd name="csY1" fmla="*/ 9939 h 5143500"/>
              <a:gd name="csX2" fmla="*/ 5267739 w 5267739"/>
              <a:gd name="csY2" fmla="*/ 2007705 h 5143500"/>
              <a:gd name="csX3" fmla="*/ 5247861 w 5267739"/>
              <a:gd name="csY3" fmla="*/ 5143500 h 5143500"/>
              <a:gd name="csX4" fmla="*/ 0 w 5267739"/>
              <a:gd name="csY4" fmla="*/ 5143500 h 5143500"/>
              <a:gd name="csX5" fmla="*/ 0 w 5267739"/>
              <a:gd name="csY5" fmla="*/ 0 h 5143500"/>
              <a:gd name="csX0" fmla="*/ 0 w 5267739"/>
              <a:gd name="csY0" fmla="*/ 0 h 5143500"/>
              <a:gd name="csX1" fmla="*/ 3935897 w 5267739"/>
              <a:gd name="csY1" fmla="*/ 9939 h 5143500"/>
              <a:gd name="csX2" fmla="*/ 5267739 w 5267739"/>
              <a:gd name="csY2" fmla="*/ 2007705 h 5143500"/>
              <a:gd name="csX3" fmla="*/ 4075044 w 5267739"/>
              <a:gd name="csY3" fmla="*/ 5014291 h 5143500"/>
              <a:gd name="csX4" fmla="*/ 0 w 5267739"/>
              <a:gd name="csY4" fmla="*/ 5143500 h 5143500"/>
              <a:gd name="csX5" fmla="*/ 0 w 5267739"/>
              <a:gd name="csY5" fmla="*/ 0 h 5143500"/>
              <a:gd name="csX0" fmla="*/ 0 w 5267739"/>
              <a:gd name="csY0" fmla="*/ 0 h 5143500"/>
              <a:gd name="csX1" fmla="*/ 3935897 w 5267739"/>
              <a:gd name="csY1" fmla="*/ 9939 h 5143500"/>
              <a:gd name="csX2" fmla="*/ 5267739 w 5267739"/>
              <a:gd name="csY2" fmla="*/ 2007705 h 5143500"/>
              <a:gd name="csX3" fmla="*/ 2961861 w 5267739"/>
              <a:gd name="csY3" fmla="*/ 5123622 h 5143500"/>
              <a:gd name="csX4" fmla="*/ 0 w 5267739"/>
              <a:gd name="csY4" fmla="*/ 5143500 h 5143500"/>
              <a:gd name="csX5" fmla="*/ 0 w 5267739"/>
              <a:gd name="csY5" fmla="*/ 0 h 5143500"/>
              <a:gd name="csX0" fmla="*/ 0 w 5267739"/>
              <a:gd name="csY0" fmla="*/ 0 h 5143500"/>
              <a:gd name="csX1" fmla="*/ 3935897 w 5267739"/>
              <a:gd name="csY1" fmla="*/ 9939 h 5143500"/>
              <a:gd name="csX2" fmla="*/ 5267739 w 5267739"/>
              <a:gd name="csY2" fmla="*/ 2007705 h 5143500"/>
              <a:gd name="csX3" fmla="*/ 2713383 w 5267739"/>
              <a:gd name="csY3" fmla="*/ 5123622 h 5143500"/>
              <a:gd name="csX4" fmla="*/ 0 w 5267739"/>
              <a:gd name="csY4" fmla="*/ 5143500 h 5143500"/>
              <a:gd name="csX5" fmla="*/ 0 w 5267739"/>
              <a:gd name="csY5" fmla="*/ 0 h 5143500"/>
              <a:gd name="csX0" fmla="*/ 0 w 5267739"/>
              <a:gd name="csY0" fmla="*/ 0 h 5143500"/>
              <a:gd name="csX1" fmla="*/ 3935897 w 5267739"/>
              <a:gd name="csY1" fmla="*/ 9939 h 5143500"/>
              <a:gd name="csX2" fmla="*/ 5267739 w 5267739"/>
              <a:gd name="csY2" fmla="*/ 2007705 h 5143500"/>
              <a:gd name="csX3" fmla="*/ 2773018 w 5267739"/>
              <a:gd name="csY3" fmla="*/ 5133561 h 5143500"/>
              <a:gd name="csX4" fmla="*/ 0 w 5267739"/>
              <a:gd name="csY4" fmla="*/ 5143500 h 5143500"/>
              <a:gd name="csX5" fmla="*/ 0 w 5267739"/>
              <a:gd name="csY5" fmla="*/ 0 h 5143500"/>
              <a:gd name="csX0" fmla="*/ 0 w 5267739"/>
              <a:gd name="csY0" fmla="*/ 0 h 5143500"/>
              <a:gd name="csX1" fmla="*/ 3963467 w 5267739"/>
              <a:gd name="csY1" fmla="*/ 23724 h 5143500"/>
              <a:gd name="csX2" fmla="*/ 5267739 w 5267739"/>
              <a:gd name="csY2" fmla="*/ 2007705 h 5143500"/>
              <a:gd name="csX3" fmla="*/ 2773018 w 5267739"/>
              <a:gd name="csY3" fmla="*/ 5133561 h 5143500"/>
              <a:gd name="csX4" fmla="*/ 0 w 5267739"/>
              <a:gd name="csY4" fmla="*/ 5143500 h 5143500"/>
              <a:gd name="csX5" fmla="*/ 0 w 5267739"/>
              <a:gd name="csY5" fmla="*/ 0 h 5143500"/>
              <a:gd name="csX0" fmla="*/ 0 w 5267739"/>
              <a:gd name="csY0" fmla="*/ 0 h 5143500"/>
              <a:gd name="csX1" fmla="*/ 3981847 w 5267739"/>
              <a:gd name="csY1" fmla="*/ 23724 h 5143500"/>
              <a:gd name="csX2" fmla="*/ 5267739 w 5267739"/>
              <a:gd name="csY2" fmla="*/ 2007705 h 5143500"/>
              <a:gd name="csX3" fmla="*/ 2773018 w 5267739"/>
              <a:gd name="csY3" fmla="*/ 5133561 h 5143500"/>
              <a:gd name="csX4" fmla="*/ 0 w 5267739"/>
              <a:gd name="csY4" fmla="*/ 5143500 h 5143500"/>
              <a:gd name="csX5" fmla="*/ 0 w 5267739"/>
              <a:gd name="csY5" fmla="*/ 0 h 5143500"/>
              <a:gd name="csX0" fmla="*/ 0 w 5267739"/>
              <a:gd name="csY0" fmla="*/ 595 h 5144095"/>
              <a:gd name="csX1" fmla="*/ 3991575 w 5267739"/>
              <a:gd name="csY1" fmla="*/ 0 h 5144095"/>
              <a:gd name="csX2" fmla="*/ 5267739 w 5267739"/>
              <a:gd name="csY2" fmla="*/ 2008300 h 5144095"/>
              <a:gd name="csX3" fmla="*/ 2773018 w 5267739"/>
              <a:gd name="csY3" fmla="*/ 5134156 h 5144095"/>
              <a:gd name="csX4" fmla="*/ 0 w 5267739"/>
              <a:gd name="csY4" fmla="*/ 5144095 h 5144095"/>
              <a:gd name="csX5" fmla="*/ 0 w 5267739"/>
              <a:gd name="csY5" fmla="*/ 595 h 5144095"/>
              <a:gd name="csX0" fmla="*/ 0 w 5267739"/>
              <a:gd name="csY0" fmla="*/ 595 h 5146512"/>
              <a:gd name="csX1" fmla="*/ 3991575 w 5267739"/>
              <a:gd name="csY1" fmla="*/ 0 h 5146512"/>
              <a:gd name="csX2" fmla="*/ 5267739 w 5267739"/>
              <a:gd name="csY2" fmla="*/ 2008300 h 5146512"/>
              <a:gd name="csX3" fmla="*/ 2773018 w 5267739"/>
              <a:gd name="csY3" fmla="*/ 5146512 h 5146512"/>
              <a:gd name="csX4" fmla="*/ 0 w 5267739"/>
              <a:gd name="csY4" fmla="*/ 5144095 h 5146512"/>
              <a:gd name="csX5" fmla="*/ 0 w 5267739"/>
              <a:gd name="csY5" fmla="*/ 595 h 5146512"/>
              <a:gd name="csX0" fmla="*/ 0 w 5267739"/>
              <a:gd name="csY0" fmla="*/ 595 h 5146512"/>
              <a:gd name="csX1" fmla="*/ 3991575 w 5267739"/>
              <a:gd name="csY1" fmla="*/ 0 h 5146512"/>
              <a:gd name="csX2" fmla="*/ 5267739 w 5267739"/>
              <a:gd name="csY2" fmla="*/ 2008300 h 5146512"/>
              <a:gd name="csX3" fmla="*/ 2773018 w 5267739"/>
              <a:gd name="csY3" fmla="*/ 5146512 h 5146512"/>
              <a:gd name="csX4" fmla="*/ 46759 w 5267739"/>
              <a:gd name="csY4" fmla="*/ 5071359 h 5146512"/>
              <a:gd name="csX5" fmla="*/ 0 w 5267739"/>
              <a:gd name="csY5" fmla="*/ 595 h 5146512"/>
              <a:gd name="csX0" fmla="*/ 1 w 5267740"/>
              <a:gd name="csY0" fmla="*/ 595 h 5154487"/>
              <a:gd name="csX1" fmla="*/ 3991576 w 5267740"/>
              <a:gd name="csY1" fmla="*/ 0 h 5154487"/>
              <a:gd name="csX2" fmla="*/ 5267740 w 5267740"/>
              <a:gd name="csY2" fmla="*/ 2008300 h 5154487"/>
              <a:gd name="csX3" fmla="*/ 2773019 w 5267740"/>
              <a:gd name="csY3" fmla="*/ 5146512 h 5154487"/>
              <a:gd name="csX4" fmla="*/ 0 w 5267740"/>
              <a:gd name="csY4" fmla="*/ 5154487 h 5154487"/>
              <a:gd name="csX5" fmla="*/ 1 w 5267740"/>
              <a:gd name="csY5" fmla="*/ 595 h 5154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5267740" h="5154487">
                <a:moveTo>
                  <a:pt x="1" y="595"/>
                </a:moveTo>
                <a:lnTo>
                  <a:pt x="3991576" y="0"/>
                </a:lnTo>
                <a:lnTo>
                  <a:pt x="5267740" y="2008300"/>
                </a:lnTo>
                <a:lnTo>
                  <a:pt x="2773019" y="5146512"/>
                </a:lnTo>
                <a:lnTo>
                  <a:pt x="0" y="5154487"/>
                </a:lnTo>
                <a:cubicBezTo>
                  <a:pt x="0" y="3436523"/>
                  <a:pt x="1" y="1718559"/>
                  <a:pt x="1" y="5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41300" dist="38100" algn="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C16EF8E-C5E5-E816-A3B8-745A59E21AC0}"/>
              </a:ext>
            </a:extLst>
          </p:cNvPr>
          <p:cNvSpPr/>
          <p:nvPr userDrawn="1"/>
        </p:nvSpPr>
        <p:spPr>
          <a:xfrm>
            <a:off x="3160643" y="-4654"/>
            <a:ext cx="5983357" cy="5148153"/>
          </a:xfrm>
          <a:custGeom>
            <a:avLst/>
            <a:gdLst>
              <a:gd name="csX0" fmla="*/ 0 w 5983357"/>
              <a:gd name="csY0" fmla="*/ 0 h 5143500"/>
              <a:gd name="csX1" fmla="*/ 5983357 w 5983357"/>
              <a:gd name="csY1" fmla="*/ 0 h 5143500"/>
              <a:gd name="csX2" fmla="*/ 5983357 w 5983357"/>
              <a:gd name="csY2" fmla="*/ 5143500 h 5143500"/>
              <a:gd name="csX3" fmla="*/ 0 w 5983357"/>
              <a:gd name="csY3" fmla="*/ 5143500 h 5143500"/>
              <a:gd name="csX4" fmla="*/ 0 w 5983357"/>
              <a:gd name="csY4" fmla="*/ 0 h 5143500"/>
              <a:gd name="csX0" fmla="*/ 3578087 w 5983357"/>
              <a:gd name="csY0" fmla="*/ 109330 h 5143500"/>
              <a:gd name="csX1" fmla="*/ 5983357 w 5983357"/>
              <a:gd name="csY1" fmla="*/ 0 h 5143500"/>
              <a:gd name="csX2" fmla="*/ 5983357 w 5983357"/>
              <a:gd name="csY2" fmla="*/ 5143500 h 5143500"/>
              <a:gd name="csX3" fmla="*/ 0 w 5983357"/>
              <a:gd name="csY3" fmla="*/ 5143500 h 5143500"/>
              <a:gd name="csX4" fmla="*/ 3578087 w 5983357"/>
              <a:gd name="csY4" fmla="*/ 109330 h 5143500"/>
              <a:gd name="csX0" fmla="*/ 964096 w 5983357"/>
              <a:gd name="csY0" fmla="*/ 9939 h 5143500"/>
              <a:gd name="csX1" fmla="*/ 5983357 w 5983357"/>
              <a:gd name="csY1" fmla="*/ 0 h 5143500"/>
              <a:gd name="csX2" fmla="*/ 5983357 w 5983357"/>
              <a:gd name="csY2" fmla="*/ 5143500 h 5143500"/>
              <a:gd name="csX3" fmla="*/ 0 w 5983357"/>
              <a:gd name="csY3" fmla="*/ 5143500 h 5143500"/>
              <a:gd name="csX4" fmla="*/ 964096 w 5983357"/>
              <a:gd name="csY4" fmla="*/ 9939 h 5143500"/>
              <a:gd name="csX0" fmla="*/ 964096 w 5983357"/>
              <a:gd name="csY0" fmla="*/ 9939 h 5143500"/>
              <a:gd name="csX1" fmla="*/ 5983357 w 5983357"/>
              <a:gd name="csY1" fmla="*/ 0 h 5143500"/>
              <a:gd name="csX2" fmla="*/ 5983357 w 5983357"/>
              <a:gd name="csY2" fmla="*/ 5143500 h 5143500"/>
              <a:gd name="csX3" fmla="*/ 0 w 5983357"/>
              <a:gd name="csY3" fmla="*/ 5143500 h 5143500"/>
              <a:gd name="csX4" fmla="*/ 576470 w 5983357"/>
              <a:gd name="csY4" fmla="*/ 2017643 h 5143500"/>
              <a:gd name="csX5" fmla="*/ 964096 w 5983357"/>
              <a:gd name="csY5" fmla="*/ 9939 h 5143500"/>
              <a:gd name="csX0" fmla="*/ 964096 w 5983357"/>
              <a:gd name="csY0" fmla="*/ 9939 h 5143500"/>
              <a:gd name="csX1" fmla="*/ 5983357 w 5983357"/>
              <a:gd name="csY1" fmla="*/ 0 h 5143500"/>
              <a:gd name="csX2" fmla="*/ 5983357 w 5983357"/>
              <a:gd name="csY2" fmla="*/ 5143500 h 5143500"/>
              <a:gd name="csX3" fmla="*/ 0 w 5983357"/>
              <a:gd name="csY3" fmla="*/ 5143500 h 5143500"/>
              <a:gd name="csX4" fmla="*/ 2186610 w 5983357"/>
              <a:gd name="csY4" fmla="*/ 2574235 h 5143500"/>
              <a:gd name="csX5" fmla="*/ 964096 w 5983357"/>
              <a:gd name="csY5" fmla="*/ 9939 h 5143500"/>
              <a:gd name="csX0" fmla="*/ 964096 w 5983357"/>
              <a:gd name="csY0" fmla="*/ 9939 h 5143500"/>
              <a:gd name="csX1" fmla="*/ 5983357 w 5983357"/>
              <a:gd name="csY1" fmla="*/ 0 h 5143500"/>
              <a:gd name="csX2" fmla="*/ 5983357 w 5983357"/>
              <a:gd name="csY2" fmla="*/ 5143500 h 5143500"/>
              <a:gd name="csX3" fmla="*/ 0 w 5983357"/>
              <a:gd name="csY3" fmla="*/ 5143500 h 5143500"/>
              <a:gd name="csX4" fmla="*/ 2325758 w 5983357"/>
              <a:gd name="csY4" fmla="*/ 2146852 h 5143500"/>
              <a:gd name="csX5" fmla="*/ 964096 w 5983357"/>
              <a:gd name="csY5" fmla="*/ 9939 h 5143500"/>
              <a:gd name="csX0" fmla="*/ 964096 w 5983357"/>
              <a:gd name="csY0" fmla="*/ 9939 h 5143500"/>
              <a:gd name="csX1" fmla="*/ 5983357 w 5983357"/>
              <a:gd name="csY1" fmla="*/ 0 h 5143500"/>
              <a:gd name="csX2" fmla="*/ 5983357 w 5983357"/>
              <a:gd name="csY2" fmla="*/ 5143500 h 5143500"/>
              <a:gd name="csX3" fmla="*/ 0 w 5983357"/>
              <a:gd name="csY3" fmla="*/ 5143500 h 5143500"/>
              <a:gd name="csX4" fmla="*/ 2991679 w 5983357"/>
              <a:gd name="csY4" fmla="*/ 2146852 h 5143500"/>
              <a:gd name="csX5" fmla="*/ 964096 w 5983357"/>
              <a:gd name="csY5" fmla="*/ 9939 h 5143500"/>
              <a:gd name="csX0" fmla="*/ 964096 w 5983357"/>
              <a:gd name="csY0" fmla="*/ 9939 h 5143500"/>
              <a:gd name="csX1" fmla="*/ 5983357 w 5983357"/>
              <a:gd name="csY1" fmla="*/ 0 h 5143500"/>
              <a:gd name="csX2" fmla="*/ 5983357 w 5983357"/>
              <a:gd name="csY2" fmla="*/ 5143500 h 5143500"/>
              <a:gd name="csX3" fmla="*/ 0 w 5983357"/>
              <a:gd name="csY3" fmla="*/ 5143500 h 5143500"/>
              <a:gd name="csX4" fmla="*/ 2315818 w 5983357"/>
              <a:gd name="csY4" fmla="*/ 2156791 h 5143500"/>
              <a:gd name="csX5" fmla="*/ 964096 w 5983357"/>
              <a:gd name="csY5" fmla="*/ 9939 h 5143500"/>
              <a:gd name="csX0" fmla="*/ 954368 w 5983357"/>
              <a:gd name="csY0" fmla="*/ 0 h 5148153"/>
              <a:gd name="csX1" fmla="*/ 5983357 w 5983357"/>
              <a:gd name="csY1" fmla="*/ 4653 h 5148153"/>
              <a:gd name="csX2" fmla="*/ 5983357 w 5983357"/>
              <a:gd name="csY2" fmla="*/ 5148153 h 5148153"/>
              <a:gd name="csX3" fmla="*/ 0 w 5983357"/>
              <a:gd name="csY3" fmla="*/ 5148153 h 5148153"/>
              <a:gd name="csX4" fmla="*/ 2315818 w 5983357"/>
              <a:gd name="csY4" fmla="*/ 2161444 h 5148153"/>
              <a:gd name="csX5" fmla="*/ 954368 w 5983357"/>
              <a:gd name="csY5" fmla="*/ 0 h 51481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5983357" h="5148153">
                <a:moveTo>
                  <a:pt x="954368" y="0"/>
                </a:moveTo>
                <a:lnTo>
                  <a:pt x="5983357" y="4653"/>
                </a:lnTo>
                <a:lnTo>
                  <a:pt x="5983357" y="5148153"/>
                </a:lnTo>
                <a:lnTo>
                  <a:pt x="0" y="5148153"/>
                </a:lnTo>
                <a:lnTo>
                  <a:pt x="2315818" y="2161444"/>
                </a:lnTo>
                <a:lnTo>
                  <a:pt x="9543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3078C65-E58F-9CC3-976C-A148BF5C8CBB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1213356" y="482600"/>
            <a:ext cx="7366000" cy="571500"/>
          </a:xfrm>
        </p:spPr>
        <p:txBody>
          <a:bodyPr wrap="square"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3000" b="0" i="0" u="none" baseline="0">
                <a:solidFill>
                  <a:schemeClr val="accent1"/>
                </a:solidFill>
                <a:latin typeface="Roboto Medium" panose="02000000000000000000" pitchFamily="2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407D4F6-C542-7133-7C53-ABA0C12ABA3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98818" y="1323561"/>
            <a:ext cx="3175000" cy="635000"/>
          </a:xfrm>
        </p:spPr>
        <p:txBody>
          <a:bodyPr lIns="0" tIns="0" rIns="0" bIns="0" anchor="t"/>
          <a:lstStyle>
            <a:lvl1pPr algn="l">
              <a:lnSpc>
                <a:spcPct val="110000"/>
              </a:lnSpc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9AFB206-FDA9-7227-75FA-492D799946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4606" y="2286001"/>
            <a:ext cx="2286000" cy="204671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>
              <a:lnSpc>
                <a:spcPct val="120000"/>
              </a:lnSpc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53E800F-302F-2711-F74B-44BEFF9A0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4606" y="3124201"/>
            <a:ext cx="2286000" cy="204671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>
              <a:lnSpc>
                <a:spcPct val="120000"/>
              </a:lnSpc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4DF01A-F2A6-6275-FB10-FFF4EC6F76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4606" y="3962401"/>
            <a:ext cx="2286000" cy="204671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>
              <a:lnSpc>
                <a:spcPct val="120000"/>
              </a:lnSpc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E19874F-09DD-67AD-85F4-450EE8F555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7475" y="4584702"/>
            <a:ext cx="1397000" cy="381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1FB1287-B1C4-AECE-6BF8-E95FB53E8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4606" y="2537116"/>
            <a:ext cx="2286000" cy="48548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644732C-5CAE-33C4-0B58-7C6D33A85F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4606" y="3375315"/>
            <a:ext cx="2286000" cy="474788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560A6DA-9F7E-FE93-C5C1-7B50723A3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4606" y="4213516"/>
            <a:ext cx="2286000" cy="4417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F10EA0A-D62E-8DFB-9375-ABE4854431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39797" y="4067890"/>
            <a:ext cx="1151061" cy="381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3591C15C-1ABB-32B1-4BA8-DF323570AA1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67259D4-63B8-4728-B038-FFDA95BDD507}" type="datetime1">
              <a:rPr lang="en-US" smtClean="0"/>
              <a:t>5/15/2026</a:t>
            </a:fld>
            <a:endParaRPr lang="en-US" sz="80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83D08371-508F-09E6-6E34-EC6BBD43CB6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sz="800"/>
          </a:p>
        </p:txBody>
      </p:sp>
      <p:sp>
        <p:nvSpPr>
          <p:cNvPr id="29" name="Shape 3">
            <a:extLst>
              <a:ext uri="{FF2B5EF4-FFF2-40B4-BE49-F238E27FC236}">
                <a16:creationId xmlns:a16="http://schemas.microsoft.com/office/drawing/2014/main" id="{D4CEE856-1403-F5AA-960D-906FB59F1E16}"/>
              </a:ext>
            </a:extLst>
          </p:cNvPr>
          <p:cNvSpPr/>
          <p:nvPr userDrawn="1"/>
        </p:nvSpPr>
        <p:spPr>
          <a:xfrm>
            <a:off x="530564" y="455258"/>
            <a:ext cx="457200" cy="457200"/>
          </a:xfrm>
          <a:prstGeom prst="rect">
            <a:avLst/>
          </a:prstGeom>
          <a:solidFill>
            <a:srgbClr val="E8AF3F"/>
          </a:solidFill>
          <a:ln w="12700">
            <a:solidFill>
              <a:srgbClr val="E8AF3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lide Number Placeholder 41">
            <a:extLst>
              <a:ext uri="{FF2B5EF4-FFF2-40B4-BE49-F238E27FC236}">
                <a16:creationId xmlns:a16="http://schemas.microsoft.com/office/drawing/2014/main" id="{BF7BCC9B-952F-06AB-158C-64131078070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485522" y="543587"/>
            <a:ext cx="558351" cy="274637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fld id="{7A156ECC-51DC-4389-9876-33A1EAC76FA1}" type="slidenum">
              <a:rPr lang="en-US" smtClean="0"/>
              <a:pPr/>
              <a:t>‹#›</a:t>
            </a:fld>
            <a:endParaRPr lang="en-US" b="1"/>
          </a:p>
        </p:txBody>
      </p:sp>
      <p:sp>
        <p:nvSpPr>
          <p:cNvPr id="31" name="Shape 4">
            <a:extLst>
              <a:ext uri="{FF2B5EF4-FFF2-40B4-BE49-F238E27FC236}">
                <a16:creationId xmlns:a16="http://schemas.microsoft.com/office/drawing/2014/main" id="{122FB66F-CD8B-84B7-34BB-E8B23C00A24A}"/>
              </a:ext>
            </a:extLst>
          </p:cNvPr>
          <p:cNvSpPr/>
          <p:nvPr userDrawn="1"/>
        </p:nvSpPr>
        <p:spPr>
          <a:xfrm>
            <a:off x="1221448" y="1041400"/>
            <a:ext cx="512064" cy="0"/>
          </a:xfrm>
          <a:prstGeom prst="line">
            <a:avLst/>
          </a:prstGeom>
          <a:noFill/>
          <a:ln w="28575" cap="rnd">
            <a:solidFill>
              <a:srgbClr val="EDB0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8C8F3B-F847-82AC-4463-D585CC6EBA5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972202" y="620184"/>
            <a:ext cx="3576602" cy="3812457"/>
          </a:xfrm>
          <a:custGeom>
            <a:avLst/>
            <a:gdLst>
              <a:gd name="csX0" fmla="*/ 2019039 w 3576602"/>
              <a:gd name="csY0" fmla="*/ 424 h 3812457"/>
              <a:gd name="csX1" fmla="*/ 2172505 w 3576602"/>
              <a:gd name="csY1" fmla="*/ 56910 h 3812457"/>
              <a:gd name="csX2" fmla="*/ 3465954 w 3576602"/>
              <a:gd name="csY2" fmla="*/ 1038432 h 3812457"/>
              <a:gd name="csX3" fmla="*/ 3519692 w 3576602"/>
              <a:gd name="csY3" fmla="*/ 1430358 h 3812457"/>
              <a:gd name="csX4" fmla="*/ 1796024 w 3576602"/>
              <a:gd name="csY4" fmla="*/ 3701809 h 3812457"/>
              <a:gd name="csX5" fmla="*/ 1404097 w 3576602"/>
              <a:gd name="csY5" fmla="*/ 3755547 h 3812457"/>
              <a:gd name="csX6" fmla="*/ 110648 w 3576602"/>
              <a:gd name="csY6" fmla="*/ 2774026 h 3812457"/>
              <a:gd name="csX7" fmla="*/ 56910 w 3576602"/>
              <a:gd name="csY7" fmla="*/ 2382099 h 3812457"/>
              <a:gd name="csX8" fmla="*/ 1780579 w 3576602"/>
              <a:gd name="csY8" fmla="*/ 110648 h 3812457"/>
              <a:gd name="csX9" fmla="*/ 2019039 w 3576602"/>
              <a:gd name="csY9" fmla="*/ 424 h 38124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3576602" h="3812457">
                <a:moveTo>
                  <a:pt x="2019039" y="424"/>
                </a:moveTo>
                <a:cubicBezTo>
                  <a:pt x="2072836" y="3385"/>
                  <a:pt x="2126355" y="21889"/>
                  <a:pt x="2172505" y="56910"/>
                </a:cubicBezTo>
                <a:lnTo>
                  <a:pt x="3465954" y="1038432"/>
                </a:lnTo>
                <a:cubicBezTo>
                  <a:pt x="3589021" y="1131820"/>
                  <a:pt x="3613081" y="1307291"/>
                  <a:pt x="3519692" y="1430358"/>
                </a:cubicBezTo>
                <a:lnTo>
                  <a:pt x="1796024" y="3701809"/>
                </a:lnTo>
                <a:cubicBezTo>
                  <a:pt x="1702636" y="3824876"/>
                  <a:pt x="1527164" y="3848936"/>
                  <a:pt x="1404097" y="3755547"/>
                </a:cubicBezTo>
                <a:lnTo>
                  <a:pt x="110648" y="2774026"/>
                </a:lnTo>
                <a:cubicBezTo>
                  <a:pt x="-12419" y="2680637"/>
                  <a:pt x="-36478" y="2505166"/>
                  <a:pt x="56910" y="2382099"/>
                </a:cubicBezTo>
                <a:lnTo>
                  <a:pt x="1780579" y="110648"/>
                </a:lnTo>
                <a:cubicBezTo>
                  <a:pt x="1838946" y="33731"/>
                  <a:pt x="1929378" y="-4511"/>
                  <a:pt x="2019039" y="42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2008CD-76F7-2491-6A6B-5F305D21205E}"/>
              </a:ext>
            </a:extLst>
          </p:cNvPr>
          <p:cNvSpPr/>
          <p:nvPr userDrawn="1"/>
        </p:nvSpPr>
        <p:spPr>
          <a:xfrm>
            <a:off x="3870402" y="3263900"/>
            <a:ext cx="2629985" cy="1879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7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0">
            <a:extLst>
              <a:ext uri="{FF2B5EF4-FFF2-40B4-BE49-F238E27FC236}">
                <a16:creationId xmlns:a16="http://schemas.microsoft.com/office/drawing/2014/main" id="{31A404BA-4985-C879-D36C-B5A5DA2A0ADC}"/>
              </a:ext>
            </a:extLst>
          </p:cNvPr>
          <p:cNvSpPr/>
          <p:nvPr userDrawn="1"/>
        </p:nvSpPr>
        <p:spPr>
          <a:xfrm>
            <a:off x="0" y="0"/>
            <a:ext cx="7115503" cy="5150069"/>
          </a:xfrm>
          <a:custGeom>
            <a:avLst/>
            <a:gdLst>
              <a:gd name="csX0" fmla="*/ 0 w 7115503"/>
              <a:gd name="csY0" fmla="*/ 0 h 5143500"/>
              <a:gd name="csX1" fmla="*/ 7115503 w 7115503"/>
              <a:gd name="csY1" fmla="*/ 0 h 5143500"/>
              <a:gd name="csX2" fmla="*/ 7115503 w 7115503"/>
              <a:gd name="csY2" fmla="*/ 5143500 h 5143500"/>
              <a:gd name="csX3" fmla="*/ 0 w 7115503"/>
              <a:gd name="csY3" fmla="*/ 5143500 h 5143500"/>
              <a:gd name="csX4" fmla="*/ 0 w 7115503"/>
              <a:gd name="csY4" fmla="*/ 0 h 5143500"/>
              <a:gd name="csX0" fmla="*/ 0 w 7115503"/>
              <a:gd name="csY0" fmla="*/ 0 h 5150069"/>
              <a:gd name="csX1" fmla="*/ 7115503 w 7115503"/>
              <a:gd name="csY1" fmla="*/ 0 h 5150069"/>
              <a:gd name="csX2" fmla="*/ 7115503 w 7115503"/>
              <a:gd name="csY2" fmla="*/ 5143500 h 5150069"/>
              <a:gd name="csX3" fmla="*/ 4130566 w 7115503"/>
              <a:gd name="csY3" fmla="*/ 5150069 h 5150069"/>
              <a:gd name="csX4" fmla="*/ 0 w 7115503"/>
              <a:gd name="csY4" fmla="*/ 5143500 h 5150069"/>
              <a:gd name="csX5" fmla="*/ 0 w 7115503"/>
              <a:gd name="csY5" fmla="*/ 0 h 5150069"/>
              <a:gd name="csX0" fmla="*/ 0 w 7115503"/>
              <a:gd name="csY0" fmla="*/ 0 h 5150069"/>
              <a:gd name="csX1" fmla="*/ 7115503 w 7115503"/>
              <a:gd name="csY1" fmla="*/ 0 h 5150069"/>
              <a:gd name="csX2" fmla="*/ 4130566 w 7115503"/>
              <a:gd name="csY2" fmla="*/ 5150069 h 5150069"/>
              <a:gd name="csX3" fmla="*/ 0 w 7115503"/>
              <a:gd name="csY3" fmla="*/ 5143500 h 5150069"/>
              <a:gd name="csX4" fmla="*/ 0 w 7115503"/>
              <a:gd name="csY4" fmla="*/ 0 h 51500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503" h="5150069">
                <a:moveTo>
                  <a:pt x="0" y="0"/>
                </a:moveTo>
                <a:lnTo>
                  <a:pt x="7115503" y="0"/>
                </a:lnTo>
                <a:lnTo>
                  <a:pt x="4130566" y="5150069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0D1B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0A5852-BF7F-4C86-DF39-BF41AF358DDA}"/>
              </a:ext>
            </a:extLst>
          </p:cNvPr>
          <p:cNvSpPr/>
          <p:nvPr userDrawn="1"/>
        </p:nvSpPr>
        <p:spPr>
          <a:xfrm rot="2681456">
            <a:off x="4953404" y="-401605"/>
            <a:ext cx="5929933" cy="6011932"/>
          </a:xfrm>
          <a:custGeom>
            <a:avLst/>
            <a:gdLst>
              <a:gd name="csX0" fmla="*/ 2379082 w 6008629"/>
              <a:gd name="csY0" fmla="*/ 0 h 6011932"/>
              <a:gd name="csX1" fmla="*/ 2379082 w 6008629"/>
              <a:gd name="csY1" fmla="*/ 1 h 6011932"/>
              <a:gd name="csX2" fmla="*/ 2083375 w 6008629"/>
              <a:gd name="csY2" fmla="*/ 292535 h 6011932"/>
              <a:gd name="csX3" fmla="*/ 5700707 w 6008629"/>
              <a:gd name="csY3" fmla="*/ 3949105 h 6011932"/>
              <a:gd name="csX4" fmla="*/ 6008629 w 6008629"/>
              <a:gd name="csY4" fmla="*/ 3644486 h 6011932"/>
              <a:gd name="csX5" fmla="*/ 6008629 w 6008629"/>
              <a:gd name="csY5" fmla="*/ 3644487 h 6011932"/>
              <a:gd name="csX6" fmla="*/ 3615504 w 6008629"/>
              <a:gd name="csY6" fmla="*/ 6011932 h 6011932"/>
              <a:gd name="csX7" fmla="*/ 953004 w 6008629"/>
              <a:gd name="csY7" fmla="*/ 5341042 h 6011932"/>
              <a:gd name="csX8" fmla="*/ 903637 w 6008629"/>
              <a:gd name="csY8" fmla="*/ 5291675 h 6011932"/>
              <a:gd name="csX9" fmla="*/ 80993 w 6008629"/>
              <a:gd name="csY9" fmla="*/ 2630169 h 6011932"/>
              <a:gd name="csX10" fmla="*/ 0 w 6008629"/>
              <a:gd name="csY10" fmla="*/ 2353554 h 6011932"/>
              <a:gd name="csX0" fmla="*/ 2379082 w 6008629"/>
              <a:gd name="csY0" fmla="*/ 0 h 6011932"/>
              <a:gd name="csX1" fmla="*/ 2379082 w 6008629"/>
              <a:gd name="csY1" fmla="*/ 1 h 6011932"/>
              <a:gd name="csX2" fmla="*/ 2083375 w 6008629"/>
              <a:gd name="csY2" fmla="*/ 292535 h 6011932"/>
              <a:gd name="csX3" fmla="*/ 5700707 w 6008629"/>
              <a:gd name="csY3" fmla="*/ 3949105 h 6011932"/>
              <a:gd name="csX4" fmla="*/ 6008629 w 6008629"/>
              <a:gd name="csY4" fmla="*/ 3644486 h 6011932"/>
              <a:gd name="csX5" fmla="*/ 6008629 w 6008629"/>
              <a:gd name="csY5" fmla="*/ 3644487 h 6011932"/>
              <a:gd name="csX6" fmla="*/ 3615504 w 6008629"/>
              <a:gd name="csY6" fmla="*/ 6011932 h 6011932"/>
              <a:gd name="csX7" fmla="*/ 953004 w 6008629"/>
              <a:gd name="csY7" fmla="*/ 5341042 h 6011932"/>
              <a:gd name="csX8" fmla="*/ 903637 w 6008629"/>
              <a:gd name="csY8" fmla="*/ 5291675 h 6011932"/>
              <a:gd name="csX9" fmla="*/ 80993 w 6008629"/>
              <a:gd name="csY9" fmla="*/ 2630169 h 6011932"/>
              <a:gd name="csX10" fmla="*/ 0 w 6008629"/>
              <a:gd name="csY10" fmla="*/ 2353554 h 6011932"/>
              <a:gd name="csX11" fmla="*/ 2379082 w 6008629"/>
              <a:gd name="csY11" fmla="*/ 0 h 6011932"/>
              <a:gd name="csX0" fmla="*/ 2418096 w 6047643"/>
              <a:gd name="csY0" fmla="*/ 0 h 6011932"/>
              <a:gd name="csX1" fmla="*/ 2418096 w 6047643"/>
              <a:gd name="csY1" fmla="*/ 1 h 6011932"/>
              <a:gd name="csX2" fmla="*/ 2122389 w 6047643"/>
              <a:gd name="csY2" fmla="*/ 292535 h 6011932"/>
              <a:gd name="csX3" fmla="*/ 5739721 w 6047643"/>
              <a:gd name="csY3" fmla="*/ 3949105 h 6011932"/>
              <a:gd name="csX4" fmla="*/ 6047643 w 6047643"/>
              <a:gd name="csY4" fmla="*/ 3644486 h 6011932"/>
              <a:gd name="csX5" fmla="*/ 6047643 w 6047643"/>
              <a:gd name="csY5" fmla="*/ 3644487 h 6011932"/>
              <a:gd name="csX6" fmla="*/ 3654518 w 6047643"/>
              <a:gd name="csY6" fmla="*/ 6011932 h 6011932"/>
              <a:gd name="csX7" fmla="*/ 992018 w 6047643"/>
              <a:gd name="csY7" fmla="*/ 5341042 h 6011932"/>
              <a:gd name="csX8" fmla="*/ 942651 w 6047643"/>
              <a:gd name="csY8" fmla="*/ 5291675 h 6011932"/>
              <a:gd name="csX9" fmla="*/ 39014 w 6047643"/>
              <a:gd name="csY9" fmla="*/ 2353554 h 6011932"/>
              <a:gd name="csX10" fmla="*/ 2418096 w 6047643"/>
              <a:gd name="csY10" fmla="*/ 0 h 6011932"/>
              <a:gd name="csX0" fmla="*/ 2551005 w 6180552"/>
              <a:gd name="csY0" fmla="*/ 0 h 6011932"/>
              <a:gd name="csX1" fmla="*/ 2551005 w 6180552"/>
              <a:gd name="csY1" fmla="*/ 1 h 6011932"/>
              <a:gd name="csX2" fmla="*/ 2255298 w 6180552"/>
              <a:gd name="csY2" fmla="*/ 292535 h 6011932"/>
              <a:gd name="csX3" fmla="*/ 5872630 w 6180552"/>
              <a:gd name="csY3" fmla="*/ 3949105 h 6011932"/>
              <a:gd name="csX4" fmla="*/ 6180552 w 6180552"/>
              <a:gd name="csY4" fmla="*/ 3644486 h 6011932"/>
              <a:gd name="csX5" fmla="*/ 6180552 w 6180552"/>
              <a:gd name="csY5" fmla="*/ 3644487 h 6011932"/>
              <a:gd name="csX6" fmla="*/ 3787427 w 6180552"/>
              <a:gd name="csY6" fmla="*/ 6011932 h 6011932"/>
              <a:gd name="csX7" fmla="*/ 1124927 w 6180552"/>
              <a:gd name="csY7" fmla="*/ 5341042 h 6011932"/>
              <a:gd name="csX8" fmla="*/ 1075560 w 6180552"/>
              <a:gd name="csY8" fmla="*/ 5291675 h 6011932"/>
              <a:gd name="csX9" fmla="*/ 171923 w 6180552"/>
              <a:gd name="csY9" fmla="*/ 2353554 h 6011932"/>
              <a:gd name="csX10" fmla="*/ 2551005 w 6180552"/>
              <a:gd name="csY10" fmla="*/ 0 h 6011932"/>
              <a:gd name="csX0" fmla="*/ 2379082 w 6008629"/>
              <a:gd name="csY0" fmla="*/ 0 h 6011932"/>
              <a:gd name="csX1" fmla="*/ 2379082 w 6008629"/>
              <a:gd name="csY1" fmla="*/ 1 h 6011932"/>
              <a:gd name="csX2" fmla="*/ 2083375 w 6008629"/>
              <a:gd name="csY2" fmla="*/ 292535 h 6011932"/>
              <a:gd name="csX3" fmla="*/ 5700707 w 6008629"/>
              <a:gd name="csY3" fmla="*/ 3949105 h 6011932"/>
              <a:gd name="csX4" fmla="*/ 6008629 w 6008629"/>
              <a:gd name="csY4" fmla="*/ 3644486 h 6011932"/>
              <a:gd name="csX5" fmla="*/ 6008629 w 6008629"/>
              <a:gd name="csY5" fmla="*/ 3644487 h 6011932"/>
              <a:gd name="csX6" fmla="*/ 3615504 w 6008629"/>
              <a:gd name="csY6" fmla="*/ 6011932 h 6011932"/>
              <a:gd name="csX7" fmla="*/ 953004 w 6008629"/>
              <a:gd name="csY7" fmla="*/ 5341042 h 6011932"/>
              <a:gd name="csX8" fmla="*/ 903637 w 6008629"/>
              <a:gd name="csY8" fmla="*/ 5291675 h 6011932"/>
              <a:gd name="csX9" fmla="*/ 0 w 6008629"/>
              <a:gd name="csY9" fmla="*/ 2353554 h 6011932"/>
              <a:gd name="csX10" fmla="*/ 2379082 w 6008629"/>
              <a:gd name="csY10" fmla="*/ 0 h 6011932"/>
              <a:gd name="csX0" fmla="*/ 2379082 w 6008629"/>
              <a:gd name="csY0" fmla="*/ 0 h 6011932"/>
              <a:gd name="csX1" fmla="*/ 2379082 w 6008629"/>
              <a:gd name="csY1" fmla="*/ 1 h 6011932"/>
              <a:gd name="csX2" fmla="*/ 2083375 w 6008629"/>
              <a:gd name="csY2" fmla="*/ 292535 h 6011932"/>
              <a:gd name="csX3" fmla="*/ 5700707 w 6008629"/>
              <a:gd name="csY3" fmla="*/ 3949105 h 6011932"/>
              <a:gd name="csX4" fmla="*/ 6008629 w 6008629"/>
              <a:gd name="csY4" fmla="*/ 3644486 h 6011932"/>
              <a:gd name="csX5" fmla="*/ 6008629 w 6008629"/>
              <a:gd name="csY5" fmla="*/ 3644487 h 6011932"/>
              <a:gd name="csX6" fmla="*/ 3615504 w 6008629"/>
              <a:gd name="csY6" fmla="*/ 6011932 h 6011932"/>
              <a:gd name="csX7" fmla="*/ 953004 w 6008629"/>
              <a:gd name="csY7" fmla="*/ 5341042 h 6011932"/>
              <a:gd name="csX8" fmla="*/ 903637 w 6008629"/>
              <a:gd name="csY8" fmla="*/ 5291675 h 6011932"/>
              <a:gd name="csX9" fmla="*/ 0 w 6008629"/>
              <a:gd name="csY9" fmla="*/ 2353554 h 6011932"/>
              <a:gd name="csX10" fmla="*/ 78696 w 6008629"/>
              <a:gd name="csY10" fmla="*/ 2254085 h 6011932"/>
              <a:gd name="csX11" fmla="*/ 2379082 w 6008629"/>
              <a:gd name="csY11" fmla="*/ 0 h 6011932"/>
              <a:gd name="csX0" fmla="*/ 2300386 w 5929933"/>
              <a:gd name="csY0" fmla="*/ 0 h 6011932"/>
              <a:gd name="csX1" fmla="*/ 2300386 w 5929933"/>
              <a:gd name="csY1" fmla="*/ 1 h 6011932"/>
              <a:gd name="csX2" fmla="*/ 2004679 w 5929933"/>
              <a:gd name="csY2" fmla="*/ 292535 h 6011932"/>
              <a:gd name="csX3" fmla="*/ 5622011 w 5929933"/>
              <a:gd name="csY3" fmla="*/ 3949105 h 6011932"/>
              <a:gd name="csX4" fmla="*/ 5929933 w 5929933"/>
              <a:gd name="csY4" fmla="*/ 3644486 h 6011932"/>
              <a:gd name="csX5" fmla="*/ 5929933 w 5929933"/>
              <a:gd name="csY5" fmla="*/ 3644487 h 6011932"/>
              <a:gd name="csX6" fmla="*/ 3536808 w 5929933"/>
              <a:gd name="csY6" fmla="*/ 6011932 h 6011932"/>
              <a:gd name="csX7" fmla="*/ 874308 w 5929933"/>
              <a:gd name="csY7" fmla="*/ 5341042 h 6011932"/>
              <a:gd name="csX8" fmla="*/ 824941 w 5929933"/>
              <a:gd name="csY8" fmla="*/ 5291675 h 6011932"/>
              <a:gd name="csX9" fmla="*/ 0 w 5929933"/>
              <a:gd name="csY9" fmla="*/ 2254085 h 6011932"/>
              <a:gd name="csX10" fmla="*/ 2300386 w 5929933"/>
              <a:gd name="csY10" fmla="*/ 0 h 60119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5929933" h="6011932">
                <a:moveTo>
                  <a:pt x="2300386" y="0"/>
                </a:moveTo>
                <a:lnTo>
                  <a:pt x="2300386" y="1"/>
                </a:lnTo>
                <a:lnTo>
                  <a:pt x="2004679" y="292535"/>
                </a:lnTo>
                <a:lnTo>
                  <a:pt x="5622011" y="3949105"/>
                </a:lnTo>
                <a:lnTo>
                  <a:pt x="5929933" y="3644486"/>
                </a:lnTo>
                <a:lnTo>
                  <a:pt x="5929933" y="3644487"/>
                </a:lnTo>
                <a:lnTo>
                  <a:pt x="3536808" y="6011932"/>
                </a:lnTo>
                <a:lnTo>
                  <a:pt x="874308" y="5341042"/>
                </a:lnTo>
                <a:cubicBezTo>
                  <a:pt x="847043" y="5341042"/>
                  <a:pt x="824941" y="5318940"/>
                  <a:pt x="824941" y="5291675"/>
                </a:cubicBezTo>
                <a:lnTo>
                  <a:pt x="0" y="2254085"/>
                </a:lnTo>
                <a:lnTo>
                  <a:pt x="23003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143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9705F7B-3CA6-3E16-22A0-2A34CF43E0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67207" y="-15587"/>
            <a:ext cx="4076794" cy="5159088"/>
          </a:xfrm>
          <a:custGeom>
            <a:avLst/>
            <a:gdLst>
              <a:gd name="csX0" fmla="*/ 1565791 w 4076794"/>
              <a:gd name="csY0" fmla="*/ 0 h 5159088"/>
              <a:gd name="csX1" fmla="*/ 4076794 w 4076794"/>
              <a:gd name="csY1" fmla="*/ 15587 h 5159088"/>
              <a:gd name="csX2" fmla="*/ 4076794 w 4076794"/>
              <a:gd name="csY2" fmla="*/ 5159088 h 5159088"/>
              <a:gd name="csX3" fmla="*/ 1435623 w 4076794"/>
              <a:gd name="csY3" fmla="*/ 5159088 h 5159088"/>
              <a:gd name="csX4" fmla="*/ 14649 w 4076794"/>
              <a:gd name="csY4" fmla="*/ 2809656 h 5159088"/>
              <a:gd name="csX5" fmla="*/ 14272 w 4076794"/>
              <a:gd name="csY5" fmla="*/ 2739842 h 51590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076794" h="5159088">
                <a:moveTo>
                  <a:pt x="1565791" y="0"/>
                </a:moveTo>
                <a:lnTo>
                  <a:pt x="4076794" y="15587"/>
                </a:lnTo>
                <a:lnTo>
                  <a:pt x="4076794" y="5159088"/>
                </a:lnTo>
                <a:lnTo>
                  <a:pt x="1435623" y="5159088"/>
                </a:lnTo>
                <a:lnTo>
                  <a:pt x="14649" y="2809656"/>
                </a:lnTo>
                <a:cubicBezTo>
                  <a:pt x="-4734" y="2790481"/>
                  <a:pt x="-4903" y="2759225"/>
                  <a:pt x="14272" y="273984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EB99568-78AA-DEAD-07C5-192E7A7A9D7E}"/>
              </a:ext>
            </a:extLst>
          </p:cNvPr>
          <p:cNvSpPr>
            <a:spLocks noGrp="1"/>
          </p:cNvSpPr>
          <p:nvPr>
            <p:ph type="title" sz="quarter" idx="10" hasCustomPrompt="1"/>
          </p:nvPr>
        </p:nvSpPr>
        <p:spPr>
          <a:xfrm>
            <a:off x="520700" y="1092199"/>
            <a:ext cx="5080000" cy="1397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99A19A-8E6A-EFA2-1C0C-6E5C7AAA63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2819400"/>
            <a:ext cx="5080000" cy="4445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39DFF5-4D95-5D40-FCDE-2AE7BC9A31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700" y="3365500"/>
            <a:ext cx="3175000" cy="101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20000"/>
              </a:lnSpc>
              <a:defRPr sz="1200" b="0">
                <a:solidFill>
                  <a:schemeClr val="lt1"/>
                </a:solidFill>
                <a:latin typeface="+mn-lt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C3D832-0B79-468E-F93F-489B6654F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700" y="4574662"/>
            <a:ext cx="1664352" cy="37798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BA44F7-DE8B-C7DB-7445-D1E269A81287}"/>
              </a:ext>
            </a:extLst>
          </p:cNvPr>
          <p:cNvGrpSpPr/>
          <p:nvPr userDrawn="1"/>
        </p:nvGrpSpPr>
        <p:grpSpPr>
          <a:xfrm>
            <a:off x="552932" y="2605728"/>
            <a:ext cx="2763748" cy="0"/>
            <a:chOff x="523982" y="2746408"/>
            <a:chExt cx="276374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F495ABC-1818-253C-F338-82426100B1EF}"/>
                </a:ext>
              </a:extLst>
            </p:cNvPr>
            <p:cNvCxnSpPr>
              <a:cxnSpLocks/>
            </p:cNvCxnSpPr>
            <p:nvPr/>
          </p:nvCxnSpPr>
          <p:spPr>
            <a:xfrm>
              <a:off x="523982" y="2746408"/>
              <a:ext cx="2763748" cy="0"/>
            </a:xfrm>
            <a:prstGeom prst="line">
              <a:avLst/>
            </a:prstGeom>
            <a:ln w="28575" cap="rnd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alpha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14C2AB-D589-5F35-4703-48DE8AE6C903}"/>
                </a:ext>
              </a:extLst>
            </p:cNvPr>
            <p:cNvCxnSpPr>
              <a:cxnSpLocks/>
            </p:cNvCxnSpPr>
            <p:nvPr/>
          </p:nvCxnSpPr>
          <p:spPr>
            <a:xfrm>
              <a:off x="523982" y="2746408"/>
              <a:ext cx="594360" cy="0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64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B53BEE-B101-E560-ED31-A5A0301A22FF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1213356" y="482600"/>
            <a:ext cx="7366000" cy="571500"/>
          </a:xfr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809A4F5-445E-1204-AEA0-7BA4723B84C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08000" y="3200400"/>
            <a:ext cx="1270000" cy="254000"/>
          </a:xfr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5FB0E36-F703-1FD1-3E48-60287C324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3540539"/>
            <a:ext cx="1270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9EB622C-8893-E45C-C7BD-EB1890313E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3784600"/>
            <a:ext cx="1270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1C0664A-666A-CA94-BBA8-7EF9EDFBAC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2500" y="3200400"/>
            <a:ext cx="1270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400" b="1">
                <a:solidFill>
                  <a:schemeClr val="accent2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5651A74-AFCF-E7FC-2823-085DB141A6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2500" y="3540539"/>
            <a:ext cx="1270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E168A56-337E-4F1F-1F34-D1CAE87392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2500" y="3784600"/>
            <a:ext cx="1270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4E02C3-CBC9-7D55-7748-3B2EC81BB5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7000" y="3200400"/>
            <a:ext cx="1270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C47515D-31DC-74C6-D95A-4D2EC2E00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7000" y="3540539"/>
            <a:ext cx="1270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9324CBB-82FC-2620-13BA-4660D235A8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37000" y="3784600"/>
            <a:ext cx="1270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5377835-8343-42A2-0165-34C5B79B08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51500" y="3200400"/>
            <a:ext cx="1270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400" b="1">
                <a:solidFill>
                  <a:schemeClr val="accent2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13B9B79-A617-506B-437B-C4D0FFD8C2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51500" y="3540539"/>
            <a:ext cx="1270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0A52C23-0C0A-2989-3A0C-C77FDAF65D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1500" y="3784600"/>
            <a:ext cx="1270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673A4BD-57A7-D3AF-6E89-51031C1BAD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66000" y="3200400"/>
            <a:ext cx="1270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5D8696F-9931-97DD-BB63-64585505EE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66000" y="3540539"/>
            <a:ext cx="1270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08C6E21-CFEC-9D72-1FD3-74F9171F7A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66000" y="3784600"/>
            <a:ext cx="1270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40" name="Date Placeholder 39">
            <a:extLst>
              <a:ext uri="{FF2B5EF4-FFF2-40B4-BE49-F238E27FC236}">
                <a16:creationId xmlns:a16="http://schemas.microsoft.com/office/drawing/2014/main" id="{0A3C6F94-25E1-F15A-B85B-7F5D49F596D3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46D869D5-1906-42FC-BA99-D19E66814659}" type="datetime1">
              <a:rPr lang="en-US" smtClean="0"/>
              <a:t>5/15/2026</a:t>
            </a:fld>
            <a:endParaRPr lang="en-US" sz="80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BC56A408-C1BE-F64C-B137-F1226070D96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sz="800"/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C50CEDA5-29E5-85BC-C099-C33BA59241F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485522" y="543587"/>
            <a:ext cx="558351" cy="274637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fld id="{7A156ECC-51DC-4389-9876-33A1EAC76FA1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222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B53BEE-B101-E560-ED31-A5A0301A22FF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1213356" y="482600"/>
            <a:ext cx="7366000" cy="571500"/>
          </a:xfrm>
        </p:spPr>
        <p:txBody>
          <a:bodyPr wrap="square"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3000" b="0" i="0" u="none" baseline="0">
                <a:solidFill>
                  <a:schemeClr val="accent1"/>
                </a:solidFill>
                <a:latin typeface="Roboto Medium" panose="02000000000000000000" pitchFamily="2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954E5D7F-7C35-8BF8-3579-B5BDF5933504}"/>
              </a:ext>
            </a:extLst>
          </p:cNvPr>
          <p:cNvSpPr/>
          <p:nvPr userDrawn="1"/>
        </p:nvSpPr>
        <p:spPr>
          <a:xfrm>
            <a:off x="1270000" y="1041400"/>
            <a:ext cx="444500" cy="0"/>
          </a:xfrm>
          <a:prstGeom prst="line">
            <a:avLst/>
          </a:prstGeom>
          <a:noFill/>
          <a:ln w="25400">
            <a:solidFill>
              <a:srgbClr val="EDB0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F22BA839-C663-C55C-AC86-6C269278AFD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8000" y="1441450"/>
            <a:ext cx="8128000" cy="30114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BC980-A9C6-A317-B3F6-21761A15A12A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672D0AB6-27B1-45A2-8DB5-B21BBE65D37D}" type="datetime1">
              <a:rPr lang="en-US" smtClean="0"/>
              <a:t>5/15/2026</a:t>
            </a:fld>
            <a:endParaRPr lang="en-US" sz="8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DCC96-9C31-D4A2-5493-E72168101D3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sz="800"/>
          </a:p>
        </p:txBody>
      </p:sp>
      <p:sp>
        <p:nvSpPr>
          <p:cNvPr id="8" name="Slide Number Placeholder 41">
            <a:extLst>
              <a:ext uri="{FF2B5EF4-FFF2-40B4-BE49-F238E27FC236}">
                <a16:creationId xmlns:a16="http://schemas.microsoft.com/office/drawing/2014/main" id="{54BCCC5A-A184-C22C-B8C3-A2F6F29EA59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485522" y="543587"/>
            <a:ext cx="558351" cy="274637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fld id="{7A156ECC-51DC-4389-9876-33A1EAC76FA1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0458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9AA8A07-8557-168E-BC7B-C4A2E07C1B1D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1213356" y="482600"/>
            <a:ext cx="7366000" cy="571500"/>
          </a:xfrm>
        </p:spPr>
        <p:txBody>
          <a:bodyPr wrap="square"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3000" b="0" i="0" u="none" baseline="0">
                <a:solidFill>
                  <a:schemeClr val="accent1"/>
                </a:solidFill>
                <a:latin typeface="Roboto Medium" panose="02000000000000000000" pitchFamily="2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03EE64-B013-67B9-D15E-440AF33464D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3339" y="1436956"/>
            <a:ext cx="3556000" cy="1016000"/>
          </a:xfrm>
        </p:spPr>
        <p:txBody>
          <a:bodyPr lIns="0" tIns="0" rIns="0" bIns="0" anchor="t"/>
          <a:lstStyle>
            <a:lvl1pPr algn="l">
              <a:lnSpc>
                <a:spcPct val="120000"/>
              </a:lnSpc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FAADC8-789D-4FFB-6F55-A1D3FD9E44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2603500"/>
            <a:ext cx="1905000" cy="254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C2DDDD-4870-B2A6-C6C1-0FA3866C9A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2819400"/>
            <a:ext cx="2921000" cy="50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10000"/>
              </a:lnSpc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74A58C0-1254-502F-BFF5-88CAC5B6C6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3403600"/>
            <a:ext cx="1905000" cy="254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E70CBC-8B14-9222-EF9F-967291354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000" y="3619500"/>
            <a:ext cx="2921000" cy="50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10000"/>
              </a:lnSpc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1C712C-F4C8-679A-1366-6E3FDC8D68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203700"/>
            <a:ext cx="1905000" cy="254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7E80D0-00D3-BD7C-B6EC-27151094A9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419600"/>
            <a:ext cx="2921000" cy="50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10000"/>
              </a:lnSpc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890FBB9-BBF8-6ADA-904F-BBA84A63A993}"/>
              </a:ext>
            </a:extLst>
          </p:cNvPr>
          <p:cNvSpPr/>
          <p:nvPr userDrawn="1"/>
        </p:nvSpPr>
        <p:spPr>
          <a:xfrm rot="17785610">
            <a:off x="4756670" y="709843"/>
            <a:ext cx="5419735" cy="4825506"/>
          </a:xfrm>
          <a:custGeom>
            <a:avLst/>
            <a:gdLst>
              <a:gd name="csX0" fmla="*/ 4053212 w 5419735"/>
              <a:gd name="csY0" fmla="*/ 189578 h 4825506"/>
              <a:gd name="csX1" fmla="*/ 5419735 w 5419735"/>
              <a:gd name="csY1" fmla="*/ 2939188 h 4825506"/>
              <a:gd name="csX2" fmla="*/ 1624236 w 5419735"/>
              <a:gd name="csY2" fmla="*/ 4825506 h 4825506"/>
              <a:gd name="csX3" fmla="*/ 0 w 5419735"/>
              <a:gd name="csY3" fmla="*/ 1557349 h 4825506"/>
              <a:gd name="csX4" fmla="*/ 0 w 5419735"/>
              <a:gd name="csY4" fmla="*/ 497156 h 4825506"/>
              <a:gd name="csX5" fmla="*/ 497157 w 5419735"/>
              <a:gd name="csY5" fmla="*/ 0 h 48255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5419735" h="4825506">
                <a:moveTo>
                  <a:pt x="4053212" y="189578"/>
                </a:moveTo>
                <a:lnTo>
                  <a:pt x="5419735" y="2939188"/>
                </a:lnTo>
                <a:lnTo>
                  <a:pt x="1624236" y="4825506"/>
                </a:lnTo>
                <a:lnTo>
                  <a:pt x="0" y="1557349"/>
                </a:lnTo>
                <a:lnTo>
                  <a:pt x="0" y="497156"/>
                </a:lnTo>
                <a:cubicBezTo>
                  <a:pt x="0" y="222585"/>
                  <a:pt x="222585" y="0"/>
                  <a:pt x="4971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323FD3-000A-70D4-8E69-1761C25838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64138" y="-1"/>
            <a:ext cx="4979862" cy="5143500"/>
          </a:xfrm>
          <a:custGeom>
            <a:avLst/>
            <a:gdLst>
              <a:gd name="csX0" fmla="*/ 1804468 w 4979862"/>
              <a:gd name="csY0" fmla="*/ 0 h 5143500"/>
              <a:gd name="csX1" fmla="*/ 4979862 w 4979862"/>
              <a:gd name="csY1" fmla="*/ 1 h 5143500"/>
              <a:gd name="csX2" fmla="*/ 4979862 w 4979862"/>
              <a:gd name="csY2" fmla="*/ 5143500 h 5143500"/>
              <a:gd name="csX3" fmla="*/ 3046586 w 4979862"/>
              <a:gd name="csY3" fmla="*/ 5143500 h 5143500"/>
              <a:gd name="csX4" fmla="*/ 276005 w 4979862"/>
              <a:gd name="csY4" fmla="*/ 3766554 h 5143500"/>
              <a:gd name="csX5" fmla="*/ 52062 w 4979862"/>
              <a:gd name="csY5" fmla="*/ 3100087 h 51435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979862" h="5143500">
                <a:moveTo>
                  <a:pt x="1804468" y="0"/>
                </a:moveTo>
                <a:lnTo>
                  <a:pt x="4979862" y="1"/>
                </a:lnTo>
                <a:lnTo>
                  <a:pt x="4979862" y="5143500"/>
                </a:lnTo>
                <a:lnTo>
                  <a:pt x="3046586" y="5143500"/>
                </a:lnTo>
                <a:lnTo>
                  <a:pt x="276005" y="3766554"/>
                </a:lnTo>
                <a:cubicBezTo>
                  <a:pt x="30125" y="3644355"/>
                  <a:pt x="-70138" y="3345967"/>
                  <a:pt x="52062" y="31000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6DBE3708-CD93-60F3-25CA-4DE80946BB9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9822097-656B-4A01-9ECE-E41F7A65014B}" type="datetime1">
              <a:rPr lang="en-US" smtClean="0"/>
              <a:t>5/15/2026</a:t>
            </a:fld>
            <a:endParaRPr lang="en-US" sz="800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2263E784-D581-A503-6F07-503BE681E0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sz="800"/>
          </a:p>
        </p:txBody>
      </p:sp>
      <p:sp>
        <p:nvSpPr>
          <p:cNvPr id="30" name="Slide Number Placeholder 41">
            <a:extLst>
              <a:ext uri="{FF2B5EF4-FFF2-40B4-BE49-F238E27FC236}">
                <a16:creationId xmlns:a16="http://schemas.microsoft.com/office/drawing/2014/main" id="{61BCDC98-276B-E555-8BA4-CDD98C1F1D5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485522" y="543587"/>
            <a:ext cx="558351" cy="274637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fld id="{7A156ECC-51DC-4389-9876-33A1EAC76FA1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4852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2BBEC0F2-6CA5-8C7A-1F60-9E5B46A06FCD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1213356" y="482600"/>
            <a:ext cx="7366000" cy="571500"/>
          </a:xfrm>
        </p:spPr>
        <p:txBody>
          <a:bodyPr wrap="square"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3000" b="0" i="0" u="none" baseline="0">
                <a:solidFill>
                  <a:schemeClr val="accent1"/>
                </a:solidFill>
                <a:latin typeface="Roboto Medium" panose="02000000000000000000" pitchFamily="2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DF15D6-9F2B-5EB4-64D7-F15475A4D75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229139" y="1383196"/>
            <a:ext cx="2209800" cy="204671"/>
          </a:xfrm>
        </p:spPr>
        <p:txBody>
          <a:bodyPr lIns="0" tIns="0" rIns="0" bIns="0" anchor="t"/>
          <a:lstStyle>
            <a:lvl1pPr algn="l">
              <a:lnSpc>
                <a:spcPct val="120000"/>
              </a:lnSpc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503A7E4-827F-F948-F258-F03E2CB200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9139" y="2229126"/>
            <a:ext cx="2209800" cy="20467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20000"/>
              </a:lnSpc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2070CB9-D058-8962-6F43-36A3A2E831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9139" y="3075056"/>
            <a:ext cx="2209800" cy="20467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20000"/>
              </a:lnSpc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90F37A6-102A-8DAD-3844-EE8F2C3171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9139" y="3920986"/>
            <a:ext cx="2209800" cy="20467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20000"/>
              </a:lnSpc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6072F2E-C8DF-22EF-5670-3E5A05A6D3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9139" y="1651366"/>
            <a:ext cx="2209800" cy="3907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20000"/>
              </a:lnSpc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A449877-E21B-CFD3-2F4F-941BAA5830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9139" y="2497296"/>
            <a:ext cx="2209800" cy="3907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20000"/>
              </a:lnSpc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7F42A85-E453-F5F6-92BE-12A54E16A8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9139" y="3343226"/>
            <a:ext cx="2209800" cy="3907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20000"/>
              </a:lnSpc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D192536-4749-7C11-142C-3CD5C5B368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9139" y="4189156"/>
            <a:ext cx="2209800" cy="3907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20000"/>
              </a:lnSpc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3484FA1B-6906-4C8F-7D5B-F69B0DD6CA8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C327E48-EFE0-43B4-85FB-106B980844D2}" type="datetime1">
              <a:rPr lang="en-US" smtClean="0"/>
              <a:t>5/15/2026</a:t>
            </a:fld>
            <a:endParaRPr lang="en-US" sz="80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3C2F612F-F893-51FF-927D-7D453533AFF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sz="800"/>
          </a:p>
        </p:txBody>
      </p:sp>
      <p:sp>
        <p:nvSpPr>
          <p:cNvPr id="40" name="Slide Number Placeholder 41">
            <a:extLst>
              <a:ext uri="{FF2B5EF4-FFF2-40B4-BE49-F238E27FC236}">
                <a16:creationId xmlns:a16="http://schemas.microsoft.com/office/drawing/2014/main" id="{B411AEDB-A1CA-A59B-4AA3-8E69597A5AE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485522" y="543587"/>
            <a:ext cx="558351" cy="274637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fld id="{7A156ECC-51DC-4389-9876-33A1EAC76FA1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6112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8EEF39-C90A-168D-E394-AF5CB5761F61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1213356" y="482600"/>
            <a:ext cx="7366000" cy="571500"/>
          </a:xfrm>
        </p:spPr>
        <p:txBody>
          <a:bodyPr wrap="square"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3000" b="0" i="0" u="none" baseline="0">
                <a:solidFill>
                  <a:schemeClr val="accent1"/>
                </a:solidFill>
                <a:latin typeface="Roboto Medium" panose="02000000000000000000" pitchFamily="2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C1D198-6119-00F7-62BE-22C90C53B62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35160" y="1219200"/>
            <a:ext cx="8134856" cy="635000"/>
          </a:xfrm>
        </p:spPr>
        <p:txBody>
          <a:bodyPr lIns="0" tIns="0" rIns="0" bIns="0" anchor="t"/>
          <a:lstStyle>
            <a:lvl1pPr algn="l">
              <a:lnSpc>
                <a:spcPct val="120000"/>
              </a:lnSpc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F98E7AD0-81CC-CD1B-2D5A-3DCD45FE80F8}"/>
              </a:ext>
            </a:extLst>
          </p:cNvPr>
          <p:cNvSpPr/>
          <p:nvPr userDrawn="1"/>
        </p:nvSpPr>
        <p:spPr>
          <a:xfrm>
            <a:off x="507873" y="2451100"/>
            <a:ext cx="2540000" cy="1714500"/>
          </a:xfrm>
          <a:prstGeom prst="roundRect">
            <a:avLst>
              <a:gd name="adj" fmla="val 2667"/>
            </a:avLst>
          </a:prstGeom>
          <a:solidFill>
            <a:srgbClr val="F7F8F9"/>
          </a:solidFill>
          <a:ln w="12700">
            <a:solidFill>
              <a:srgbClr val="F7F8F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9">
            <a:extLst>
              <a:ext uri="{FF2B5EF4-FFF2-40B4-BE49-F238E27FC236}">
                <a16:creationId xmlns:a16="http://schemas.microsoft.com/office/drawing/2014/main" id="{E7378209-8DF2-63F7-E3E9-FA49910C8EF7}"/>
              </a:ext>
            </a:extLst>
          </p:cNvPr>
          <p:cNvSpPr/>
          <p:nvPr userDrawn="1"/>
        </p:nvSpPr>
        <p:spPr>
          <a:xfrm>
            <a:off x="3278359" y="2451100"/>
            <a:ext cx="2540000" cy="1714500"/>
          </a:xfrm>
          <a:prstGeom prst="roundRect">
            <a:avLst>
              <a:gd name="adj" fmla="val 2667"/>
            </a:avLst>
          </a:prstGeom>
          <a:solidFill>
            <a:srgbClr val="F7F8F9"/>
          </a:solidFill>
          <a:ln w="12700">
            <a:solidFill>
              <a:srgbClr val="F7F8F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10">
            <a:extLst>
              <a:ext uri="{FF2B5EF4-FFF2-40B4-BE49-F238E27FC236}">
                <a16:creationId xmlns:a16="http://schemas.microsoft.com/office/drawing/2014/main" id="{C85A52A3-56F1-9436-51BC-39ECD76A14FF}"/>
              </a:ext>
            </a:extLst>
          </p:cNvPr>
          <p:cNvSpPr/>
          <p:nvPr userDrawn="1"/>
        </p:nvSpPr>
        <p:spPr>
          <a:xfrm>
            <a:off x="6057900" y="2451100"/>
            <a:ext cx="2540000" cy="1714500"/>
          </a:xfrm>
          <a:prstGeom prst="roundRect">
            <a:avLst>
              <a:gd name="adj" fmla="val 2667"/>
            </a:avLst>
          </a:prstGeom>
          <a:solidFill>
            <a:srgbClr val="F7F8F9"/>
          </a:solidFill>
          <a:ln w="12700">
            <a:solidFill>
              <a:srgbClr val="F7F8F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1">
            <a:extLst>
              <a:ext uri="{FF2B5EF4-FFF2-40B4-BE49-F238E27FC236}">
                <a16:creationId xmlns:a16="http://schemas.microsoft.com/office/drawing/2014/main" id="{7033DA2C-72D1-5EA9-53BA-B84DDCB4F620}"/>
              </a:ext>
            </a:extLst>
          </p:cNvPr>
          <p:cNvSpPr/>
          <p:nvPr userDrawn="1"/>
        </p:nvSpPr>
        <p:spPr>
          <a:xfrm>
            <a:off x="1431325" y="2082800"/>
            <a:ext cx="711200" cy="711200"/>
          </a:xfrm>
          <a:prstGeom prst="ellipse">
            <a:avLst/>
          </a:prstGeom>
          <a:solidFill>
            <a:srgbClr val="11224D"/>
          </a:solidFill>
          <a:ln w="12700">
            <a:solidFill>
              <a:srgbClr val="11224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4509872-A916-53F4-A7DE-E675A10201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425" y="2984500"/>
            <a:ext cx="2413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BF0A9EC-C7E4-E872-5AC9-8FC4A9B33F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425" y="3302000"/>
            <a:ext cx="2413000" cy="762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20000"/>
              </a:lnSpc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5" name="Shape 14">
            <a:extLst>
              <a:ext uri="{FF2B5EF4-FFF2-40B4-BE49-F238E27FC236}">
                <a16:creationId xmlns:a16="http://schemas.microsoft.com/office/drawing/2014/main" id="{6128BA65-CC77-FFF3-35E9-6083702721C3}"/>
              </a:ext>
            </a:extLst>
          </p:cNvPr>
          <p:cNvSpPr/>
          <p:nvPr userDrawn="1"/>
        </p:nvSpPr>
        <p:spPr>
          <a:xfrm>
            <a:off x="4192759" y="2082800"/>
            <a:ext cx="711200" cy="711200"/>
          </a:xfrm>
          <a:prstGeom prst="ellipse">
            <a:avLst/>
          </a:prstGeom>
          <a:solidFill>
            <a:srgbClr val="E9AC3B"/>
          </a:solidFill>
          <a:ln w="12700">
            <a:solidFill>
              <a:srgbClr val="E9AC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8F83C82-530A-A8FB-4EFA-889FEAC15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859" y="2984500"/>
            <a:ext cx="2413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7ACD7A7-90AC-7AB4-51B2-1EFB5D2BE3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1859" y="3302000"/>
            <a:ext cx="2413000" cy="762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20000"/>
              </a:lnSpc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8" name="Shape 17">
            <a:extLst>
              <a:ext uri="{FF2B5EF4-FFF2-40B4-BE49-F238E27FC236}">
                <a16:creationId xmlns:a16="http://schemas.microsoft.com/office/drawing/2014/main" id="{2D4AD382-2E8D-4029-70BD-8479C734CAA3}"/>
              </a:ext>
            </a:extLst>
          </p:cNvPr>
          <p:cNvSpPr/>
          <p:nvPr userDrawn="1"/>
        </p:nvSpPr>
        <p:spPr>
          <a:xfrm>
            <a:off x="6972300" y="2082800"/>
            <a:ext cx="711200" cy="711200"/>
          </a:xfrm>
          <a:prstGeom prst="ellipse">
            <a:avLst/>
          </a:prstGeom>
          <a:solidFill>
            <a:srgbClr val="11224D"/>
          </a:solidFill>
          <a:ln w="12700">
            <a:solidFill>
              <a:srgbClr val="11224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71226B-0861-C2C6-6C86-41B1387EA9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21400" y="2984500"/>
            <a:ext cx="2413000" cy="254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C16B00-376C-43DD-38D1-BC808EC130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1400" y="3302000"/>
            <a:ext cx="2413000" cy="7620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20000"/>
              </a:lnSpc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9ACB8556-4D9D-0D01-6756-FBD75618B8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680DE27-DC10-4D08-8C01-E67BA20C78B7}" type="datetime1">
              <a:rPr lang="en-US" smtClean="0"/>
              <a:t>5/15/2026</a:t>
            </a:fld>
            <a:endParaRPr lang="en-US" sz="80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A95D2CB3-4B7D-3708-9B5A-7CDD5CB8924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sz="800"/>
          </a:p>
        </p:txBody>
      </p:sp>
      <p:sp>
        <p:nvSpPr>
          <p:cNvPr id="28" name="Slide Number Placeholder 41">
            <a:extLst>
              <a:ext uri="{FF2B5EF4-FFF2-40B4-BE49-F238E27FC236}">
                <a16:creationId xmlns:a16="http://schemas.microsoft.com/office/drawing/2014/main" id="{7D9D85B8-8FE1-1174-5F65-A32D46C5BD6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485522" y="543587"/>
            <a:ext cx="558351" cy="274637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fld id="{7A156ECC-51DC-4389-9876-33A1EAC76FA1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4843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ED92654-D1FB-4092-4C92-48C6422A3A6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597150" y="1625600"/>
            <a:ext cx="3613150" cy="281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B5DF02F8-D601-7C28-9F6C-C9B7C8E80FDA}"/>
              </a:ext>
            </a:extLst>
          </p:cNvPr>
          <p:cNvSpPr/>
          <p:nvPr userDrawn="1"/>
        </p:nvSpPr>
        <p:spPr>
          <a:xfrm>
            <a:off x="6667500" y="0"/>
            <a:ext cx="2476500" cy="514350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390746C-D944-8196-45D8-E764E8CF77A4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1213356" y="482600"/>
            <a:ext cx="7366000" cy="571500"/>
          </a:xfrm>
        </p:spPr>
        <p:txBody>
          <a:bodyPr wrap="square"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3000" b="0" i="0" u="none" baseline="0">
                <a:solidFill>
                  <a:schemeClr val="accent1"/>
                </a:solidFill>
                <a:latin typeface="Roboto Medium" panose="02000000000000000000" pitchFamily="2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3F6804-EB12-9B62-16F5-0EEFB7D27CC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29626" y="1625600"/>
            <a:ext cx="1778000" cy="508000"/>
          </a:xfrm>
        </p:spPr>
        <p:txBody>
          <a:bodyPr lIns="0" tIns="0" rIns="0" bIns="0" anchor="t"/>
          <a:lstStyle>
            <a:lvl1pPr algn="l">
              <a:lnSpc>
                <a:spcPct val="120000"/>
              </a:lnSpc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1F26B206-1C5F-A27A-872D-09FFD0FFB60D}"/>
              </a:ext>
            </a:extLst>
          </p:cNvPr>
          <p:cNvSpPr/>
          <p:nvPr userDrawn="1"/>
        </p:nvSpPr>
        <p:spPr>
          <a:xfrm>
            <a:off x="493412" y="2692400"/>
            <a:ext cx="203200" cy="203200"/>
          </a:xfrm>
          <a:prstGeom prst="ellipse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EE2554-3462-293C-C66E-013A4782B2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212" y="2692400"/>
            <a:ext cx="1524000" cy="2286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5B6F6EBD-3DFF-25F2-4B71-E197EBBB2CC6}"/>
              </a:ext>
            </a:extLst>
          </p:cNvPr>
          <p:cNvSpPr/>
          <p:nvPr userDrawn="1"/>
        </p:nvSpPr>
        <p:spPr>
          <a:xfrm>
            <a:off x="493412" y="3200400"/>
            <a:ext cx="203200" cy="203200"/>
          </a:xfrm>
          <a:prstGeom prst="ellipse">
            <a:avLst/>
          </a:prstGeom>
          <a:solidFill>
            <a:srgbClr val="F9B41B"/>
          </a:solidFill>
          <a:ln w="12700">
            <a:solidFill>
              <a:srgbClr val="F9B41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2114331-E90A-8349-B464-5F2F6BF00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212" y="3200400"/>
            <a:ext cx="1524000" cy="2286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3A5D4A84-4A4D-C6A5-7989-69715097CC50}"/>
              </a:ext>
            </a:extLst>
          </p:cNvPr>
          <p:cNvSpPr/>
          <p:nvPr userDrawn="1"/>
        </p:nvSpPr>
        <p:spPr>
          <a:xfrm>
            <a:off x="493412" y="3708400"/>
            <a:ext cx="203200" cy="203200"/>
          </a:xfrm>
          <a:prstGeom prst="ellipse">
            <a:avLst/>
          </a:prstGeom>
          <a:solidFill>
            <a:srgbClr val="D9D9D9"/>
          </a:solidFill>
          <a:ln w="1270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C5A862-3F5F-25D8-569D-04BFEF4F9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212" y="3708400"/>
            <a:ext cx="1524000" cy="2286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A120E73-8028-CBC9-339A-C1ACC89B3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9000" y="2413000"/>
            <a:ext cx="1447800" cy="1397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30000"/>
              </a:lnSpc>
              <a:defRPr sz="1300" b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9" name="Shape 14">
            <a:extLst>
              <a:ext uri="{FF2B5EF4-FFF2-40B4-BE49-F238E27FC236}">
                <a16:creationId xmlns:a16="http://schemas.microsoft.com/office/drawing/2014/main" id="{A8D77C59-6421-7CE1-428D-CCEE3ADB8482}"/>
              </a:ext>
            </a:extLst>
          </p:cNvPr>
          <p:cNvSpPr/>
          <p:nvPr userDrawn="1"/>
        </p:nvSpPr>
        <p:spPr>
          <a:xfrm>
            <a:off x="7239000" y="3937000"/>
            <a:ext cx="533400" cy="0"/>
          </a:xfrm>
          <a:prstGeom prst="line">
            <a:avLst/>
          </a:prstGeom>
          <a:noFill/>
          <a:ln w="38100" cap="rnd">
            <a:solidFill>
              <a:srgbClr val="F9B41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6433494-275E-CF4B-77DB-D22C89F5C94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EAD0102-E15E-460D-B819-44D6AF5FED57}" type="datetime1">
              <a:rPr lang="en-US" smtClean="0"/>
              <a:t>5/15/2026</a:t>
            </a:fld>
            <a:endParaRPr lang="en-US" sz="80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48DDA21-101C-7543-1172-FB2217AF9F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sz="800"/>
          </a:p>
        </p:txBody>
      </p:sp>
      <p:sp>
        <p:nvSpPr>
          <p:cNvPr id="26" name="Slide Number Placeholder 41">
            <a:extLst>
              <a:ext uri="{FF2B5EF4-FFF2-40B4-BE49-F238E27FC236}">
                <a16:creationId xmlns:a16="http://schemas.microsoft.com/office/drawing/2014/main" id="{E7E1DEF8-34C6-D948-9ADB-A4B6D58A292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485522" y="543587"/>
            <a:ext cx="558351" cy="274637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fld id="{7A156ECC-51DC-4389-9876-33A1EAC76FA1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2692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">
            <a:extLst>
              <a:ext uri="{FF2B5EF4-FFF2-40B4-BE49-F238E27FC236}">
                <a16:creationId xmlns:a16="http://schemas.microsoft.com/office/drawing/2014/main" id="{D013BD18-79F7-B23B-0612-9183038C2B9A}"/>
              </a:ext>
            </a:extLst>
          </p:cNvPr>
          <p:cNvSpPr/>
          <p:nvPr userDrawn="1"/>
        </p:nvSpPr>
        <p:spPr>
          <a:xfrm>
            <a:off x="457200" y="2451651"/>
            <a:ext cx="1905000" cy="1905000"/>
          </a:xfrm>
          <a:prstGeom prst="roundRect">
            <a:avLst>
              <a:gd name="adj" fmla="val 1920"/>
            </a:avLst>
          </a:prstGeom>
          <a:solidFill>
            <a:srgbClr val="F8F9FA"/>
          </a:solidFill>
          <a:ln w="12700">
            <a:solidFill>
              <a:srgbClr val="F8F9F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37E747F6-BE47-6142-D6BC-716234EDD54A}"/>
              </a:ext>
            </a:extLst>
          </p:cNvPr>
          <p:cNvSpPr/>
          <p:nvPr userDrawn="1"/>
        </p:nvSpPr>
        <p:spPr>
          <a:xfrm>
            <a:off x="2565400" y="2451651"/>
            <a:ext cx="1905000" cy="1905000"/>
          </a:xfrm>
          <a:prstGeom prst="roundRect">
            <a:avLst>
              <a:gd name="adj" fmla="val 1920"/>
            </a:avLst>
          </a:prstGeom>
          <a:solidFill>
            <a:srgbClr val="F8F9FA"/>
          </a:solidFill>
          <a:ln w="12700">
            <a:solidFill>
              <a:srgbClr val="F8F9F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2EF48FF4-9DA3-C341-F7A9-951495236D81}"/>
              </a:ext>
            </a:extLst>
          </p:cNvPr>
          <p:cNvSpPr/>
          <p:nvPr userDrawn="1"/>
        </p:nvSpPr>
        <p:spPr>
          <a:xfrm>
            <a:off x="4673600" y="2451651"/>
            <a:ext cx="1905000" cy="1905000"/>
          </a:xfrm>
          <a:prstGeom prst="roundRect">
            <a:avLst>
              <a:gd name="adj" fmla="val 1920"/>
            </a:avLst>
          </a:prstGeom>
          <a:solidFill>
            <a:srgbClr val="F8F9FA"/>
          </a:solidFill>
          <a:ln w="12700">
            <a:solidFill>
              <a:srgbClr val="F8F9F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026E5B73-A965-28E6-04E3-7F44191EEB60}"/>
              </a:ext>
            </a:extLst>
          </p:cNvPr>
          <p:cNvSpPr/>
          <p:nvPr userDrawn="1"/>
        </p:nvSpPr>
        <p:spPr>
          <a:xfrm>
            <a:off x="6781800" y="2451651"/>
            <a:ext cx="1905000" cy="1905000"/>
          </a:xfrm>
          <a:prstGeom prst="roundRect">
            <a:avLst>
              <a:gd name="adj" fmla="val 1920"/>
            </a:avLst>
          </a:prstGeom>
          <a:solidFill>
            <a:srgbClr val="F8F9FA"/>
          </a:solidFill>
          <a:ln w="12700">
            <a:solidFill>
              <a:srgbClr val="F8F9F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7901008-0F4C-D61F-6CCE-5DBADD505F19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1213356" y="482600"/>
            <a:ext cx="7366000" cy="571500"/>
          </a:xfrm>
        </p:spPr>
        <p:txBody>
          <a:bodyPr wrap="square"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3000" b="0" i="0" u="none" baseline="0">
                <a:solidFill>
                  <a:schemeClr val="accent1"/>
                </a:solidFill>
                <a:latin typeface="Roboto Medium" panose="02000000000000000000" pitchFamily="2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A2640-B540-EB07-64DD-F109BBAB2F4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38680" y="1270000"/>
            <a:ext cx="3175000" cy="571500"/>
          </a:xfrm>
        </p:spPr>
        <p:txBody>
          <a:bodyPr lIns="0" tIns="0" rIns="0" bIns="0" anchor="t"/>
          <a:lstStyle>
            <a:lvl1pPr algn="l">
              <a:lnSpc>
                <a:spcPct val="120000"/>
              </a:lnSpc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1796170E-D382-A1A3-3228-00EC614E34AC}"/>
              </a:ext>
            </a:extLst>
          </p:cNvPr>
          <p:cNvSpPr/>
          <p:nvPr userDrawn="1"/>
        </p:nvSpPr>
        <p:spPr>
          <a:xfrm>
            <a:off x="738808" y="2108751"/>
            <a:ext cx="685800" cy="685800"/>
          </a:xfrm>
          <a:prstGeom prst="ellipse">
            <a:avLst/>
          </a:prstGeom>
          <a:solidFill>
            <a:srgbClr val="112340"/>
          </a:solidFill>
          <a:ln w="12700">
            <a:solidFill>
              <a:srgbClr val="1123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D65F1248-12C0-4422-BFDC-D2581E37703F}"/>
              </a:ext>
            </a:extLst>
          </p:cNvPr>
          <p:cNvSpPr/>
          <p:nvPr userDrawn="1"/>
        </p:nvSpPr>
        <p:spPr>
          <a:xfrm>
            <a:off x="2856947" y="2108751"/>
            <a:ext cx="685800" cy="685800"/>
          </a:xfrm>
          <a:prstGeom prst="ellipse">
            <a:avLst/>
          </a:prstGeom>
          <a:solidFill>
            <a:srgbClr val="E8AB41"/>
          </a:solidFill>
          <a:ln w="12700">
            <a:solidFill>
              <a:srgbClr val="E8AB4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99AFEC7C-5807-E21C-BA59-07AE0C2C2024}"/>
              </a:ext>
            </a:extLst>
          </p:cNvPr>
          <p:cNvSpPr/>
          <p:nvPr userDrawn="1"/>
        </p:nvSpPr>
        <p:spPr>
          <a:xfrm>
            <a:off x="4965147" y="2108751"/>
            <a:ext cx="685800" cy="685800"/>
          </a:xfrm>
          <a:prstGeom prst="ellipse">
            <a:avLst/>
          </a:prstGeom>
          <a:solidFill>
            <a:srgbClr val="112340"/>
          </a:solidFill>
          <a:ln w="12700">
            <a:solidFill>
              <a:srgbClr val="1123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7A8C1A63-97FD-A957-0014-EF9C079DBC1C}"/>
              </a:ext>
            </a:extLst>
          </p:cNvPr>
          <p:cNvSpPr/>
          <p:nvPr userDrawn="1"/>
        </p:nvSpPr>
        <p:spPr>
          <a:xfrm>
            <a:off x="7073347" y="2108751"/>
            <a:ext cx="685800" cy="685800"/>
          </a:xfrm>
          <a:prstGeom prst="ellipse">
            <a:avLst/>
          </a:prstGeom>
          <a:solidFill>
            <a:srgbClr val="E8AB41"/>
          </a:solidFill>
          <a:ln w="12700">
            <a:solidFill>
              <a:srgbClr val="E8AB4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52E0772-740B-B6AE-5D6A-1D37563CA4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3468" y="2946951"/>
            <a:ext cx="1651000" cy="4445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26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B177F85-6A07-7741-B399-7F68E112CB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468" y="3454951"/>
            <a:ext cx="1651000" cy="254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828F15F-6F4B-84F6-7912-64B5CC03CE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468" y="3708951"/>
            <a:ext cx="1651000" cy="50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34B7EBD-9C96-42AD-3F42-7940BEFF6C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11668" y="2946951"/>
            <a:ext cx="1651000" cy="4445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26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DAB4C3-586D-F1BD-CBE6-62A10F9E8E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1668" y="3454951"/>
            <a:ext cx="1651000" cy="254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2B6AF48-281D-8739-53F4-92B80C64AE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11668" y="3708951"/>
            <a:ext cx="1651000" cy="50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7D40F06-593D-9F47-86CB-FE5B89F933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19868" y="2946951"/>
            <a:ext cx="1651000" cy="4445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26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E3F59C-6334-5150-80F2-2FA1FA8863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19868" y="3454951"/>
            <a:ext cx="1651000" cy="254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EF7ED16-8E52-B073-7BE9-93B410C4B0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19868" y="3708951"/>
            <a:ext cx="1651000" cy="50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6092E70-9AAC-D581-E2AB-462DA259A0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8068" y="2946951"/>
            <a:ext cx="1651000" cy="4445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26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2C51DAE-909A-D0FC-A63A-EB008FCC13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8068" y="3454951"/>
            <a:ext cx="1651000" cy="254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F620699-5BF8-3322-D19C-BF961EF69E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28068" y="3708951"/>
            <a:ext cx="1651000" cy="50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0295AA7C-115C-0E36-0278-092F79E810A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7217930A-7CF0-4E70-A95D-70A6476A2A80}" type="datetime1">
              <a:rPr lang="en-US" smtClean="0"/>
              <a:t>5/15/2026</a:t>
            </a:fld>
            <a:endParaRPr lang="en-US" sz="80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23D1CC05-669E-086B-8D75-8B0F0F03FEF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sz="800"/>
          </a:p>
        </p:txBody>
      </p:sp>
      <p:sp>
        <p:nvSpPr>
          <p:cNvPr id="37" name="Slide Number Placeholder 41">
            <a:extLst>
              <a:ext uri="{FF2B5EF4-FFF2-40B4-BE49-F238E27FC236}">
                <a16:creationId xmlns:a16="http://schemas.microsoft.com/office/drawing/2014/main" id="{FBA29CEB-6344-3F1D-9604-82E9105D9F6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485522" y="543587"/>
            <a:ext cx="558351" cy="274637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fld id="{7A156ECC-51DC-4389-9876-33A1EAC76FA1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192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>
            <a:extLst>
              <a:ext uri="{FF2B5EF4-FFF2-40B4-BE49-F238E27FC236}">
                <a16:creationId xmlns:a16="http://schemas.microsoft.com/office/drawing/2014/main" id="{C1734333-355E-BADC-D252-3B4CD683458F}"/>
              </a:ext>
            </a:extLst>
          </p:cNvPr>
          <p:cNvSpPr/>
          <p:nvPr userDrawn="1"/>
        </p:nvSpPr>
        <p:spPr>
          <a:xfrm>
            <a:off x="530564" y="455258"/>
            <a:ext cx="457200" cy="457200"/>
          </a:xfrm>
          <a:prstGeom prst="rect">
            <a:avLst/>
          </a:prstGeom>
          <a:solidFill>
            <a:srgbClr val="E8AF3F"/>
          </a:solidFill>
          <a:ln w="12700">
            <a:solidFill>
              <a:srgbClr val="E8AF3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410EA-C0C1-78ED-1978-A8D4FC326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78B7-3895-4F28-B3A6-41AA785B2F23}" type="datetime1">
              <a:rPr lang="en-US" smtClean="0"/>
              <a:t>5/15/2026</a:t>
            </a:fld>
            <a:endParaRPr lang="en-US" sz="8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E8FEF-203E-07CB-E390-33C0818BC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sz="8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B1F89-F44B-25F5-9BAC-F249582D4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59439"/>
            <a:ext cx="4614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156ECC-51DC-4389-9876-33A1EAC76FA1}" type="slidenum">
              <a:rPr lang="en-US" smtClean="0"/>
              <a:pPr/>
              <a:t>‹#›</a:t>
            </a:fld>
            <a:endParaRPr lang="en-US" sz="80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B69E67FB-1421-D435-E4C7-7DA62BCA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516" y="201810"/>
            <a:ext cx="7414833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C2414E-BB54-EF0A-745F-568519053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954E5D7F-7C35-8BF8-3579-B5BDF5933504}"/>
              </a:ext>
            </a:extLst>
          </p:cNvPr>
          <p:cNvSpPr/>
          <p:nvPr userDrawn="1"/>
        </p:nvSpPr>
        <p:spPr>
          <a:xfrm>
            <a:off x="1221448" y="1041400"/>
            <a:ext cx="512064" cy="0"/>
          </a:xfrm>
          <a:prstGeom prst="line">
            <a:avLst/>
          </a:prstGeom>
          <a:noFill/>
          <a:ln w="28575" cap="rnd">
            <a:solidFill>
              <a:srgbClr val="EDB0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CE5C57-20CD-DB50-6E86-EED93CA268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845052"/>
            <a:ext cx="9144000" cy="1298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svg"/><Relationship Id="rId7" Type="http://schemas.openxmlformats.org/officeDocument/2006/relationships/image" Target="../media/image15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8.sv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svg"/><Relationship Id="rId5" Type="http://schemas.openxmlformats.org/officeDocument/2006/relationships/image" Target="../media/image28.sv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910E171-82B6-3845-E302-0626869EFB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26314" r="26314"/>
          <a:stretch>
            <a:fillRect/>
          </a:stretch>
        </p:blipFill>
        <p:spPr>
          <a:custGeom>
            <a:avLst/>
            <a:gdLst>
              <a:gd name="csX0" fmla="*/ 1565791 w 4076794"/>
              <a:gd name="csY0" fmla="*/ 0 h 5159088"/>
              <a:gd name="csX1" fmla="*/ 4076794 w 4076794"/>
              <a:gd name="csY1" fmla="*/ 15587 h 5159088"/>
              <a:gd name="csX2" fmla="*/ 4076794 w 4076794"/>
              <a:gd name="csY2" fmla="*/ 5159088 h 5159088"/>
              <a:gd name="csX3" fmla="*/ 1435623 w 4076794"/>
              <a:gd name="csY3" fmla="*/ 5159088 h 5159088"/>
              <a:gd name="csX4" fmla="*/ 14649 w 4076794"/>
              <a:gd name="csY4" fmla="*/ 2809656 h 5159088"/>
              <a:gd name="csX5" fmla="*/ 14272 w 4076794"/>
              <a:gd name="csY5" fmla="*/ 2739842 h 51590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076794" h="5159088">
                <a:moveTo>
                  <a:pt x="1565791" y="0"/>
                </a:moveTo>
                <a:lnTo>
                  <a:pt x="4076794" y="15587"/>
                </a:lnTo>
                <a:lnTo>
                  <a:pt x="4076794" y="5159088"/>
                </a:lnTo>
                <a:lnTo>
                  <a:pt x="1435623" y="5159088"/>
                </a:lnTo>
                <a:lnTo>
                  <a:pt x="14649" y="2809656"/>
                </a:lnTo>
                <a:cubicBezTo>
                  <a:pt x="-4734" y="2790481"/>
                  <a:pt x="-4903" y="2759225"/>
                  <a:pt x="14272" y="2739842"/>
                </a:cubicBezTo>
                <a:close/>
              </a:path>
            </a:pathLst>
          </a:custGeom>
          <a:solidFill>
            <a:prstClr val="whit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3CF00D-71FE-F82F-EF4F-D0CDE035BDE7}"/>
              </a:ext>
            </a:extLst>
          </p:cNvPr>
          <p:cNvSpPr>
            <a:spLocks noGrp="1"/>
          </p:cNvSpPr>
          <p:nvPr>
            <p:ph type="title" sz="quarter" idx="10"/>
          </p:nvPr>
        </p:nvSpPr>
        <p:spPr>
          <a:xfrm>
            <a:off x="520700" y="1092199"/>
            <a:ext cx="5080000" cy="1397000"/>
          </a:xfrm>
        </p:spPr>
        <p:txBody>
          <a:bodyPr/>
          <a:lstStyle/>
          <a:p>
            <a:r>
              <a:rPr lang="en-US"/>
              <a:t>Business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0DAAD-08BD-8C3C-8F7E-EBE3D75C6C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700" y="2819400"/>
            <a:ext cx="5080000" cy="444500"/>
          </a:xfrm>
        </p:spPr>
        <p:txBody>
          <a:bodyPr/>
          <a:lstStyle/>
          <a:p>
            <a:r>
              <a:rPr lang="en-US"/>
              <a:t>Innovate.  Connect.  Grow.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19719-A039-964E-3BE8-E662B4EED7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0700" y="3365500"/>
            <a:ext cx="3175000" cy="1016000"/>
          </a:xfrm>
        </p:spPr>
        <p:txBody>
          <a:bodyPr/>
          <a:lstStyle/>
          <a:p>
            <a:r>
              <a:rPr lang="en-US"/>
              <a:t>Empowering businesses to achieve</a:t>
            </a:r>
          </a:p>
          <a:p>
            <a:r>
              <a:rPr lang="en-US"/>
              <a:t>sustainable growth through innovation</a:t>
            </a:r>
          </a:p>
          <a:p>
            <a:r>
              <a:rPr lang="en-US"/>
              <a:t>and strategic solutions.</a:t>
            </a:r>
          </a:p>
        </p:txBody>
      </p:sp>
      <p:pic>
        <p:nvPicPr>
          <p:cNvPr id="7" name="Picture Placeholder 18">
            <a:extLst>
              <a:ext uri="{FF2B5EF4-FFF2-40B4-BE49-F238E27FC236}">
                <a16:creationId xmlns:a16="http://schemas.microsoft.com/office/drawing/2014/main" id="{0D11A963-51C5-7717-0950-431581FADA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" b="1"/>
          <a:stretch/>
        </p:blipFill>
        <p:spPr>
          <a:xfrm>
            <a:off x="520700" y="4575175"/>
            <a:ext cx="1663700" cy="377825"/>
          </a:xfrm>
        </p:spPr>
      </p:pic>
    </p:spTree>
    <p:extLst>
      <p:ext uri="{BB962C8B-B14F-4D97-AF65-F5344CB8AC3E}">
        <p14:creationId xmlns:p14="http://schemas.microsoft.com/office/powerpoint/2010/main" val="178724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7104-8730-142A-3091-2DD6D42F17A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1221448" y="482600"/>
            <a:ext cx="7366000" cy="571500"/>
          </a:xfrm>
        </p:spPr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591ED-3824-9B1C-45DE-21715B9BD52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08000" y="3200400"/>
            <a:ext cx="1270000" cy="254000"/>
          </a:xfrm>
        </p:spPr>
        <p:txBody>
          <a:bodyPr/>
          <a:lstStyle/>
          <a:p>
            <a:r>
              <a:rPr lang="en-US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C7798-F2B7-22E6-9236-47B3BB3A11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0" y="3540539"/>
            <a:ext cx="1270000" cy="254000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3FBAC-8BED-BE37-0012-85B9D4778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0" y="3784600"/>
            <a:ext cx="1270000" cy="254000"/>
          </a:xfrm>
        </p:spPr>
        <p:txBody>
          <a:bodyPr/>
          <a:lstStyle/>
          <a:p>
            <a:r>
              <a:rPr lang="en-US"/>
              <a:t>Who we 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63F529-E025-2F09-8BF6-FBE7452DED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22500" y="3200400"/>
            <a:ext cx="1270000" cy="254000"/>
          </a:xfrm>
        </p:spPr>
        <p:txBody>
          <a:bodyPr/>
          <a:lstStyle/>
          <a:p>
            <a:r>
              <a:rPr lang="en-US"/>
              <a:t>02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6C41A0-4435-BFE3-E851-8689590719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22500" y="3540539"/>
            <a:ext cx="1270000" cy="254000"/>
          </a:xfrm>
        </p:spPr>
        <p:txBody>
          <a:bodyPr/>
          <a:lstStyle/>
          <a:p>
            <a:r>
              <a:rPr lang="en-US"/>
              <a:t>Our Strategy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8986F2-46AD-C34D-F581-9B0E0AEE6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2500" y="3784600"/>
            <a:ext cx="1270000" cy="254000"/>
          </a:xfrm>
        </p:spPr>
        <p:txBody>
          <a:bodyPr/>
          <a:lstStyle/>
          <a:p>
            <a:r>
              <a:rPr lang="en-US"/>
              <a:t>Our approach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9F5FC6-EC68-5CBB-5C06-2142EBFF40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37000" y="3200400"/>
            <a:ext cx="1270000" cy="254000"/>
          </a:xfrm>
        </p:spPr>
        <p:txBody>
          <a:bodyPr/>
          <a:lstStyle/>
          <a:p>
            <a:r>
              <a:rPr lang="en-US"/>
              <a:t>03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C1983D-FB12-76E6-002B-7AB4E1133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37000" y="3540539"/>
            <a:ext cx="1270000" cy="254000"/>
          </a:xfrm>
        </p:spPr>
        <p:txBody>
          <a:bodyPr/>
          <a:lstStyle/>
          <a:p>
            <a:r>
              <a:rPr lang="en-US"/>
              <a:t>Solutions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C82C0C6-A746-7D3A-11C8-4517514C1A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37000" y="3784600"/>
            <a:ext cx="1270000" cy="254000"/>
          </a:xfrm>
        </p:spPr>
        <p:txBody>
          <a:bodyPr/>
          <a:lstStyle/>
          <a:p>
            <a:r>
              <a:rPr lang="en-US"/>
              <a:t>What we offer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3AE7DC-35F6-25BD-0E24-FB82B1E049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51500" y="3200400"/>
            <a:ext cx="1270000" cy="254000"/>
          </a:xfrm>
        </p:spPr>
        <p:txBody>
          <a:bodyPr/>
          <a:lstStyle/>
          <a:p>
            <a:r>
              <a:rPr lang="en-US"/>
              <a:t>04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10E964-A04D-A4DD-6766-AE2E4FC866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51500" y="3540539"/>
            <a:ext cx="1270000" cy="254000"/>
          </a:xfrm>
        </p:spPr>
        <p:txBody>
          <a:bodyPr/>
          <a:lstStyle/>
          <a:p>
            <a:r>
              <a:rPr lang="en-US"/>
              <a:t>Market Insights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4EC588-C535-98C5-B307-BFDAA47C83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51500" y="3784600"/>
            <a:ext cx="1270000" cy="254000"/>
          </a:xfrm>
        </p:spPr>
        <p:txBody>
          <a:bodyPr/>
          <a:lstStyle/>
          <a:p>
            <a:r>
              <a:rPr lang="en-US"/>
              <a:t>Industry overview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C14ACE-9733-1701-ADBC-C7A41E06E9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66000" y="3200400"/>
            <a:ext cx="1270000" cy="254000"/>
          </a:xfrm>
        </p:spPr>
        <p:txBody>
          <a:bodyPr/>
          <a:lstStyle/>
          <a:p>
            <a:r>
              <a:rPr lang="en-US"/>
              <a:t>05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B198D5-46D5-8FDA-1661-C003152595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6000" y="3540539"/>
            <a:ext cx="1270000" cy="254000"/>
          </a:xfrm>
        </p:spPr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BB36BD-C77A-CC66-8374-B5AAC57830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6000" y="3784600"/>
            <a:ext cx="1270000" cy="254000"/>
          </a:xfrm>
        </p:spPr>
        <p:txBody>
          <a:bodyPr/>
          <a:lstStyle/>
          <a:p>
            <a:r>
              <a:rPr lang="en-US"/>
              <a:t>Let's achieve more</a:t>
            </a:r>
          </a:p>
        </p:txBody>
      </p:sp>
      <p:sp>
        <p:nvSpPr>
          <p:cNvPr id="69" name="Slide Number Placeholder 68">
            <a:extLst>
              <a:ext uri="{FF2B5EF4-FFF2-40B4-BE49-F238E27FC236}">
                <a16:creationId xmlns:a16="http://schemas.microsoft.com/office/drawing/2014/main" id="{3ABF6B66-9151-BC65-B419-57FCA31DFE3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485522" y="543587"/>
            <a:ext cx="558351" cy="274637"/>
          </a:xfrm>
        </p:spPr>
        <p:txBody>
          <a:bodyPr/>
          <a:lstStyle/>
          <a:p>
            <a:fld id="{7A156ECC-51DC-4389-9876-33A1EAC76FA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8" name="Shape 5">
            <a:extLst>
              <a:ext uri="{FF2B5EF4-FFF2-40B4-BE49-F238E27FC236}">
                <a16:creationId xmlns:a16="http://schemas.microsoft.com/office/drawing/2014/main" id="{D611736C-10DB-B355-201B-E2424500A9B8}"/>
              </a:ext>
            </a:extLst>
          </p:cNvPr>
          <p:cNvSpPr/>
          <p:nvPr/>
        </p:nvSpPr>
        <p:spPr>
          <a:xfrm>
            <a:off x="664630" y="1851228"/>
            <a:ext cx="960120" cy="96012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9" name="Shape 6">
            <a:extLst>
              <a:ext uri="{FF2B5EF4-FFF2-40B4-BE49-F238E27FC236}">
                <a16:creationId xmlns:a16="http://schemas.microsoft.com/office/drawing/2014/main" id="{59710F04-59BD-9F32-19A3-068AC7078D4B}"/>
              </a:ext>
            </a:extLst>
          </p:cNvPr>
          <p:cNvSpPr/>
          <p:nvPr/>
        </p:nvSpPr>
        <p:spPr>
          <a:xfrm>
            <a:off x="1143000" y="2857500"/>
            <a:ext cx="0" cy="279400"/>
          </a:xfrm>
          <a:prstGeom prst="line">
            <a:avLst/>
          </a:prstGeom>
          <a:noFill/>
          <a:ln w="1270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7">
            <a:extLst>
              <a:ext uri="{FF2B5EF4-FFF2-40B4-BE49-F238E27FC236}">
                <a16:creationId xmlns:a16="http://schemas.microsoft.com/office/drawing/2014/main" id="{B589A04C-1CB3-D161-199C-B05FB050B535}"/>
              </a:ext>
            </a:extLst>
          </p:cNvPr>
          <p:cNvSpPr/>
          <p:nvPr/>
        </p:nvSpPr>
        <p:spPr>
          <a:xfrm>
            <a:off x="2379130" y="1851228"/>
            <a:ext cx="960120" cy="96012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" name="Shape 8">
            <a:extLst>
              <a:ext uri="{FF2B5EF4-FFF2-40B4-BE49-F238E27FC236}">
                <a16:creationId xmlns:a16="http://schemas.microsoft.com/office/drawing/2014/main" id="{8CDDDD5E-8DFC-212B-0F97-1787AA54866D}"/>
              </a:ext>
            </a:extLst>
          </p:cNvPr>
          <p:cNvSpPr/>
          <p:nvPr/>
        </p:nvSpPr>
        <p:spPr>
          <a:xfrm>
            <a:off x="2857500" y="2857500"/>
            <a:ext cx="0" cy="279400"/>
          </a:xfrm>
          <a:prstGeom prst="line">
            <a:avLst/>
          </a:prstGeom>
          <a:noFill/>
          <a:ln w="1270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9">
            <a:extLst>
              <a:ext uri="{FF2B5EF4-FFF2-40B4-BE49-F238E27FC236}">
                <a16:creationId xmlns:a16="http://schemas.microsoft.com/office/drawing/2014/main" id="{0670C2B8-3B89-2D55-CE07-7FE4A2B85FB1}"/>
              </a:ext>
            </a:extLst>
          </p:cNvPr>
          <p:cNvSpPr/>
          <p:nvPr/>
        </p:nvSpPr>
        <p:spPr>
          <a:xfrm>
            <a:off x="4093630" y="1851228"/>
            <a:ext cx="960120" cy="96012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3" name="Shape 10">
            <a:extLst>
              <a:ext uri="{FF2B5EF4-FFF2-40B4-BE49-F238E27FC236}">
                <a16:creationId xmlns:a16="http://schemas.microsoft.com/office/drawing/2014/main" id="{F98E2105-AD9B-2051-34AD-76E6DEE0DBF6}"/>
              </a:ext>
            </a:extLst>
          </p:cNvPr>
          <p:cNvSpPr/>
          <p:nvPr/>
        </p:nvSpPr>
        <p:spPr>
          <a:xfrm>
            <a:off x="4572000" y="2857500"/>
            <a:ext cx="0" cy="279400"/>
          </a:xfrm>
          <a:prstGeom prst="line">
            <a:avLst/>
          </a:prstGeom>
          <a:noFill/>
          <a:ln w="1270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11">
            <a:extLst>
              <a:ext uri="{FF2B5EF4-FFF2-40B4-BE49-F238E27FC236}">
                <a16:creationId xmlns:a16="http://schemas.microsoft.com/office/drawing/2014/main" id="{169B54EB-235F-31B7-13C4-93150F2E75EF}"/>
              </a:ext>
            </a:extLst>
          </p:cNvPr>
          <p:cNvSpPr/>
          <p:nvPr/>
        </p:nvSpPr>
        <p:spPr>
          <a:xfrm>
            <a:off x="5808130" y="1851228"/>
            <a:ext cx="960120" cy="96012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5" name="Shape 12">
            <a:extLst>
              <a:ext uri="{FF2B5EF4-FFF2-40B4-BE49-F238E27FC236}">
                <a16:creationId xmlns:a16="http://schemas.microsoft.com/office/drawing/2014/main" id="{C9FC7972-0B98-5C61-F60B-2ACEF5F1FC74}"/>
              </a:ext>
            </a:extLst>
          </p:cNvPr>
          <p:cNvSpPr/>
          <p:nvPr/>
        </p:nvSpPr>
        <p:spPr>
          <a:xfrm>
            <a:off x="6286500" y="2857500"/>
            <a:ext cx="0" cy="279400"/>
          </a:xfrm>
          <a:prstGeom prst="line">
            <a:avLst/>
          </a:prstGeom>
          <a:noFill/>
          <a:ln w="1270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hape 13">
            <a:extLst>
              <a:ext uri="{FF2B5EF4-FFF2-40B4-BE49-F238E27FC236}">
                <a16:creationId xmlns:a16="http://schemas.microsoft.com/office/drawing/2014/main" id="{AD633C77-7F3E-2F37-C834-5A11319231B9}"/>
              </a:ext>
            </a:extLst>
          </p:cNvPr>
          <p:cNvSpPr/>
          <p:nvPr/>
        </p:nvSpPr>
        <p:spPr>
          <a:xfrm>
            <a:off x="7522630" y="1851228"/>
            <a:ext cx="960120" cy="96012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7" name="Shape 14">
            <a:extLst>
              <a:ext uri="{FF2B5EF4-FFF2-40B4-BE49-F238E27FC236}">
                <a16:creationId xmlns:a16="http://schemas.microsoft.com/office/drawing/2014/main" id="{E24487D1-FF28-C98D-CCBC-57010C60D7E8}"/>
              </a:ext>
            </a:extLst>
          </p:cNvPr>
          <p:cNvSpPr/>
          <p:nvPr/>
        </p:nvSpPr>
        <p:spPr>
          <a:xfrm>
            <a:off x="8001000" y="2857500"/>
            <a:ext cx="0" cy="279400"/>
          </a:xfrm>
          <a:prstGeom prst="line">
            <a:avLst/>
          </a:prstGeom>
          <a:noFill/>
          <a:ln w="1270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8" name="Image 0" descr="preencoded.png">
            <a:extLst>
              <a:ext uri="{FF2B5EF4-FFF2-40B4-BE49-F238E27FC236}">
                <a16:creationId xmlns:a16="http://schemas.microsoft.com/office/drawing/2014/main" id="{AEA872FA-C12E-4530-D01F-BFD3D2669D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2500" y="2105228"/>
            <a:ext cx="381000" cy="444500"/>
          </a:xfrm>
          <a:prstGeom prst="rect">
            <a:avLst/>
          </a:prstGeom>
          <a:effectLst/>
        </p:spPr>
      </p:pic>
      <p:pic>
        <p:nvPicPr>
          <p:cNvPr id="49" name="Image 1" descr="preencoded.png">
            <a:extLst>
              <a:ext uri="{FF2B5EF4-FFF2-40B4-BE49-F238E27FC236}">
                <a16:creationId xmlns:a16="http://schemas.microsoft.com/office/drawing/2014/main" id="{39F964E2-FACA-3312-4244-E0405E0224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0" y="2105228"/>
            <a:ext cx="381000" cy="444500"/>
          </a:xfrm>
          <a:prstGeom prst="rect">
            <a:avLst/>
          </a:prstGeom>
          <a:effectLst/>
        </p:spPr>
      </p:pic>
      <p:pic>
        <p:nvPicPr>
          <p:cNvPr id="50" name="Image 2" descr="preencoded.png">
            <a:extLst>
              <a:ext uri="{FF2B5EF4-FFF2-40B4-BE49-F238E27FC236}">
                <a16:creationId xmlns:a16="http://schemas.microsoft.com/office/drawing/2014/main" id="{867032ED-9851-79EC-71AB-8D1228144B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1500" y="2105228"/>
            <a:ext cx="381000" cy="444500"/>
          </a:xfrm>
          <a:prstGeom prst="rect">
            <a:avLst/>
          </a:prstGeom>
          <a:effectLst/>
        </p:spPr>
      </p:pic>
      <p:pic>
        <p:nvPicPr>
          <p:cNvPr id="51" name="Image 3" descr="preencoded.png">
            <a:extLst>
              <a:ext uri="{FF2B5EF4-FFF2-40B4-BE49-F238E27FC236}">
                <a16:creationId xmlns:a16="http://schemas.microsoft.com/office/drawing/2014/main" id="{0592D635-70B8-933A-9CB3-2E4C5B4051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2105228"/>
            <a:ext cx="381000" cy="444500"/>
          </a:xfrm>
          <a:prstGeom prst="rect">
            <a:avLst/>
          </a:prstGeom>
          <a:effectLst/>
        </p:spPr>
      </p:pic>
      <p:pic>
        <p:nvPicPr>
          <p:cNvPr id="52" name="Image 4" descr="preencoded.png">
            <a:extLst>
              <a:ext uri="{FF2B5EF4-FFF2-40B4-BE49-F238E27FC236}">
                <a16:creationId xmlns:a16="http://schemas.microsoft.com/office/drawing/2014/main" id="{87F412DD-7B99-0069-8C8A-55520C8ED7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0500" y="2105228"/>
            <a:ext cx="381000" cy="4445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135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D107-EC97-EA45-6FF2-3C41871B7C55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1213356" y="482600"/>
            <a:ext cx="7366000" cy="571500"/>
          </a:xfrm>
        </p:spPr>
        <p:txBody>
          <a:bodyPr/>
          <a:lstStyle/>
          <a:p>
            <a:r>
              <a:rPr lang="en-US"/>
              <a:t>About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5547A-CEF8-7795-10FE-BF809FD66C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43339" y="1436956"/>
            <a:ext cx="3556000" cy="1016000"/>
          </a:xfrm>
        </p:spPr>
        <p:txBody>
          <a:bodyPr/>
          <a:lstStyle/>
          <a:p>
            <a:r>
              <a:rPr lang="en-US"/>
              <a:t>We are a team of passionate</a:t>
            </a:r>
          </a:p>
          <a:p>
            <a:r>
              <a:rPr lang="en-US"/>
              <a:t>professionals dedicated to delivering</a:t>
            </a:r>
          </a:p>
          <a:p>
            <a:r>
              <a:rPr lang="en-US"/>
              <a:t>innovative solutions that drive growth</a:t>
            </a:r>
          </a:p>
          <a:p>
            <a:r>
              <a:rPr lang="en-US"/>
              <a:t>and create lasting impact.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22BAB-71CF-083B-C60C-B0463B8E2C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3000" y="2603500"/>
            <a:ext cx="1905000" cy="254000"/>
          </a:xfrm>
        </p:spPr>
        <p:txBody>
          <a:bodyPr/>
          <a:lstStyle/>
          <a:p>
            <a:r>
              <a:rPr lang="en-US"/>
              <a:t>Our Mission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B75D2-B591-5E4F-CD00-7F335F9EEB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0" y="2819400"/>
            <a:ext cx="2921000" cy="508000"/>
          </a:xfrm>
        </p:spPr>
        <p:txBody>
          <a:bodyPr/>
          <a:lstStyle/>
          <a:p>
            <a:r>
              <a:rPr lang="en-US"/>
              <a:t>To empower businesses with</a:t>
            </a:r>
          </a:p>
          <a:p>
            <a:r>
              <a:rPr lang="en-US"/>
              <a:t>data-driven strategies.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27170C-0E05-11FF-1A5A-3A71F45DC3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3000" y="3403600"/>
            <a:ext cx="1905000" cy="254000"/>
          </a:xfrm>
        </p:spPr>
        <p:txBody>
          <a:bodyPr/>
          <a:lstStyle/>
          <a:p>
            <a:r>
              <a:rPr lang="en-US"/>
              <a:t>Our Vision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546102-C092-A7C1-F4C9-24C402E418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3000" y="3619500"/>
            <a:ext cx="2921000" cy="508000"/>
          </a:xfrm>
        </p:spPr>
        <p:txBody>
          <a:bodyPr/>
          <a:lstStyle/>
          <a:p>
            <a:r>
              <a:rPr lang="en-US"/>
              <a:t>To be a global leader in innovative</a:t>
            </a:r>
          </a:p>
          <a:p>
            <a:r>
              <a:rPr lang="en-US"/>
              <a:t>business solutions.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E973E2-194C-1EDA-C106-3B083A7CAB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3000" y="4203700"/>
            <a:ext cx="1905000" cy="254000"/>
          </a:xfrm>
        </p:spPr>
        <p:txBody>
          <a:bodyPr/>
          <a:lstStyle/>
          <a:p>
            <a:r>
              <a:rPr lang="en-US"/>
              <a:t>Our Values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9E8C8A-108E-79AB-5786-EB4D938423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3000" y="4419600"/>
            <a:ext cx="2921000" cy="508000"/>
          </a:xfrm>
        </p:spPr>
        <p:txBody>
          <a:bodyPr/>
          <a:lstStyle/>
          <a:p>
            <a:r>
              <a:rPr lang="en-US"/>
              <a:t>Integrity, Innovation, Collaboration,</a:t>
            </a:r>
          </a:p>
          <a:p>
            <a:r>
              <a:rPr lang="en-US"/>
              <a:t>and Excellence.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D7F9EFF-8C7D-42A9-5F89-763C66CA525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22762" r="22762"/>
          <a:stretch/>
        </p:blipFill>
        <p:spPr>
          <a:xfrm>
            <a:off x="4164138" y="-1"/>
            <a:ext cx="4979862" cy="5143500"/>
          </a:xfrm>
          <a:solidFill>
            <a:prstClr val="white">
              <a:lumMod val="95000"/>
            </a:prstClr>
          </a:solidFill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BDBADAA-071F-21A8-F7D4-F5ACC88D4D6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485522" y="543587"/>
            <a:ext cx="558351" cy="274637"/>
          </a:xfrm>
        </p:spPr>
        <p:txBody>
          <a:bodyPr/>
          <a:lstStyle/>
          <a:p>
            <a:fld id="{7A156ECC-51DC-4389-9876-33A1EAC76FA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47C6A930-AD96-3203-CE05-3D58E9043DB1}"/>
              </a:ext>
            </a:extLst>
          </p:cNvPr>
          <p:cNvSpPr/>
          <p:nvPr/>
        </p:nvSpPr>
        <p:spPr>
          <a:xfrm>
            <a:off x="533400" y="2603500"/>
            <a:ext cx="381000" cy="381000"/>
          </a:xfrm>
          <a:prstGeom prst="ellipse">
            <a:avLst/>
          </a:prstGeom>
          <a:solidFill>
            <a:srgbClr val="F7F7F7"/>
          </a:solidFill>
          <a:ln w="12700">
            <a:solidFill>
              <a:srgbClr val="F7F7F7"/>
            </a:solidFill>
            <a:prstDash val="soli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DC0546D1-3D60-D6FD-6A17-B492CE40D0C4}"/>
              </a:ext>
            </a:extLst>
          </p:cNvPr>
          <p:cNvSpPr/>
          <p:nvPr/>
        </p:nvSpPr>
        <p:spPr>
          <a:xfrm>
            <a:off x="533400" y="3403600"/>
            <a:ext cx="381000" cy="381000"/>
          </a:xfrm>
          <a:prstGeom prst="ellipse">
            <a:avLst/>
          </a:prstGeom>
          <a:solidFill>
            <a:srgbClr val="F7F7F7"/>
          </a:solidFill>
          <a:ln w="12700">
            <a:solidFill>
              <a:srgbClr val="F7F7F7"/>
            </a:solidFill>
            <a:prstDash val="soli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2" name="Shape 6">
            <a:extLst>
              <a:ext uri="{FF2B5EF4-FFF2-40B4-BE49-F238E27FC236}">
                <a16:creationId xmlns:a16="http://schemas.microsoft.com/office/drawing/2014/main" id="{B02C1BB5-F16C-F510-D2A3-C36061DB067A}"/>
              </a:ext>
            </a:extLst>
          </p:cNvPr>
          <p:cNvSpPr/>
          <p:nvPr/>
        </p:nvSpPr>
        <p:spPr>
          <a:xfrm>
            <a:off x="533400" y="4203700"/>
            <a:ext cx="381000" cy="381000"/>
          </a:xfrm>
          <a:prstGeom prst="ellipse">
            <a:avLst/>
          </a:prstGeom>
          <a:solidFill>
            <a:srgbClr val="F7F7F7"/>
          </a:solidFill>
          <a:ln w="12700">
            <a:solidFill>
              <a:srgbClr val="F7F7F7"/>
            </a:solidFill>
            <a:prstDash val="soli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17" name="Image 2" descr="preencoded.png">
            <a:extLst>
              <a:ext uri="{FF2B5EF4-FFF2-40B4-BE49-F238E27FC236}">
                <a16:creationId xmlns:a16="http://schemas.microsoft.com/office/drawing/2014/main" id="{6D4E6C68-08AC-FDE8-A605-C434DB454B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4279900"/>
            <a:ext cx="228600" cy="228600"/>
          </a:xfrm>
          <a:prstGeom prst="rect">
            <a:avLst/>
          </a:prstGeom>
        </p:spPr>
      </p:pic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9DBA941F-4BCA-3514-50A9-25A45F05D8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2679700"/>
            <a:ext cx="228600" cy="228600"/>
          </a:xfrm>
          <a:prstGeom prst="rect">
            <a:avLst/>
          </a:prstGeom>
        </p:spPr>
      </p:pic>
      <p:pic>
        <p:nvPicPr>
          <p:cNvPr id="14" name="Image 2" descr="preencoded.png">
            <a:extLst>
              <a:ext uri="{FF2B5EF4-FFF2-40B4-BE49-F238E27FC236}">
                <a16:creationId xmlns:a16="http://schemas.microsoft.com/office/drawing/2014/main" id="{19AC771D-9B8F-999B-DF6D-577511E8AB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34798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0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69FC-9DF0-79E1-CD89-382DCD1E13C0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/>
              <a:t>Our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1E2E4-4AC7-3F4C-2AF0-731366F4A2A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/>
              <a:t>Understand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ECF37-A6EB-9DD3-555F-CA28EC683B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EAA36-679C-6A8E-B873-533FDDE178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Execute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D2A69B-E585-D163-DA69-D03C6143F6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Optimize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1ABFD1-B1BD-257A-D204-195BDDFFFB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We analyze your business and market landscape.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901EF4-0008-8B0A-F0DE-B240FA40BB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We craft data-driven strategies tailored to your goals.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A968BD-FC3C-1F42-8B5C-52524158EA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We implement with precision and agility lorum ipsum.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1D9E61-E2F2-5629-D156-7EC80F1484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We measure, learn, and continuously improve.</a:t>
            </a:r>
          </a:p>
        </p:txBody>
      </p:sp>
      <p:sp>
        <p:nvSpPr>
          <p:cNvPr id="12" name="Shape 1">
            <a:extLst>
              <a:ext uri="{FF2B5EF4-FFF2-40B4-BE49-F238E27FC236}">
                <a16:creationId xmlns:a16="http://schemas.microsoft.com/office/drawing/2014/main" id="{2A2FE130-9302-6D66-ECAB-6E5A921E0389}"/>
              </a:ext>
            </a:extLst>
          </p:cNvPr>
          <p:cNvSpPr/>
          <p:nvPr/>
        </p:nvSpPr>
        <p:spPr>
          <a:xfrm>
            <a:off x="812800" y="1397000"/>
            <a:ext cx="0" cy="3048000"/>
          </a:xfrm>
          <a:prstGeom prst="line">
            <a:avLst/>
          </a:prstGeom>
          <a:noFill/>
          <a:ln w="12700">
            <a:solidFill>
              <a:srgbClr val="DEDED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5">
            <a:extLst>
              <a:ext uri="{FF2B5EF4-FFF2-40B4-BE49-F238E27FC236}">
                <a16:creationId xmlns:a16="http://schemas.microsoft.com/office/drawing/2014/main" id="{13F561D2-B04C-38DB-2890-8A6B461E81BA}"/>
              </a:ext>
            </a:extLst>
          </p:cNvPr>
          <p:cNvSpPr/>
          <p:nvPr/>
        </p:nvSpPr>
        <p:spPr>
          <a:xfrm>
            <a:off x="609600" y="1401417"/>
            <a:ext cx="457200" cy="457200"/>
          </a:xfrm>
          <a:prstGeom prst="ellipse">
            <a:avLst/>
          </a:prstGeom>
          <a:solidFill>
            <a:srgbClr val="0A1B3D"/>
          </a:solidFill>
          <a:ln w="12700">
            <a:solidFill>
              <a:srgbClr val="0A1B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6">
            <a:extLst>
              <a:ext uri="{FF2B5EF4-FFF2-40B4-BE49-F238E27FC236}">
                <a16:creationId xmlns:a16="http://schemas.microsoft.com/office/drawing/2014/main" id="{874DEC70-8306-C638-2678-6FD36D227C72}"/>
              </a:ext>
            </a:extLst>
          </p:cNvPr>
          <p:cNvSpPr/>
          <p:nvPr/>
        </p:nvSpPr>
        <p:spPr>
          <a:xfrm>
            <a:off x="609600" y="2244034"/>
            <a:ext cx="457200" cy="457200"/>
          </a:xfrm>
          <a:prstGeom prst="ellipse">
            <a:avLst/>
          </a:prstGeom>
          <a:solidFill>
            <a:srgbClr val="0A1B3D"/>
          </a:solidFill>
          <a:ln w="12700">
            <a:solidFill>
              <a:srgbClr val="0A1B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F595BF62-500F-F5B9-2948-B60E3B9C35AC}"/>
              </a:ext>
            </a:extLst>
          </p:cNvPr>
          <p:cNvSpPr/>
          <p:nvPr/>
        </p:nvSpPr>
        <p:spPr>
          <a:xfrm>
            <a:off x="609600" y="3116468"/>
            <a:ext cx="457200" cy="457200"/>
          </a:xfrm>
          <a:prstGeom prst="ellipse">
            <a:avLst/>
          </a:prstGeom>
          <a:solidFill>
            <a:srgbClr val="0A1B3D"/>
          </a:solidFill>
          <a:ln w="12700">
            <a:solidFill>
              <a:srgbClr val="0A1B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8">
            <a:extLst>
              <a:ext uri="{FF2B5EF4-FFF2-40B4-BE49-F238E27FC236}">
                <a16:creationId xmlns:a16="http://schemas.microsoft.com/office/drawing/2014/main" id="{999443E1-F18D-6F98-4967-034B68F257C2}"/>
              </a:ext>
            </a:extLst>
          </p:cNvPr>
          <p:cNvSpPr/>
          <p:nvPr/>
        </p:nvSpPr>
        <p:spPr>
          <a:xfrm>
            <a:off x="609600" y="3959085"/>
            <a:ext cx="457200" cy="457200"/>
          </a:xfrm>
          <a:prstGeom prst="ellipse">
            <a:avLst/>
          </a:prstGeom>
          <a:solidFill>
            <a:srgbClr val="0A1B3D"/>
          </a:solidFill>
          <a:ln w="12700">
            <a:solidFill>
              <a:srgbClr val="0A1B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Image 1" descr="preencoded.png">
            <a:extLst>
              <a:ext uri="{FF2B5EF4-FFF2-40B4-BE49-F238E27FC236}">
                <a16:creationId xmlns:a16="http://schemas.microsoft.com/office/drawing/2014/main" id="{31FD9902-4702-7728-CB0A-8C7852BADF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5617" y="1497495"/>
            <a:ext cx="254000" cy="254000"/>
          </a:xfrm>
          <a:prstGeom prst="rect">
            <a:avLst/>
          </a:prstGeom>
        </p:spPr>
      </p:pic>
      <p:pic>
        <p:nvPicPr>
          <p:cNvPr id="20" name="Image 2" descr="preencoded.png">
            <a:extLst>
              <a:ext uri="{FF2B5EF4-FFF2-40B4-BE49-F238E27FC236}">
                <a16:creationId xmlns:a16="http://schemas.microsoft.com/office/drawing/2014/main" id="{3D656578-BAE7-CE41-49CB-88C8B71EC7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617" y="2350051"/>
            <a:ext cx="254000" cy="254000"/>
          </a:xfrm>
          <a:prstGeom prst="rect">
            <a:avLst/>
          </a:prstGeom>
        </p:spPr>
      </p:pic>
      <p:pic>
        <p:nvPicPr>
          <p:cNvPr id="22" name="Image 3" descr="preencoded.png">
            <a:extLst>
              <a:ext uri="{FF2B5EF4-FFF2-40B4-BE49-F238E27FC236}">
                <a16:creationId xmlns:a16="http://schemas.microsoft.com/office/drawing/2014/main" id="{D2CE8974-0F67-F728-C8F0-78C1D41FDB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617" y="3232424"/>
            <a:ext cx="254000" cy="254000"/>
          </a:xfrm>
          <a:prstGeom prst="rect">
            <a:avLst/>
          </a:prstGeom>
        </p:spPr>
      </p:pic>
      <p:pic>
        <p:nvPicPr>
          <p:cNvPr id="24" name="Image 4" descr="preencoded.png">
            <a:extLst>
              <a:ext uri="{FF2B5EF4-FFF2-40B4-BE49-F238E27FC236}">
                <a16:creationId xmlns:a16="http://schemas.microsoft.com/office/drawing/2014/main" id="{90F97EC8-48C9-231F-2DC9-BAFF323F8E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495" y="4055163"/>
            <a:ext cx="254000" cy="254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B96CC34-5616-E229-A8C9-2017EA02B624}"/>
              </a:ext>
            </a:extLst>
          </p:cNvPr>
          <p:cNvGrpSpPr/>
          <p:nvPr/>
        </p:nvGrpSpPr>
        <p:grpSpPr>
          <a:xfrm>
            <a:off x="4582254" y="1109041"/>
            <a:ext cx="3722767" cy="3726426"/>
            <a:chOff x="4326323" y="976519"/>
            <a:chExt cx="3722767" cy="372642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CF5C27E-B71D-54A7-6157-33F6A0AD3719}"/>
                </a:ext>
              </a:extLst>
            </p:cNvPr>
            <p:cNvSpPr/>
            <p:nvPr/>
          </p:nvSpPr>
          <p:spPr>
            <a:xfrm>
              <a:off x="5211417" y="1837036"/>
              <a:ext cx="2036239" cy="20369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CEE00D5-AA2F-610A-84F0-766BE9D95AAB}"/>
                </a:ext>
              </a:extLst>
            </p:cNvPr>
            <p:cNvSpPr/>
            <p:nvPr/>
          </p:nvSpPr>
          <p:spPr>
            <a:xfrm>
              <a:off x="4329569" y="976519"/>
              <a:ext cx="2036239" cy="1801232"/>
            </a:xfrm>
            <a:custGeom>
              <a:avLst/>
              <a:gdLst>
                <a:gd name="csX0" fmla="*/ 1857541 w 2036239"/>
                <a:gd name="csY0" fmla="*/ 0 h 1801232"/>
                <a:gd name="csX1" fmla="*/ 1956019 w 2036239"/>
                <a:gd name="csY1" fmla="*/ 4972 h 1801232"/>
                <a:gd name="csX2" fmla="*/ 2036239 w 2036239"/>
                <a:gd name="csY2" fmla="*/ 297673 h 1801232"/>
                <a:gd name="csX3" fmla="*/ 1802613 w 2036239"/>
                <a:gd name="csY3" fmla="*/ 592786 h 1801232"/>
                <a:gd name="csX4" fmla="*/ 1727324 w 2036239"/>
                <a:gd name="csY4" fmla="*/ 596587 h 1801232"/>
                <a:gd name="csX5" fmla="*/ 590540 w 2036239"/>
                <a:gd name="csY5" fmla="*/ 1733371 h 1801232"/>
                <a:gd name="csX6" fmla="*/ 587114 w 2036239"/>
                <a:gd name="csY6" fmla="*/ 1801232 h 1801232"/>
                <a:gd name="csX7" fmla="*/ 330468 w 2036239"/>
                <a:gd name="csY7" fmla="*/ 1626842 h 1801232"/>
                <a:gd name="csX8" fmla="*/ 0 w 2036239"/>
                <a:gd name="csY8" fmla="*/ 1743852 h 1801232"/>
                <a:gd name="csX9" fmla="*/ 3575 w 2036239"/>
                <a:gd name="csY9" fmla="*/ 1673046 h 1801232"/>
                <a:gd name="csX10" fmla="*/ 1857541 w 2036239"/>
                <a:gd name="csY10" fmla="*/ 0 h 18012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036239" h="1801232">
                  <a:moveTo>
                    <a:pt x="1857541" y="0"/>
                  </a:moveTo>
                  <a:lnTo>
                    <a:pt x="1956019" y="4972"/>
                  </a:lnTo>
                  <a:lnTo>
                    <a:pt x="2036239" y="297673"/>
                  </a:lnTo>
                  <a:lnTo>
                    <a:pt x="1802613" y="592786"/>
                  </a:lnTo>
                  <a:lnTo>
                    <a:pt x="1727324" y="596587"/>
                  </a:lnTo>
                  <a:cubicBezTo>
                    <a:pt x="1127931" y="657459"/>
                    <a:pt x="651412" y="1133977"/>
                    <a:pt x="590540" y="1733371"/>
                  </a:cubicBezTo>
                  <a:lnTo>
                    <a:pt x="587114" y="1801232"/>
                  </a:lnTo>
                  <a:lnTo>
                    <a:pt x="330468" y="1626842"/>
                  </a:lnTo>
                  <a:lnTo>
                    <a:pt x="0" y="1743852"/>
                  </a:lnTo>
                  <a:lnTo>
                    <a:pt x="3575" y="1673046"/>
                  </a:lnTo>
                  <a:cubicBezTo>
                    <a:pt x="99010" y="733321"/>
                    <a:pt x="892637" y="0"/>
                    <a:pt x="1857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5306C4-5FEA-BBF9-DF01-429DA6D1930E}"/>
                </a:ext>
              </a:extLst>
            </p:cNvPr>
            <p:cNvSpPr/>
            <p:nvPr/>
          </p:nvSpPr>
          <p:spPr>
            <a:xfrm>
              <a:off x="6336144" y="998774"/>
              <a:ext cx="1712946" cy="1926171"/>
            </a:xfrm>
            <a:custGeom>
              <a:avLst/>
              <a:gdLst>
                <a:gd name="csX0" fmla="*/ 124290 w 1712946"/>
                <a:gd name="csY0" fmla="*/ 0 h 1926171"/>
                <a:gd name="csX1" fmla="*/ 226544 w 1712946"/>
                <a:gd name="csY1" fmla="*/ 15606 h 1926171"/>
                <a:gd name="csX2" fmla="*/ 1704932 w 1712946"/>
                <a:gd name="csY2" fmla="*/ 1650791 h 1926171"/>
                <a:gd name="csX3" fmla="*/ 1712946 w 1712946"/>
                <a:gd name="csY3" fmla="*/ 1809492 h 1926171"/>
                <a:gd name="csX4" fmla="*/ 1415438 w 1712946"/>
                <a:gd name="csY4" fmla="*/ 1926171 h 1926171"/>
                <a:gd name="csX5" fmla="*/ 1119381 w 1712946"/>
                <a:gd name="csY5" fmla="*/ 1739162 h 1926171"/>
                <a:gd name="csX6" fmla="*/ 1117965 w 1712946"/>
                <a:gd name="csY6" fmla="*/ 1711116 h 1926171"/>
                <a:gd name="csX7" fmla="*/ 107635 w 1712946"/>
                <a:gd name="csY7" fmla="*/ 593632 h 1926171"/>
                <a:gd name="csX8" fmla="*/ 0 w 1712946"/>
                <a:gd name="csY8" fmla="*/ 577204 h 1926171"/>
                <a:gd name="csX9" fmla="*/ 209838 w 1712946"/>
                <a:gd name="csY9" fmla="*/ 312141 h 1926171"/>
                <a:gd name="csX10" fmla="*/ 124290 w 1712946"/>
                <a:gd name="csY10" fmla="*/ 0 h 19261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712946" h="1926171">
                  <a:moveTo>
                    <a:pt x="124290" y="0"/>
                  </a:moveTo>
                  <a:lnTo>
                    <a:pt x="226544" y="15606"/>
                  </a:lnTo>
                  <a:cubicBezTo>
                    <a:pt x="1015092" y="176967"/>
                    <a:pt x="1622222" y="836362"/>
                    <a:pt x="1704932" y="1650791"/>
                  </a:cubicBezTo>
                  <a:lnTo>
                    <a:pt x="1712946" y="1809492"/>
                  </a:lnTo>
                  <a:lnTo>
                    <a:pt x="1415438" y="1926171"/>
                  </a:lnTo>
                  <a:lnTo>
                    <a:pt x="1119381" y="1739162"/>
                  </a:lnTo>
                  <a:lnTo>
                    <a:pt x="1117965" y="1711116"/>
                  </a:lnTo>
                  <a:cubicBezTo>
                    <a:pt x="1061441" y="1154536"/>
                    <a:pt x="646528" y="703905"/>
                    <a:pt x="107635" y="593632"/>
                  </a:cubicBezTo>
                  <a:lnTo>
                    <a:pt x="0" y="577204"/>
                  </a:lnTo>
                  <a:lnTo>
                    <a:pt x="209838" y="312141"/>
                  </a:lnTo>
                  <a:lnTo>
                    <a:pt x="124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2E6C9BB-D4E3-3728-1CED-F17281E3DD92}"/>
                </a:ext>
              </a:extLst>
            </p:cNvPr>
            <p:cNvSpPr/>
            <p:nvPr/>
          </p:nvSpPr>
          <p:spPr>
            <a:xfrm>
              <a:off x="4326323" y="2785729"/>
              <a:ext cx="1749054" cy="1909677"/>
            </a:xfrm>
            <a:custGeom>
              <a:avLst/>
              <a:gdLst>
                <a:gd name="csX0" fmla="*/ 310193 w 1749054"/>
                <a:gd name="csY0" fmla="*/ 0 h 1909677"/>
                <a:gd name="csX1" fmla="*/ 595167 w 1749054"/>
                <a:gd name="csY1" fmla="*/ 193638 h 1909677"/>
                <a:gd name="csX2" fmla="*/ 613086 w 1749054"/>
                <a:gd name="csY2" fmla="*/ 311047 h 1909677"/>
                <a:gd name="csX3" fmla="*/ 1730570 w 1749054"/>
                <a:gd name="csY3" fmla="*/ 1321377 h 1909677"/>
                <a:gd name="csX4" fmla="*/ 1749054 w 1749054"/>
                <a:gd name="csY4" fmla="*/ 1322310 h 1909677"/>
                <a:gd name="csX5" fmla="*/ 1574837 w 1749054"/>
                <a:gd name="csY5" fmla="*/ 1596272 h 1909677"/>
                <a:gd name="csX6" fmla="*/ 1696655 w 1749054"/>
                <a:gd name="csY6" fmla="*/ 1909677 h 1909677"/>
                <a:gd name="csX7" fmla="*/ 1670246 w 1749054"/>
                <a:gd name="csY7" fmla="*/ 1908343 h 1909677"/>
                <a:gd name="csX8" fmla="*/ 6821 w 1749054"/>
                <a:gd name="csY8" fmla="*/ 244918 h 1909677"/>
                <a:gd name="csX9" fmla="*/ 0 w 1749054"/>
                <a:gd name="csY9" fmla="*/ 109831 h 1909677"/>
                <a:gd name="csX10" fmla="*/ 310193 w 1749054"/>
                <a:gd name="csY10" fmla="*/ 0 h 1909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749054" h="1909677">
                  <a:moveTo>
                    <a:pt x="310193" y="0"/>
                  </a:moveTo>
                  <a:lnTo>
                    <a:pt x="595167" y="193638"/>
                  </a:lnTo>
                  <a:lnTo>
                    <a:pt x="613086" y="311047"/>
                  </a:lnTo>
                  <a:cubicBezTo>
                    <a:pt x="723359" y="849940"/>
                    <a:pt x="1173990" y="1264853"/>
                    <a:pt x="1730570" y="1321377"/>
                  </a:cubicBezTo>
                  <a:lnTo>
                    <a:pt x="1749054" y="1322310"/>
                  </a:lnTo>
                  <a:lnTo>
                    <a:pt x="1574837" y="1596272"/>
                  </a:lnTo>
                  <a:lnTo>
                    <a:pt x="1696655" y="1909677"/>
                  </a:lnTo>
                  <a:lnTo>
                    <a:pt x="1670246" y="1908343"/>
                  </a:lnTo>
                  <a:cubicBezTo>
                    <a:pt x="793169" y="1819271"/>
                    <a:pt x="95894" y="1121995"/>
                    <a:pt x="6821" y="244918"/>
                  </a:cubicBezTo>
                  <a:lnTo>
                    <a:pt x="0" y="109831"/>
                  </a:lnTo>
                  <a:lnTo>
                    <a:pt x="310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CEE77B0-BC8E-0BC8-DFC4-E7F837E8171A}"/>
                </a:ext>
              </a:extLst>
            </p:cNvPr>
            <p:cNvSpPr/>
            <p:nvPr/>
          </p:nvSpPr>
          <p:spPr>
            <a:xfrm>
              <a:off x="6084159" y="2932302"/>
              <a:ext cx="1959133" cy="1770643"/>
            </a:xfrm>
            <a:custGeom>
              <a:avLst/>
              <a:gdLst>
                <a:gd name="csX0" fmla="*/ 1371870 w 1959133"/>
                <a:gd name="csY0" fmla="*/ 0 h 1770643"/>
                <a:gd name="csX1" fmla="*/ 1650015 w 1959133"/>
                <a:gd name="csY1" fmla="*/ 175695 h 1770643"/>
                <a:gd name="csX2" fmla="*/ 1959133 w 1959133"/>
                <a:gd name="csY2" fmla="*/ 54463 h 1770643"/>
                <a:gd name="csX3" fmla="*/ 1956917 w 1959133"/>
                <a:gd name="csY3" fmla="*/ 98345 h 1770643"/>
                <a:gd name="csX4" fmla="*/ 293492 w 1959133"/>
                <a:gd name="csY4" fmla="*/ 1761770 h 1770643"/>
                <a:gd name="csX5" fmla="*/ 117766 w 1959133"/>
                <a:gd name="csY5" fmla="*/ 1770643 h 1770643"/>
                <a:gd name="csX6" fmla="*/ 0 w 1959133"/>
                <a:gd name="csY6" fmla="*/ 1467662 h 1770643"/>
                <a:gd name="csX7" fmla="*/ 184676 w 1959133"/>
                <a:gd name="csY7" fmla="*/ 1177253 h 1770643"/>
                <a:gd name="csX8" fmla="*/ 233166 w 1959133"/>
                <a:gd name="csY8" fmla="*/ 1174804 h 1770643"/>
                <a:gd name="csX9" fmla="*/ 1369950 w 1959133"/>
                <a:gd name="csY9" fmla="*/ 38020 h 1770643"/>
                <a:gd name="csX10" fmla="*/ 1371870 w 1959133"/>
                <a:gd name="csY10" fmla="*/ 0 h 17706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959133" h="1770643">
                  <a:moveTo>
                    <a:pt x="1371870" y="0"/>
                  </a:moveTo>
                  <a:lnTo>
                    <a:pt x="1650015" y="175695"/>
                  </a:lnTo>
                  <a:lnTo>
                    <a:pt x="1959133" y="54463"/>
                  </a:lnTo>
                  <a:lnTo>
                    <a:pt x="1956917" y="98345"/>
                  </a:lnTo>
                  <a:cubicBezTo>
                    <a:pt x="1867845" y="975422"/>
                    <a:pt x="1170569" y="1672698"/>
                    <a:pt x="293492" y="1761770"/>
                  </a:cubicBezTo>
                  <a:lnTo>
                    <a:pt x="117766" y="1770643"/>
                  </a:lnTo>
                  <a:lnTo>
                    <a:pt x="0" y="1467662"/>
                  </a:lnTo>
                  <a:lnTo>
                    <a:pt x="184676" y="1177253"/>
                  </a:lnTo>
                  <a:lnTo>
                    <a:pt x="233166" y="1174804"/>
                  </a:lnTo>
                  <a:cubicBezTo>
                    <a:pt x="832560" y="1113932"/>
                    <a:pt x="1309078" y="637414"/>
                    <a:pt x="1369950" y="38020"/>
                  </a:cubicBezTo>
                  <a:lnTo>
                    <a:pt x="13718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7" name="Image 5" descr="preencoded.png">
            <a:extLst>
              <a:ext uri="{FF2B5EF4-FFF2-40B4-BE49-F238E27FC236}">
                <a16:creationId xmlns:a16="http://schemas.microsoft.com/office/drawing/2014/main" id="{A4F096C4-6B93-B2AF-7835-D55F9CE186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3693" y="1649895"/>
            <a:ext cx="254000" cy="254000"/>
          </a:xfrm>
          <a:prstGeom prst="rect">
            <a:avLst/>
          </a:prstGeom>
        </p:spPr>
      </p:pic>
      <p:pic>
        <p:nvPicPr>
          <p:cNvPr id="28" name="Image 6" descr="preencoded.png">
            <a:extLst>
              <a:ext uri="{FF2B5EF4-FFF2-40B4-BE49-F238E27FC236}">
                <a16:creationId xmlns:a16="http://schemas.microsoft.com/office/drawing/2014/main" id="{F2A2F6E1-BC27-2D6A-B258-10A7C3598E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54718" y="1842558"/>
            <a:ext cx="254000" cy="254000"/>
          </a:xfrm>
          <a:prstGeom prst="rect">
            <a:avLst/>
          </a:prstGeom>
        </p:spPr>
      </p:pic>
      <p:pic>
        <p:nvPicPr>
          <p:cNvPr id="29" name="Image 7" descr="preencoded.png">
            <a:extLst>
              <a:ext uri="{FF2B5EF4-FFF2-40B4-BE49-F238E27FC236}">
                <a16:creationId xmlns:a16="http://schemas.microsoft.com/office/drawing/2014/main" id="{DBA393C7-C4EB-AE72-F16B-41440A07DA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15240" y="4021606"/>
            <a:ext cx="254000" cy="254000"/>
          </a:xfrm>
          <a:prstGeom prst="rect">
            <a:avLst/>
          </a:prstGeom>
        </p:spPr>
      </p:pic>
      <p:pic>
        <p:nvPicPr>
          <p:cNvPr id="30" name="Image 8" descr="preencoded.png">
            <a:extLst>
              <a:ext uri="{FF2B5EF4-FFF2-40B4-BE49-F238E27FC236}">
                <a16:creationId xmlns:a16="http://schemas.microsoft.com/office/drawing/2014/main" id="{2A00A3C3-48FC-6AED-FE3D-297E9A9CC9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5480" y="3887302"/>
            <a:ext cx="254000" cy="254000"/>
          </a:xfrm>
          <a:prstGeom prst="rect">
            <a:avLst/>
          </a:prstGeom>
        </p:spPr>
      </p:pic>
      <p:pic>
        <p:nvPicPr>
          <p:cNvPr id="31" name="Image 9" descr="Crown outline">
            <a:extLst>
              <a:ext uri="{FF2B5EF4-FFF2-40B4-BE49-F238E27FC236}">
                <a16:creationId xmlns:a16="http://schemas.microsoft.com/office/drawing/2014/main" id="{8D7465B1-6E07-CD2E-8053-E5D7897570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992193" y="2226363"/>
            <a:ext cx="1016000" cy="1016000"/>
          </a:xfrm>
          <a:prstGeom prst="rect">
            <a:avLst/>
          </a:prstGeom>
        </p:spPr>
      </p:pic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C2622B9-DD01-9B4F-A401-724EBE44589D}"/>
              </a:ext>
            </a:extLst>
          </p:cNvPr>
          <p:cNvSpPr txBox="1">
            <a:spLocks/>
          </p:cNvSpPr>
          <p:nvPr/>
        </p:nvSpPr>
        <p:spPr>
          <a:xfrm>
            <a:off x="5782365" y="3295924"/>
            <a:ext cx="1396998" cy="635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05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Strategic thinking.</a:t>
            </a:r>
          </a:p>
          <a:p>
            <a:r>
              <a:rPr lang="en-US"/>
              <a:t>Measurable results.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4FF1DA16-4764-A243-3510-9A5E1FEFD39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A156ECC-51DC-4389-9876-33A1EAC76FA1}" type="slidenum">
              <a:rPr lang="en-US" smtClean="0"/>
              <a:pPr/>
              <a:t>4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2399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2957-C521-D6B6-5C79-1C4159885F45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1213356" y="482600"/>
            <a:ext cx="7366000" cy="571500"/>
          </a:xfrm>
        </p:spPr>
        <p:txBody>
          <a:bodyPr/>
          <a:lstStyle/>
          <a:p>
            <a:r>
              <a:rPr lang="en-US"/>
              <a:t>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E4D6D-FA02-AE7B-B1AB-E64FC5AFE40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35160" y="1219200"/>
            <a:ext cx="8134856" cy="635000"/>
          </a:xfrm>
        </p:spPr>
        <p:txBody>
          <a:bodyPr/>
          <a:lstStyle/>
          <a:p>
            <a:r>
              <a:rPr lang="en-US"/>
              <a:t>Comprehensive solutions to accelerate your business growth.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CD17A-3067-9A25-9259-EBDAB21A05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0425" y="2984500"/>
            <a:ext cx="2413000" cy="254000"/>
          </a:xfrm>
        </p:spPr>
        <p:txBody>
          <a:bodyPr/>
          <a:lstStyle/>
          <a:p>
            <a:r>
              <a:rPr lang="en-US"/>
              <a:t>Business Consulting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561E8-FBED-124C-9ED6-720799C2A2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425" y="3302000"/>
            <a:ext cx="2413000" cy="762000"/>
          </a:xfrm>
        </p:spPr>
        <p:txBody>
          <a:bodyPr/>
          <a:lstStyle/>
          <a:p>
            <a:r>
              <a:rPr lang="en-US"/>
              <a:t>Strategic guidance to</a:t>
            </a:r>
          </a:p>
          <a:p>
            <a:r>
              <a:rPr lang="en-US"/>
              <a:t>improve performance and</a:t>
            </a:r>
          </a:p>
          <a:p>
            <a:r>
              <a:rPr lang="en-US"/>
              <a:t>achieve your goals.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DE2E4B-6077-6172-D7F0-D93EE2DEFC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1859" y="2984500"/>
            <a:ext cx="2413000" cy="254000"/>
          </a:xfrm>
        </p:spPr>
        <p:txBody>
          <a:bodyPr/>
          <a:lstStyle/>
          <a:p>
            <a:r>
              <a:rPr lang="en-US"/>
              <a:t>Digital Transformation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C6D93E-E429-1BC4-8E29-0A46185BE4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1859" y="3302000"/>
            <a:ext cx="2413000" cy="762000"/>
          </a:xfrm>
        </p:spPr>
        <p:txBody>
          <a:bodyPr/>
          <a:lstStyle/>
          <a:p>
            <a:r>
              <a:rPr lang="en-US"/>
              <a:t>Leverage technology to</a:t>
            </a:r>
          </a:p>
          <a:p>
            <a:r>
              <a:rPr lang="en-US"/>
              <a:t>streamime operations and</a:t>
            </a:r>
          </a:p>
          <a:p>
            <a:r>
              <a:rPr lang="en-US"/>
              <a:t>deliver value.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7B62DC-ADA6-999D-C3FE-2512E110E2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1400" y="2984500"/>
            <a:ext cx="2413000" cy="254000"/>
          </a:xfrm>
        </p:spPr>
        <p:txBody>
          <a:bodyPr/>
          <a:lstStyle/>
          <a:p>
            <a:r>
              <a:rPr lang="en-US"/>
              <a:t>Marketing Solutions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44F4FC-DF48-376A-4ED4-2B02A9E37D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1400" y="3302000"/>
            <a:ext cx="2413000" cy="762000"/>
          </a:xfrm>
        </p:spPr>
        <p:txBody>
          <a:bodyPr/>
          <a:lstStyle/>
          <a:p>
            <a:r>
              <a:rPr lang="en-US"/>
              <a:t>Data-driven marketing</a:t>
            </a:r>
          </a:p>
          <a:p>
            <a:r>
              <a:rPr lang="en-US"/>
              <a:t>strategies that build brand</a:t>
            </a:r>
          </a:p>
          <a:p>
            <a:r>
              <a:rPr lang="en-US"/>
              <a:t>and drive growth.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AAEE107-4656-AD47-88A5-FA98D7F92D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485522" y="543587"/>
            <a:ext cx="558351" cy="274637"/>
          </a:xfrm>
        </p:spPr>
        <p:txBody>
          <a:bodyPr/>
          <a:lstStyle/>
          <a:p>
            <a:fld id="{7A156ECC-51DC-4389-9876-33A1EAC76FA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1" name="Image 0" descr="preencoded.png">
            <a:extLst>
              <a:ext uri="{FF2B5EF4-FFF2-40B4-BE49-F238E27FC236}">
                <a16:creationId xmlns:a16="http://schemas.microsoft.com/office/drawing/2014/main" id="{25ACA9DC-8E0E-861F-0131-B208D41490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24000" y="2247900"/>
            <a:ext cx="381000" cy="381000"/>
          </a:xfrm>
          <a:prstGeom prst="rect">
            <a:avLst/>
          </a:prstGeom>
        </p:spPr>
      </p:pic>
      <p:pic>
        <p:nvPicPr>
          <p:cNvPr id="22" name="Image 1" descr="preencoded.png">
            <a:extLst>
              <a:ext uri="{FF2B5EF4-FFF2-40B4-BE49-F238E27FC236}">
                <a16:creationId xmlns:a16="http://schemas.microsoft.com/office/drawing/2014/main" id="{F3BB7A2C-2041-32EF-4BB8-E112B02411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0700" y="2247900"/>
            <a:ext cx="381000" cy="381000"/>
          </a:xfrm>
          <a:prstGeom prst="rect">
            <a:avLst/>
          </a:prstGeom>
        </p:spPr>
      </p:pic>
      <p:pic>
        <p:nvPicPr>
          <p:cNvPr id="23" name="Image 2" descr="Users outline">
            <a:extLst>
              <a:ext uri="{FF2B5EF4-FFF2-40B4-BE49-F238E27FC236}">
                <a16:creationId xmlns:a16="http://schemas.microsoft.com/office/drawing/2014/main" id="{5DCC3DF8-A7D7-035A-F43D-B0326811C8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17935" y="2238710"/>
            <a:ext cx="417824" cy="41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4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0">
            <a:extLst>
              <a:ext uri="{FF2B5EF4-FFF2-40B4-BE49-F238E27FC236}">
                <a16:creationId xmlns:a16="http://schemas.microsoft.com/office/drawing/2014/main" id="{1B61F982-7309-8152-87B4-B03AFDF276D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409522336"/>
              </p:ext>
            </p:extLst>
          </p:nvPr>
        </p:nvGraphicFramePr>
        <p:xfrm>
          <a:off x="2597150" y="1625600"/>
          <a:ext cx="3613150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468F71-440A-BD85-07F8-B25F3694C3A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1213356" y="482600"/>
            <a:ext cx="7366000" cy="571500"/>
          </a:xfrm>
        </p:spPr>
        <p:txBody>
          <a:bodyPr/>
          <a:lstStyle/>
          <a:p>
            <a:r>
              <a:rPr lang="en-US"/>
              <a:t>Market Insights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59CF1-42EE-0BC9-2E39-5F63986E0D4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29626" y="1625600"/>
            <a:ext cx="1778000" cy="508000"/>
          </a:xfrm>
        </p:spPr>
        <p:txBody>
          <a:bodyPr/>
          <a:lstStyle/>
          <a:p>
            <a:r>
              <a:rPr lang="en-US"/>
              <a:t>Key industry trends</a:t>
            </a:r>
          </a:p>
          <a:p>
            <a:r>
              <a:rPr lang="en-US"/>
              <a:t>shaping the future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54128-AA3D-FD80-B259-C5899076ED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8212" y="2692400"/>
            <a:ext cx="1524000" cy="228600"/>
          </a:xfrm>
        </p:spPr>
        <p:txBody>
          <a:bodyPr/>
          <a:lstStyle/>
          <a:p>
            <a:r>
              <a:rPr lang="en-US"/>
              <a:t>Market Growth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9FAB5-60FF-D692-4B66-2E52F3A4E0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8212" y="3200400"/>
            <a:ext cx="1524000" cy="228600"/>
          </a:xfrm>
        </p:spPr>
        <p:txBody>
          <a:bodyPr/>
          <a:lstStyle/>
          <a:p>
            <a:r>
              <a:rPr lang="en-US"/>
              <a:t>Digital Adoption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77E57C-D606-5165-DD6C-9E56EA5A32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212" y="3708400"/>
            <a:ext cx="1524000" cy="228600"/>
          </a:xfrm>
        </p:spPr>
        <p:txBody>
          <a:bodyPr/>
          <a:lstStyle/>
          <a:p>
            <a:r>
              <a:rPr lang="en-US"/>
              <a:t>Customer Demand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A21DC2-D76A-E616-862A-5D31EC4ADB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39000" y="2413000"/>
            <a:ext cx="1447800" cy="1397000"/>
          </a:xfrm>
        </p:spPr>
        <p:txBody>
          <a:bodyPr/>
          <a:lstStyle/>
          <a:p>
            <a:r>
              <a:rPr lang="en-US"/>
              <a:t>The market is evolving rapidly. Stay ahead with insights that matter.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3E92FBD-F60F-1BDF-B636-FC6DDA20150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485522" y="543587"/>
            <a:ext cx="558351" cy="274637"/>
          </a:xfrm>
        </p:spPr>
        <p:txBody>
          <a:bodyPr/>
          <a:lstStyle/>
          <a:p>
            <a:fld id="{7A156ECC-51DC-4389-9876-33A1EAC76FA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7" name="Image 0" descr="Bar graph with upward trend outline">
            <a:extLst>
              <a:ext uri="{FF2B5EF4-FFF2-40B4-BE49-F238E27FC236}">
                <a16:creationId xmlns:a16="http://schemas.microsoft.com/office/drawing/2014/main" id="{1DF28370-338F-5159-3540-0864F7DC3D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49549" y="1333500"/>
            <a:ext cx="851452" cy="8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5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26F2-AB9A-DEE8-FE1B-B43BFFCD7625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1213356" y="482600"/>
            <a:ext cx="7366000" cy="571500"/>
          </a:xfrm>
        </p:spPr>
        <p:txBody>
          <a:bodyPr/>
          <a:lstStyle/>
          <a:p>
            <a:r>
              <a:rPr lang="en-US"/>
              <a:t>Key Metrics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DE0F1-45E1-B792-1A62-AA6C1BE74FB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38680" y="1270000"/>
            <a:ext cx="3175000" cy="571500"/>
          </a:xfrm>
        </p:spPr>
        <p:txBody>
          <a:bodyPr/>
          <a:lstStyle/>
          <a:p>
            <a:r>
              <a:rPr lang="en-US"/>
              <a:t>Performance highlights</a:t>
            </a:r>
          </a:p>
          <a:p>
            <a:r>
              <a:rPr lang="en-US"/>
              <a:t>from our impact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2CB5E-6501-2840-3043-6D3FCA5936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3468" y="2946951"/>
            <a:ext cx="1651000" cy="444500"/>
          </a:xfrm>
        </p:spPr>
        <p:txBody>
          <a:bodyPr/>
          <a:lstStyle/>
          <a:p>
            <a:r>
              <a:rPr lang="en-US"/>
              <a:t>250+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93AFE-3DCC-00D3-A55D-0A85CA6136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468" y="3454951"/>
            <a:ext cx="1651000" cy="254000"/>
          </a:xfrm>
        </p:spPr>
        <p:txBody>
          <a:bodyPr/>
          <a:lstStyle/>
          <a:p>
            <a:r>
              <a:rPr lang="en-US"/>
              <a:t>Clients Served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3144BD-1378-E0F7-F3FA-4140D038C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468" y="3708951"/>
            <a:ext cx="1651000" cy="508000"/>
          </a:xfrm>
        </p:spPr>
        <p:txBody>
          <a:bodyPr/>
          <a:lstStyle/>
          <a:p>
            <a:r>
              <a:rPr lang="en-US"/>
              <a:t>Across diverse</a:t>
            </a:r>
          </a:p>
          <a:p>
            <a:r>
              <a:rPr lang="en-US"/>
              <a:t>industries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C5EF9A-3BEB-A24E-419E-12EF25685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11668" y="2946951"/>
            <a:ext cx="1651000" cy="444500"/>
          </a:xfrm>
        </p:spPr>
        <p:txBody>
          <a:bodyPr/>
          <a:lstStyle/>
          <a:p>
            <a:r>
              <a:rPr lang="en-US"/>
              <a:t>98%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0F291E-7832-1AD2-7FC3-0EED289137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11668" y="3454951"/>
            <a:ext cx="1651000" cy="254000"/>
          </a:xfrm>
        </p:spPr>
        <p:txBody>
          <a:bodyPr/>
          <a:lstStyle/>
          <a:p>
            <a:r>
              <a:rPr lang="en-US"/>
              <a:t>Client Satisfaction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280D399-E920-6B3A-26BF-DED3A0BB32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1668" y="3708951"/>
            <a:ext cx="1651000" cy="508000"/>
          </a:xfrm>
        </p:spPr>
        <p:txBody>
          <a:bodyPr/>
          <a:lstStyle/>
          <a:p>
            <a:r>
              <a:rPr lang="en-US"/>
              <a:t>Built on trust and</a:t>
            </a:r>
          </a:p>
          <a:p>
            <a:r>
              <a:rPr lang="en-US"/>
              <a:t>results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76565D-C042-4E0C-9894-E947C7D904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19868" y="2946951"/>
            <a:ext cx="1651000" cy="444500"/>
          </a:xfrm>
        </p:spPr>
        <p:txBody>
          <a:bodyPr/>
          <a:lstStyle/>
          <a:p>
            <a:r>
              <a:rPr lang="en-US"/>
              <a:t>45%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E3D34E-D34D-F0B1-29CB-34DE02A677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19868" y="3454951"/>
            <a:ext cx="1651000" cy="254000"/>
          </a:xfrm>
        </p:spPr>
        <p:txBody>
          <a:bodyPr/>
          <a:lstStyle/>
          <a:p>
            <a:r>
              <a:rPr lang="en-US"/>
              <a:t>Average Growth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C2C26F-A0AA-0ECC-1711-CBA1B55594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19868" y="3708951"/>
            <a:ext cx="1651000" cy="508000"/>
          </a:xfrm>
        </p:spPr>
        <p:txBody>
          <a:bodyPr/>
          <a:lstStyle/>
          <a:p>
            <a:r>
              <a:rPr lang="en-US"/>
              <a:t>Achieved by our</a:t>
            </a:r>
          </a:p>
          <a:p>
            <a:r>
              <a:rPr lang="en-US"/>
              <a:t>clients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1A46234-2A95-9C87-167E-90B96C44F8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28068" y="2946951"/>
            <a:ext cx="1651000" cy="444500"/>
          </a:xfrm>
        </p:spPr>
        <p:txBody>
          <a:bodyPr/>
          <a:lstStyle/>
          <a:p>
            <a:r>
              <a:rPr lang="en-US"/>
              <a:t>10+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F35C2B-622B-6839-28EB-7258C098EE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28068" y="3454951"/>
            <a:ext cx="1651000" cy="254000"/>
          </a:xfrm>
        </p:spPr>
        <p:txBody>
          <a:bodyPr/>
          <a:lstStyle/>
          <a:p>
            <a:r>
              <a:rPr lang="en-US"/>
              <a:t>Years of Experience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48010D-9EAA-D0CA-5C3B-DAAEEB0E99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28068" y="3708951"/>
            <a:ext cx="1651000" cy="508000"/>
          </a:xfrm>
        </p:spPr>
        <p:txBody>
          <a:bodyPr/>
          <a:lstStyle/>
          <a:p>
            <a:r>
              <a:rPr lang="en-US"/>
              <a:t>Delivering impactful</a:t>
            </a:r>
          </a:p>
          <a:p>
            <a:r>
              <a:rPr lang="en-US"/>
              <a:t>solutions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D45E0AC-C0E2-5CFA-85E5-7A3852763EF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485522" y="543587"/>
            <a:ext cx="558351" cy="274637"/>
          </a:xfrm>
        </p:spPr>
        <p:txBody>
          <a:bodyPr/>
          <a:lstStyle/>
          <a:p>
            <a:fld id="{7A156ECC-51DC-4389-9876-33A1EAC76FA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7" name="Image 0" descr="preencoded.png">
            <a:extLst>
              <a:ext uri="{FF2B5EF4-FFF2-40B4-BE49-F238E27FC236}">
                <a16:creationId xmlns:a16="http://schemas.microsoft.com/office/drawing/2014/main" id="{9F612B59-7814-E399-C392-99FF40DB04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9308" y="2299251"/>
            <a:ext cx="304800" cy="304800"/>
          </a:xfrm>
          <a:prstGeom prst="rect">
            <a:avLst/>
          </a:prstGeom>
        </p:spPr>
      </p:pic>
      <p:pic>
        <p:nvPicPr>
          <p:cNvPr id="21" name="Image 1" descr="preencoded.png">
            <a:extLst>
              <a:ext uri="{FF2B5EF4-FFF2-40B4-BE49-F238E27FC236}">
                <a16:creationId xmlns:a16="http://schemas.microsoft.com/office/drawing/2014/main" id="{45035AC7-3A59-0CF8-2246-6693244FA4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7447" y="2299251"/>
            <a:ext cx="304800" cy="304800"/>
          </a:xfrm>
          <a:prstGeom prst="rect">
            <a:avLst/>
          </a:prstGeom>
        </p:spPr>
      </p:pic>
      <p:pic>
        <p:nvPicPr>
          <p:cNvPr id="25" name="Image 2" descr="preencoded.png">
            <a:extLst>
              <a:ext uri="{FF2B5EF4-FFF2-40B4-BE49-F238E27FC236}">
                <a16:creationId xmlns:a16="http://schemas.microsoft.com/office/drawing/2014/main" id="{681366BE-0F42-268A-B1CD-6F7B5D5C65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5647" y="2299251"/>
            <a:ext cx="304800" cy="304800"/>
          </a:xfrm>
          <a:prstGeom prst="rect">
            <a:avLst/>
          </a:prstGeom>
        </p:spPr>
      </p:pic>
      <p:pic>
        <p:nvPicPr>
          <p:cNvPr id="29" name="Image 3" descr="preencoded.png">
            <a:extLst>
              <a:ext uri="{FF2B5EF4-FFF2-40B4-BE49-F238E27FC236}">
                <a16:creationId xmlns:a16="http://schemas.microsoft.com/office/drawing/2014/main" id="{D9A4EC53-E81A-4FE1-F9DF-AFF7AF79E0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3847" y="229925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6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392E-13AA-190A-8542-A35A68CE001B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1213356" y="482600"/>
            <a:ext cx="7366000" cy="571500"/>
          </a:xfrm>
        </p:spPr>
        <p:txBody>
          <a:bodyPr/>
          <a:lstStyle/>
          <a:p>
            <a:r>
              <a:rPr lang="en-US"/>
              <a:t>Our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DDBD9-0EC6-0AB2-80FF-55704194262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29120" y="1144759"/>
            <a:ext cx="3810000" cy="254000"/>
          </a:xfrm>
        </p:spPr>
        <p:txBody>
          <a:bodyPr/>
          <a:lstStyle/>
          <a:p>
            <a:r>
              <a:rPr lang="en-US"/>
              <a:t>Experts dedicated to your success</a:t>
            </a: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0ECDBC6A-4C83-928C-451E-F6F6951A07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2102" b="2102"/>
          <a:stretch/>
        </p:blipFill>
        <p:spPr>
          <a:xfrm>
            <a:off x="545346" y="1587500"/>
            <a:ext cx="1580081" cy="16891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EB355-45DB-E324-9AE8-823D3A829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500" y="3556000"/>
            <a:ext cx="1397000" cy="254000"/>
          </a:xfrm>
        </p:spPr>
        <p:txBody>
          <a:bodyPr/>
          <a:lstStyle/>
          <a:p>
            <a:r>
              <a:rPr lang="en-US"/>
              <a:t>James Carter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CDB81D-1741-7900-B388-95E74E72B9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8500" y="3784600"/>
            <a:ext cx="1397000" cy="190500"/>
          </a:xfrm>
        </p:spPr>
        <p:txBody>
          <a:bodyPr/>
          <a:lstStyle/>
          <a:p>
            <a:r>
              <a:rPr lang="en-US"/>
              <a:t>CEO &amp; Founder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F18479-A233-6D5D-D2BC-79E78410C1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4064000"/>
            <a:ext cx="1397000" cy="381000"/>
          </a:xfrm>
        </p:spPr>
        <p:txBody>
          <a:bodyPr/>
          <a:lstStyle/>
          <a:p>
            <a:r>
              <a:rPr lang="en-US"/>
              <a:t>Strategic Vision</a:t>
            </a:r>
          </a:p>
          <a:p>
            <a:r>
              <a:rPr lang="en-US"/>
              <a:t>&amp; Leadership</a:t>
            </a: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7793B8BD-836B-6D1B-7F54-A576D98D999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1037" b="1037"/>
          <a:stretch/>
        </p:blipFill>
        <p:spPr>
          <a:xfrm>
            <a:off x="2638959" y="1587500"/>
            <a:ext cx="1580081" cy="16891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D00195-BED1-B8AC-BCEE-6E28A67F10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94000" y="3556000"/>
            <a:ext cx="1397000" cy="254000"/>
          </a:xfrm>
        </p:spPr>
        <p:txBody>
          <a:bodyPr/>
          <a:lstStyle/>
          <a:p>
            <a:r>
              <a:rPr lang="en-US"/>
              <a:t>Sophia Lee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D95772-17EF-B9FF-DF3B-1D5E394C1A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94000" y="3784600"/>
            <a:ext cx="1397000" cy="190500"/>
          </a:xfrm>
        </p:spPr>
        <p:txBody>
          <a:bodyPr/>
          <a:lstStyle/>
          <a:p>
            <a:r>
              <a:rPr lang="en-US"/>
              <a:t>Head of Strategy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B73AC8-7ACF-F9F7-3019-F2C085CCB4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4000" y="4064000"/>
            <a:ext cx="1397000" cy="381000"/>
          </a:xfrm>
        </p:spPr>
        <p:txBody>
          <a:bodyPr/>
          <a:lstStyle/>
          <a:p>
            <a:r>
              <a:rPr lang="en-US"/>
              <a:t>Business Strategy</a:t>
            </a:r>
          </a:p>
          <a:p>
            <a:r>
              <a:rPr lang="en-US"/>
              <a:t>&amp; Planning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B44F438E-8812-85C4-F830-644F9BF4083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2150" b="2150"/>
          <a:stretch/>
        </p:blipFill>
        <p:spPr>
          <a:xfrm>
            <a:off x="4734459" y="1587500"/>
            <a:ext cx="1580081" cy="1689100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EFCB5F-436F-9F51-7E81-4742574AEE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89500" y="3556000"/>
            <a:ext cx="1397000" cy="254000"/>
          </a:xfrm>
        </p:spPr>
        <p:txBody>
          <a:bodyPr/>
          <a:lstStyle/>
          <a:p>
            <a:r>
              <a:rPr lang="en-US"/>
              <a:t>Daniel Miller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4769F1-90EB-67D9-8CF0-3A0EB76B23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89500" y="3784600"/>
            <a:ext cx="1397000" cy="190500"/>
          </a:xfrm>
        </p:spPr>
        <p:txBody>
          <a:bodyPr/>
          <a:lstStyle/>
          <a:p>
            <a:r>
              <a:rPr lang="en-US"/>
              <a:t>Head of Operations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1E455CD-E054-E5C9-1C98-0EEA11833E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89500" y="4064000"/>
            <a:ext cx="1397000" cy="381000"/>
          </a:xfrm>
        </p:spPr>
        <p:txBody>
          <a:bodyPr/>
          <a:lstStyle/>
          <a:p>
            <a:r>
              <a:rPr lang="en-US"/>
              <a:t>Operations &amp; Process</a:t>
            </a:r>
          </a:p>
          <a:p>
            <a:r>
              <a:rPr lang="en-US"/>
              <a:t>Excellence</a:t>
            </a: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B1483E9D-057F-3567-F4A1-AF38E32EB76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1037" b="1037"/>
          <a:stretch/>
        </p:blipFill>
        <p:spPr>
          <a:xfrm>
            <a:off x="6893459" y="1587500"/>
            <a:ext cx="1580081" cy="1689100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1BE072-F80F-FB16-907D-82DC666047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85000" y="3556000"/>
            <a:ext cx="1397000" cy="254000"/>
          </a:xfrm>
        </p:spPr>
        <p:txBody>
          <a:bodyPr/>
          <a:lstStyle/>
          <a:p>
            <a:r>
              <a:rPr lang="en-US"/>
              <a:t>Olivia Brown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C9D80E-84F1-C4CA-3A5B-3E69F13C89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85000" y="3784600"/>
            <a:ext cx="1397000" cy="190500"/>
          </a:xfrm>
        </p:spPr>
        <p:txBody>
          <a:bodyPr/>
          <a:lstStyle/>
          <a:p>
            <a:r>
              <a:rPr lang="en-US"/>
              <a:t>Head of Marketing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FDCA90D-6F9C-8A07-BBD2-FE28B5FFE8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85000" y="4064000"/>
            <a:ext cx="1397000" cy="381000"/>
          </a:xfrm>
        </p:spPr>
        <p:txBody>
          <a:bodyPr/>
          <a:lstStyle/>
          <a:p>
            <a:r>
              <a:rPr lang="en-US"/>
              <a:t>Brand Strategy &amp;</a:t>
            </a:r>
          </a:p>
          <a:p>
            <a:r>
              <a:rPr lang="en-US"/>
              <a:t>Growth Marketing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28F99A5-5701-F0F2-191C-F50B5844F0A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485522" y="543587"/>
            <a:ext cx="558351" cy="274637"/>
          </a:xfrm>
        </p:spPr>
        <p:txBody>
          <a:bodyPr/>
          <a:lstStyle/>
          <a:p>
            <a:fld id="{7A156ECC-51DC-4389-9876-33A1EAC76F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4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8256-49A8-F3AB-E5A3-B1E787FCBF95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1213356" y="482600"/>
            <a:ext cx="7366000" cy="571500"/>
          </a:xfrm>
        </p:spPr>
        <p:txBody>
          <a:bodyPr>
            <a:normAutofit/>
          </a:bodyPr>
          <a:lstStyle/>
          <a:p>
            <a:r>
              <a:rPr lang="en-US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77848-27BC-1908-958D-FD1E11F376E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98818" y="1323561"/>
            <a:ext cx="3175000" cy="635000"/>
          </a:xfrm>
        </p:spPr>
        <p:txBody>
          <a:bodyPr/>
          <a:lstStyle/>
          <a:p>
            <a:r>
              <a:rPr lang="en-US"/>
              <a:t>Let's build a successful</a:t>
            </a:r>
          </a:p>
          <a:p>
            <a:r>
              <a:rPr lang="en-US"/>
              <a:t>future together.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F2D87-AB77-4D57-2245-00E8B3E293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4606" y="2286001"/>
            <a:ext cx="2286000" cy="204671"/>
          </a:xfrm>
        </p:spPr>
        <p:txBody>
          <a:bodyPr/>
          <a:lstStyle/>
          <a:p>
            <a:r>
              <a:rPr lang="en-US"/>
              <a:t>Schedule a Consultation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3A458-4318-299B-E859-7405B1940D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4606" y="3124201"/>
            <a:ext cx="2286000" cy="204671"/>
          </a:xfrm>
        </p:spPr>
        <p:txBody>
          <a:bodyPr/>
          <a:lstStyle/>
          <a:p>
            <a:r>
              <a:rPr lang="en-US"/>
              <a:t>Create a Plan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A7FC4D-9CF5-08D6-A218-5B5BF4172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4606" y="3962401"/>
            <a:ext cx="2286000" cy="204671"/>
          </a:xfrm>
        </p:spPr>
        <p:txBody>
          <a:bodyPr/>
          <a:lstStyle/>
          <a:p>
            <a:r>
              <a:rPr lang="en-US"/>
              <a:t>Achieve Results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AC6409-9B54-D52D-5D63-B99BB5CE51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75" y="4584702"/>
            <a:ext cx="1397000" cy="381000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350BEE-7E3E-80AE-9CD1-23BDA54D7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24606" y="2537116"/>
            <a:ext cx="2286000" cy="485486"/>
          </a:xfrm>
        </p:spPr>
        <p:txBody>
          <a:bodyPr>
            <a:normAutofit/>
          </a:bodyPr>
          <a:lstStyle/>
          <a:p>
            <a:r>
              <a:rPr lang="en-US"/>
              <a:t>Let's discuss your goals and </a:t>
            </a:r>
          </a:p>
          <a:p>
            <a:r>
              <a:rPr lang="en-US"/>
              <a:t>Objectives.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78B26F-23A9-49EB-F147-F6AEA8C5C8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24606" y="3375315"/>
            <a:ext cx="2286000" cy="474788"/>
          </a:xfrm>
        </p:spPr>
        <p:txBody>
          <a:bodyPr/>
          <a:lstStyle/>
          <a:p>
            <a:r>
              <a:rPr lang="en-US"/>
              <a:t>We'll design a strategy</a:t>
            </a:r>
          </a:p>
          <a:p>
            <a:r>
              <a:rPr lang="en-US"/>
              <a:t>just for you.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46D20D-59DE-DDF5-399F-4026F78931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24606" y="4213516"/>
            <a:ext cx="2286000" cy="441755"/>
          </a:xfrm>
        </p:spPr>
        <p:txBody>
          <a:bodyPr/>
          <a:lstStyle/>
          <a:p>
            <a:r>
              <a:rPr lang="en-US"/>
              <a:t>Together, we grow.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EDA9F15-F2D8-7205-13CC-A9DF504C007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-2096" t="-22417" r="13844" b="-6041"/>
          <a:stretch>
            <a:fillRect/>
          </a:stretch>
        </p:blipFill>
        <p:spPr>
          <a:xfrm>
            <a:off x="7339013" y="4067175"/>
            <a:ext cx="1152525" cy="381000"/>
          </a:xfr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83A9EF2-793B-BF27-3979-3BB9E22B30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485522" y="543587"/>
            <a:ext cx="558351" cy="274637"/>
          </a:xfrm>
        </p:spPr>
        <p:txBody>
          <a:bodyPr/>
          <a:lstStyle/>
          <a:p>
            <a:fld id="{7A156ECC-51DC-4389-9876-33A1EAC76FA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9" name="Picture Placeholder 68">
            <a:extLst>
              <a:ext uri="{FF2B5EF4-FFF2-40B4-BE49-F238E27FC236}">
                <a16:creationId xmlns:a16="http://schemas.microsoft.com/office/drawing/2014/main" id="{D13D4022-DAF0-1C93-CFA1-7F607447414C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3"/>
          <a:srcRect l="23602" r="23602"/>
          <a:stretch/>
        </p:blipFill>
        <p:spPr>
          <a:xfrm>
            <a:off x="4972202" y="620184"/>
            <a:ext cx="3576602" cy="3812457"/>
          </a:xfrm>
          <a:solidFill>
            <a:prstClr val="white"/>
          </a:solidFill>
        </p:spPr>
      </p:pic>
      <p:sp>
        <p:nvSpPr>
          <p:cNvPr id="12" name="Shape 5">
            <a:extLst>
              <a:ext uri="{FF2B5EF4-FFF2-40B4-BE49-F238E27FC236}">
                <a16:creationId xmlns:a16="http://schemas.microsoft.com/office/drawing/2014/main" id="{65F1B24B-72F0-AEE5-F8C9-CEBAB133BA83}"/>
              </a:ext>
            </a:extLst>
          </p:cNvPr>
          <p:cNvSpPr/>
          <p:nvPr/>
        </p:nvSpPr>
        <p:spPr>
          <a:xfrm>
            <a:off x="471659" y="2222500"/>
            <a:ext cx="546100" cy="546100"/>
          </a:xfrm>
          <a:prstGeom prst="ellipse">
            <a:avLst/>
          </a:prstGeom>
          <a:solidFill>
            <a:srgbClr val="0A1E3C"/>
          </a:solidFill>
          <a:ln w="12700">
            <a:solidFill>
              <a:srgbClr val="0A1E3C"/>
            </a:solidFill>
            <a:prstDash val="solid"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hape 6">
            <a:extLst>
              <a:ext uri="{FF2B5EF4-FFF2-40B4-BE49-F238E27FC236}">
                <a16:creationId xmlns:a16="http://schemas.microsoft.com/office/drawing/2014/main" id="{2BC7202A-E889-6198-E447-3A4A2D27766F}"/>
              </a:ext>
            </a:extLst>
          </p:cNvPr>
          <p:cNvSpPr/>
          <p:nvPr/>
        </p:nvSpPr>
        <p:spPr>
          <a:xfrm>
            <a:off x="471659" y="3060700"/>
            <a:ext cx="546100" cy="546100"/>
          </a:xfrm>
          <a:prstGeom prst="ellipse">
            <a:avLst/>
          </a:prstGeom>
          <a:solidFill>
            <a:srgbClr val="E8AF3F"/>
          </a:solidFill>
          <a:ln w="12700">
            <a:solidFill>
              <a:srgbClr val="E8AF3F"/>
            </a:solidFill>
            <a:prstDash val="solid"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852F4167-7CB2-157C-7F4A-0C97BD49C8A4}"/>
              </a:ext>
            </a:extLst>
          </p:cNvPr>
          <p:cNvSpPr/>
          <p:nvPr/>
        </p:nvSpPr>
        <p:spPr>
          <a:xfrm>
            <a:off x="471659" y="3898900"/>
            <a:ext cx="546100" cy="546100"/>
          </a:xfrm>
          <a:prstGeom prst="ellipse">
            <a:avLst/>
          </a:prstGeom>
          <a:solidFill>
            <a:srgbClr val="0A1E3C"/>
          </a:solidFill>
          <a:ln w="12700">
            <a:solidFill>
              <a:srgbClr val="0A1E3C"/>
            </a:solidFill>
            <a:prstDash val="solid"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Image 0" descr="preencoded.png">
            <a:extLst>
              <a:ext uri="{FF2B5EF4-FFF2-40B4-BE49-F238E27FC236}">
                <a16:creationId xmlns:a16="http://schemas.microsoft.com/office/drawing/2014/main" id="{99FDF80E-CEE1-8550-2857-8C7BDD19FB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059" y="2374900"/>
            <a:ext cx="241300" cy="241300"/>
          </a:xfrm>
          <a:prstGeom prst="rect">
            <a:avLst/>
          </a:prstGeom>
        </p:spPr>
      </p:pic>
      <p:pic>
        <p:nvPicPr>
          <p:cNvPr id="16" name="Image 1" descr="preencoded.png">
            <a:extLst>
              <a:ext uri="{FF2B5EF4-FFF2-40B4-BE49-F238E27FC236}">
                <a16:creationId xmlns:a16="http://schemas.microsoft.com/office/drawing/2014/main" id="{7D9AC2E2-5250-104E-3449-5EC520C037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059" y="3213100"/>
            <a:ext cx="241300" cy="241300"/>
          </a:xfrm>
          <a:prstGeom prst="rect">
            <a:avLst/>
          </a:prstGeom>
        </p:spPr>
      </p:pic>
      <p:pic>
        <p:nvPicPr>
          <p:cNvPr id="18" name="Image 2" descr="preencoded.png">
            <a:extLst>
              <a:ext uri="{FF2B5EF4-FFF2-40B4-BE49-F238E27FC236}">
                <a16:creationId xmlns:a16="http://schemas.microsoft.com/office/drawing/2014/main" id="{604DC2F5-4216-0443-1335-D799BF0607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059" y="4051300"/>
            <a:ext cx="2413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8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121212"/>
      </a:dk1>
      <a:lt1>
        <a:sysClr val="window" lastClr="FFFFFF"/>
      </a:lt1>
      <a:dk2>
        <a:srgbClr val="44546A"/>
      </a:dk2>
      <a:lt2>
        <a:srgbClr val="E7E6E6"/>
      </a:lt2>
      <a:accent1>
        <a:srgbClr val="061C3A"/>
      </a:accent1>
      <a:accent2>
        <a:srgbClr val="EFB340"/>
      </a:accent2>
      <a:accent3>
        <a:srgbClr val="DEDEDE"/>
      </a:accent3>
      <a:accent4>
        <a:srgbClr val="D2DEED"/>
      </a:accent4>
      <a:accent5>
        <a:srgbClr val="DEDEDE"/>
      </a:accent5>
      <a:accent6>
        <a:srgbClr val="94C2C5"/>
      </a:accent6>
      <a:hlink>
        <a:srgbClr val="0563C1"/>
      </a:hlink>
      <a:folHlink>
        <a:srgbClr val="954F72"/>
      </a:folHlink>
    </a:clrScheme>
    <a:fontScheme name="Custom 24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75C549C-6DBB-428F-9160-EA6CFE92C6CF}">
  <we:reference id="d141a1c7-3de9-45b8-8b91-c89db8ccdfc4" version="1.0.0.0" store="developer" storeType="Registr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351</Words>
  <Application>Microsoft Office PowerPoint</Application>
  <PresentationFormat>On-screen Show (16:9)</PresentationFormat>
  <Paragraphs>124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Roboto</vt:lpstr>
      <vt:lpstr>Roboto Medium</vt:lpstr>
      <vt:lpstr>Office Theme</vt:lpstr>
      <vt:lpstr>Business Presentation</vt:lpstr>
      <vt:lpstr>Agenda</vt:lpstr>
      <vt:lpstr>About Us</vt:lpstr>
      <vt:lpstr>Our Strategy</vt:lpstr>
      <vt:lpstr>Solutions</vt:lpstr>
      <vt:lpstr>Market Insights</vt:lpstr>
      <vt:lpstr>Key Metrics</vt:lpstr>
      <vt:lpstr>Our Team</vt:lpstr>
      <vt:lpstr>Next Steps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Sampath Warnakula</cp:lastModifiedBy>
  <cp:revision>28</cp:revision>
  <dcterms:created xsi:type="dcterms:W3CDTF">2026-05-14T06:06:22Z</dcterms:created>
  <dcterms:modified xsi:type="dcterms:W3CDTF">2026-05-15T03:38:11Z</dcterms:modified>
</cp:coreProperties>
</file>