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0"/>
  </p:notesMasterIdLst>
  <p:handoutMasterIdLst>
    <p:handoutMasterId r:id="rId11"/>
  </p:handoutMasterIdLst>
  <p:sldIdLst>
    <p:sldId id="263" r:id="rId2"/>
    <p:sldId id="262" r:id="rId3"/>
    <p:sldId id="265" r:id="rId4"/>
    <p:sldId id="259" r:id="rId5"/>
    <p:sldId id="260" r:id="rId6"/>
    <p:sldId id="261" r:id="rId7"/>
    <p:sldId id="258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59B6"/>
    <a:srgbClr val="F2784B"/>
    <a:srgbClr val="D2527F"/>
    <a:srgbClr val="36D7B7"/>
    <a:srgbClr val="DADFE1"/>
    <a:srgbClr val="D64541"/>
    <a:srgbClr val="982850"/>
    <a:srgbClr val="AD2D5B"/>
    <a:srgbClr val="C63468"/>
    <a:srgbClr val="D256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420" y="9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F8D94-647B-4F9F-AA9E-2D938D422E3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47020-7792-4F45-A2F2-9D0B8074F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165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6EDB3-F742-4DC9-BE06-69426632385D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5BF50-B49B-4853-A573-925571B59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28487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A0FF5-2AC0-8AD1-349C-B354E0EFF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E9CE2-FEE9-93C7-36CC-EBFF35D8B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405467-7CB6-2BC0-B785-239A8B466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8A842D-0123-1798-48AB-F52629AB0A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0B176-2F28-E5B7-64B6-4B94A525F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16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10155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40439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39336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192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16="http://schemas.microsoft.com/office/drawing/2014/main"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userDrawn="1">
  <p:cSld name="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3345" y="424866"/>
            <a:ext cx="105156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 dirty="0"/>
              <a:t>LOREM IPSUM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37989" y="6356352"/>
            <a:ext cx="3115811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356352"/>
            <a:ext cx="2743200" cy="365125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fld id="{3D7FBCD5-A183-468F-86D5-E20CBF398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43345" y="1024172"/>
            <a:ext cx="4800600" cy="4286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REPLACE THIS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072FF4B-F6A2-7250-97D1-15E741586B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40500" y="1682750"/>
            <a:ext cx="3929063" cy="222885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73C3A52-471C-A442-B863-F0733FCD2BC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65155" y="3785145"/>
            <a:ext cx="992650" cy="127614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805D440-9876-D97E-0B1E-653D9810FA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02866" y="3585591"/>
            <a:ext cx="2485147" cy="140928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763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14="http://schemas.microsoft.com/office/drawing/2010/main" xmlns:a16="http://schemas.microsoft.com/office/drawing/2014/main"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preserve="1" userDrawn="1">
  <p:cSld name="2_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3345" y="424866"/>
            <a:ext cx="105156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 dirty="0"/>
              <a:t>LOREM IPSUM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37989" y="6356352"/>
            <a:ext cx="3115811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356352"/>
            <a:ext cx="2743200" cy="365125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fld id="{3D7FBCD5-A183-468F-86D5-E20CBF398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43345" y="1024172"/>
            <a:ext cx="4800600" cy="4286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REPLACE THIS TEXT</a:t>
            </a:r>
          </a:p>
        </p:txBody>
      </p:sp>
      <p:grpSp>
        <p:nvGrpSpPr>
          <p:cNvPr id="93" name="Group 92"/>
          <p:cNvGrpSpPr/>
          <p:nvPr userDrawn="1"/>
        </p:nvGrpSpPr>
        <p:grpSpPr>
          <a:xfrm>
            <a:off x="3454454" y="1673268"/>
            <a:ext cx="5283094" cy="4256984"/>
            <a:chOff x="2332041" y="1664133"/>
            <a:chExt cx="4233864" cy="3411539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94" name="Freeform 6"/>
            <p:cNvSpPr>
              <a:spLocks/>
            </p:cNvSpPr>
            <p:nvPr/>
          </p:nvSpPr>
          <p:spPr bwMode="auto">
            <a:xfrm>
              <a:off x="3733804" y="4581959"/>
              <a:ext cx="1438276" cy="455613"/>
            </a:xfrm>
            <a:custGeom>
              <a:avLst/>
              <a:gdLst>
                <a:gd name="T0" fmla="*/ 3037 w 3628"/>
                <a:gd name="T1" fmla="*/ 0 h 1149"/>
                <a:gd name="T2" fmla="*/ 1837 w 3628"/>
                <a:gd name="T3" fmla="*/ 0 h 1149"/>
                <a:gd name="T4" fmla="*/ 1792 w 3628"/>
                <a:gd name="T5" fmla="*/ 0 h 1149"/>
                <a:gd name="T6" fmla="*/ 591 w 3628"/>
                <a:gd name="T7" fmla="*/ 0 h 1149"/>
                <a:gd name="T8" fmla="*/ 592 w 3628"/>
                <a:gd name="T9" fmla="*/ 108 h 1149"/>
                <a:gd name="T10" fmla="*/ 594 w 3628"/>
                <a:gd name="T11" fmla="*/ 214 h 1149"/>
                <a:gd name="T12" fmla="*/ 598 w 3628"/>
                <a:gd name="T13" fmla="*/ 317 h 1149"/>
                <a:gd name="T14" fmla="*/ 600 w 3628"/>
                <a:gd name="T15" fmla="*/ 419 h 1149"/>
                <a:gd name="T16" fmla="*/ 600 w 3628"/>
                <a:gd name="T17" fmla="*/ 468 h 1149"/>
                <a:gd name="T18" fmla="*/ 599 w 3628"/>
                <a:gd name="T19" fmla="*/ 516 h 1149"/>
                <a:gd name="T20" fmla="*/ 597 w 3628"/>
                <a:gd name="T21" fmla="*/ 564 h 1149"/>
                <a:gd name="T22" fmla="*/ 594 w 3628"/>
                <a:gd name="T23" fmla="*/ 610 h 1149"/>
                <a:gd name="T24" fmla="*/ 590 w 3628"/>
                <a:gd name="T25" fmla="*/ 654 h 1149"/>
                <a:gd name="T26" fmla="*/ 584 w 3628"/>
                <a:gd name="T27" fmla="*/ 698 h 1149"/>
                <a:gd name="T28" fmla="*/ 576 w 3628"/>
                <a:gd name="T29" fmla="*/ 740 h 1149"/>
                <a:gd name="T30" fmla="*/ 567 w 3628"/>
                <a:gd name="T31" fmla="*/ 780 h 1149"/>
                <a:gd name="T32" fmla="*/ 554 w 3628"/>
                <a:gd name="T33" fmla="*/ 820 h 1149"/>
                <a:gd name="T34" fmla="*/ 540 w 3628"/>
                <a:gd name="T35" fmla="*/ 857 h 1149"/>
                <a:gd name="T36" fmla="*/ 524 w 3628"/>
                <a:gd name="T37" fmla="*/ 892 h 1149"/>
                <a:gd name="T38" fmla="*/ 504 w 3628"/>
                <a:gd name="T39" fmla="*/ 925 h 1149"/>
                <a:gd name="T40" fmla="*/ 482 w 3628"/>
                <a:gd name="T41" fmla="*/ 958 h 1149"/>
                <a:gd name="T42" fmla="*/ 458 w 3628"/>
                <a:gd name="T43" fmla="*/ 986 h 1149"/>
                <a:gd name="T44" fmla="*/ 429 w 3628"/>
                <a:gd name="T45" fmla="*/ 1014 h 1149"/>
                <a:gd name="T46" fmla="*/ 398 w 3628"/>
                <a:gd name="T47" fmla="*/ 1039 h 1149"/>
                <a:gd name="T48" fmla="*/ 363 w 3628"/>
                <a:gd name="T49" fmla="*/ 1062 h 1149"/>
                <a:gd name="T50" fmla="*/ 323 w 3628"/>
                <a:gd name="T51" fmla="*/ 1081 h 1149"/>
                <a:gd name="T52" fmla="*/ 281 w 3628"/>
                <a:gd name="T53" fmla="*/ 1100 h 1149"/>
                <a:gd name="T54" fmla="*/ 233 w 3628"/>
                <a:gd name="T55" fmla="*/ 1115 h 1149"/>
                <a:gd name="T56" fmla="*/ 182 w 3628"/>
                <a:gd name="T57" fmla="*/ 1128 h 1149"/>
                <a:gd name="T58" fmla="*/ 127 w 3628"/>
                <a:gd name="T59" fmla="*/ 1137 h 1149"/>
                <a:gd name="T60" fmla="*/ 66 w 3628"/>
                <a:gd name="T61" fmla="*/ 1144 h 1149"/>
                <a:gd name="T62" fmla="*/ 0 w 3628"/>
                <a:gd name="T63" fmla="*/ 1149 h 1149"/>
                <a:gd name="T64" fmla="*/ 1792 w 3628"/>
                <a:gd name="T65" fmla="*/ 1149 h 1149"/>
                <a:gd name="T66" fmla="*/ 1837 w 3628"/>
                <a:gd name="T67" fmla="*/ 1149 h 1149"/>
                <a:gd name="T68" fmla="*/ 3628 w 3628"/>
                <a:gd name="T69" fmla="*/ 1149 h 1149"/>
                <a:gd name="T70" fmla="*/ 3563 w 3628"/>
                <a:gd name="T71" fmla="*/ 1144 h 1149"/>
                <a:gd name="T72" fmla="*/ 3503 w 3628"/>
                <a:gd name="T73" fmla="*/ 1137 h 1149"/>
                <a:gd name="T74" fmla="*/ 3446 w 3628"/>
                <a:gd name="T75" fmla="*/ 1128 h 1149"/>
                <a:gd name="T76" fmla="*/ 3395 w 3628"/>
                <a:gd name="T77" fmla="*/ 1115 h 1149"/>
                <a:gd name="T78" fmla="*/ 3349 w 3628"/>
                <a:gd name="T79" fmla="*/ 1100 h 1149"/>
                <a:gd name="T80" fmla="*/ 3306 w 3628"/>
                <a:gd name="T81" fmla="*/ 1081 h 1149"/>
                <a:gd name="T82" fmla="*/ 3266 w 3628"/>
                <a:gd name="T83" fmla="*/ 1062 h 1149"/>
                <a:gd name="T84" fmla="*/ 3231 w 3628"/>
                <a:gd name="T85" fmla="*/ 1039 h 1149"/>
                <a:gd name="T86" fmla="*/ 3199 w 3628"/>
                <a:gd name="T87" fmla="*/ 1014 h 1149"/>
                <a:gd name="T88" fmla="*/ 3172 w 3628"/>
                <a:gd name="T89" fmla="*/ 986 h 1149"/>
                <a:gd name="T90" fmla="*/ 3146 w 3628"/>
                <a:gd name="T91" fmla="*/ 958 h 1149"/>
                <a:gd name="T92" fmla="*/ 3124 w 3628"/>
                <a:gd name="T93" fmla="*/ 925 h 1149"/>
                <a:gd name="T94" fmla="*/ 3104 w 3628"/>
                <a:gd name="T95" fmla="*/ 892 h 1149"/>
                <a:gd name="T96" fmla="*/ 3088 w 3628"/>
                <a:gd name="T97" fmla="*/ 857 h 1149"/>
                <a:gd name="T98" fmla="*/ 3074 w 3628"/>
                <a:gd name="T99" fmla="*/ 820 h 1149"/>
                <a:gd name="T100" fmla="*/ 3063 w 3628"/>
                <a:gd name="T101" fmla="*/ 780 h 1149"/>
                <a:gd name="T102" fmla="*/ 3053 w 3628"/>
                <a:gd name="T103" fmla="*/ 740 h 1149"/>
                <a:gd name="T104" fmla="*/ 3045 w 3628"/>
                <a:gd name="T105" fmla="*/ 698 h 1149"/>
                <a:gd name="T106" fmla="*/ 3040 w 3628"/>
                <a:gd name="T107" fmla="*/ 654 h 1149"/>
                <a:gd name="T108" fmla="*/ 3035 w 3628"/>
                <a:gd name="T109" fmla="*/ 610 h 1149"/>
                <a:gd name="T110" fmla="*/ 3031 w 3628"/>
                <a:gd name="T111" fmla="*/ 564 h 1149"/>
                <a:gd name="T112" fmla="*/ 3030 w 3628"/>
                <a:gd name="T113" fmla="*/ 516 h 1149"/>
                <a:gd name="T114" fmla="*/ 3029 w 3628"/>
                <a:gd name="T115" fmla="*/ 468 h 1149"/>
                <a:gd name="T116" fmla="*/ 3029 w 3628"/>
                <a:gd name="T117" fmla="*/ 419 h 1149"/>
                <a:gd name="T118" fmla="*/ 3030 w 3628"/>
                <a:gd name="T119" fmla="*/ 317 h 1149"/>
                <a:gd name="T120" fmla="*/ 3034 w 3628"/>
                <a:gd name="T121" fmla="*/ 214 h 1149"/>
                <a:gd name="T122" fmla="*/ 3036 w 3628"/>
                <a:gd name="T123" fmla="*/ 108 h 1149"/>
                <a:gd name="T124" fmla="*/ 3037 w 3628"/>
                <a:gd name="T12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28" h="1149">
                  <a:moveTo>
                    <a:pt x="3037" y="0"/>
                  </a:moveTo>
                  <a:lnTo>
                    <a:pt x="1837" y="0"/>
                  </a:lnTo>
                  <a:lnTo>
                    <a:pt x="1792" y="0"/>
                  </a:lnTo>
                  <a:lnTo>
                    <a:pt x="591" y="0"/>
                  </a:lnTo>
                  <a:lnTo>
                    <a:pt x="592" y="108"/>
                  </a:lnTo>
                  <a:lnTo>
                    <a:pt x="594" y="214"/>
                  </a:lnTo>
                  <a:lnTo>
                    <a:pt x="598" y="317"/>
                  </a:lnTo>
                  <a:lnTo>
                    <a:pt x="600" y="419"/>
                  </a:lnTo>
                  <a:lnTo>
                    <a:pt x="600" y="468"/>
                  </a:lnTo>
                  <a:lnTo>
                    <a:pt x="599" y="516"/>
                  </a:lnTo>
                  <a:lnTo>
                    <a:pt x="597" y="564"/>
                  </a:lnTo>
                  <a:lnTo>
                    <a:pt x="594" y="610"/>
                  </a:lnTo>
                  <a:lnTo>
                    <a:pt x="590" y="654"/>
                  </a:lnTo>
                  <a:lnTo>
                    <a:pt x="584" y="698"/>
                  </a:lnTo>
                  <a:lnTo>
                    <a:pt x="576" y="740"/>
                  </a:lnTo>
                  <a:lnTo>
                    <a:pt x="567" y="780"/>
                  </a:lnTo>
                  <a:lnTo>
                    <a:pt x="554" y="820"/>
                  </a:lnTo>
                  <a:lnTo>
                    <a:pt x="540" y="857"/>
                  </a:lnTo>
                  <a:lnTo>
                    <a:pt x="524" y="892"/>
                  </a:lnTo>
                  <a:lnTo>
                    <a:pt x="504" y="925"/>
                  </a:lnTo>
                  <a:lnTo>
                    <a:pt x="482" y="958"/>
                  </a:lnTo>
                  <a:lnTo>
                    <a:pt x="458" y="986"/>
                  </a:lnTo>
                  <a:lnTo>
                    <a:pt x="429" y="1014"/>
                  </a:lnTo>
                  <a:lnTo>
                    <a:pt x="398" y="1039"/>
                  </a:lnTo>
                  <a:lnTo>
                    <a:pt x="363" y="1062"/>
                  </a:lnTo>
                  <a:lnTo>
                    <a:pt x="323" y="1081"/>
                  </a:lnTo>
                  <a:lnTo>
                    <a:pt x="281" y="1100"/>
                  </a:lnTo>
                  <a:lnTo>
                    <a:pt x="233" y="1115"/>
                  </a:lnTo>
                  <a:lnTo>
                    <a:pt x="182" y="1128"/>
                  </a:lnTo>
                  <a:lnTo>
                    <a:pt x="127" y="1137"/>
                  </a:lnTo>
                  <a:lnTo>
                    <a:pt x="66" y="1144"/>
                  </a:lnTo>
                  <a:lnTo>
                    <a:pt x="0" y="1149"/>
                  </a:lnTo>
                  <a:lnTo>
                    <a:pt x="1792" y="1149"/>
                  </a:lnTo>
                  <a:lnTo>
                    <a:pt x="1837" y="1149"/>
                  </a:lnTo>
                  <a:lnTo>
                    <a:pt x="3628" y="1149"/>
                  </a:lnTo>
                  <a:lnTo>
                    <a:pt x="3563" y="1144"/>
                  </a:lnTo>
                  <a:lnTo>
                    <a:pt x="3503" y="1137"/>
                  </a:lnTo>
                  <a:lnTo>
                    <a:pt x="3446" y="1128"/>
                  </a:lnTo>
                  <a:lnTo>
                    <a:pt x="3395" y="1115"/>
                  </a:lnTo>
                  <a:lnTo>
                    <a:pt x="3349" y="1100"/>
                  </a:lnTo>
                  <a:lnTo>
                    <a:pt x="3306" y="1081"/>
                  </a:lnTo>
                  <a:lnTo>
                    <a:pt x="3266" y="1062"/>
                  </a:lnTo>
                  <a:lnTo>
                    <a:pt x="3231" y="1039"/>
                  </a:lnTo>
                  <a:lnTo>
                    <a:pt x="3199" y="1014"/>
                  </a:lnTo>
                  <a:lnTo>
                    <a:pt x="3172" y="986"/>
                  </a:lnTo>
                  <a:lnTo>
                    <a:pt x="3146" y="958"/>
                  </a:lnTo>
                  <a:lnTo>
                    <a:pt x="3124" y="925"/>
                  </a:lnTo>
                  <a:lnTo>
                    <a:pt x="3104" y="892"/>
                  </a:lnTo>
                  <a:lnTo>
                    <a:pt x="3088" y="857"/>
                  </a:lnTo>
                  <a:lnTo>
                    <a:pt x="3074" y="820"/>
                  </a:lnTo>
                  <a:lnTo>
                    <a:pt x="3063" y="780"/>
                  </a:lnTo>
                  <a:lnTo>
                    <a:pt x="3053" y="740"/>
                  </a:lnTo>
                  <a:lnTo>
                    <a:pt x="3045" y="698"/>
                  </a:lnTo>
                  <a:lnTo>
                    <a:pt x="3040" y="654"/>
                  </a:lnTo>
                  <a:lnTo>
                    <a:pt x="3035" y="610"/>
                  </a:lnTo>
                  <a:lnTo>
                    <a:pt x="3031" y="564"/>
                  </a:lnTo>
                  <a:lnTo>
                    <a:pt x="3030" y="516"/>
                  </a:lnTo>
                  <a:lnTo>
                    <a:pt x="3029" y="468"/>
                  </a:lnTo>
                  <a:lnTo>
                    <a:pt x="3029" y="419"/>
                  </a:lnTo>
                  <a:lnTo>
                    <a:pt x="3030" y="317"/>
                  </a:lnTo>
                  <a:lnTo>
                    <a:pt x="3034" y="214"/>
                  </a:lnTo>
                  <a:lnTo>
                    <a:pt x="3036" y="108"/>
                  </a:lnTo>
                  <a:lnTo>
                    <a:pt x="303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7000">
                  <a:schemeClr val="bg1">
                    <a:lumMod val="8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3724280" y="5034396"/>
              <a:ext cx="1457326" cy="41276"/>
            </a:xfrm>
            <a:custGeom>
              <a:avLst/>
              <a:gdLst>
                <a:gd name="T0" fmla="*/ 53 w 3673"/>
                <a:gd name="T1" fmla="*/ 0 h 105"/>
                <a:gd name="T2" fmla="*/ 3621 w 3673"/>
                <a:gd name="T3" fmla="*/ 0 h 105"/>
                <a:gd name="T4" fmla="*/ 3631 w 3673"/>
                <a:gd name="T5" fmla="*/ 2 h 105"/>
                <a:gd name="T6" fmla="*/ 3640 w 3673"/>
                <a:gd name="T7" fmla="*/ 5 h 105"/>
                <a:gd name="T8" fmla="*/ 3650 w 3673"/>
                <a:gd name="T9" fmla="*/ 10 h 105"/>
                <a:gd name="T10" fmla="*/ 3658 w 3673"/>
                <a:gd name="T11" fmla="*/ 15 h 105"/>
                <a:gd name="T12" fmla="*/ 3664 w 3673"/>
                <a:gd name="T13" fmla="*/ 24 h 105"/>
                <a:gd name="T14" fmla="*/ 3668 w 3673"/>
                <a:gd name="T15" fmla="*/ 33 h 105"/>
                <a:gd name="T16" fmla="*/ 3672 w 3673"/>
                <a:gd name="T17" fmla="*/ 42 h 105"/>
                <a:gd name="T18" fmla="*/ 3673 w 3673"/>
                <a:gd name="T19" fmla="*/ 53 h 105"/>
                <a:gd name="T20" fmla="*/ 3673 w 3673"/>
                <a:gd name="T21" fmla="*/ 53 h 105"/>
                <a:gd name="T22" fmla="*/ 3672 w 3673"/>
                <a:gd name="T23" fmla="*/ 63 h 105"/>
                <a:gd name="T24" fmla="*/ 3668 w 3673"/>
                <a:gd name="T25" fmla="*/ 73 h 105"/>
                <a:gd name="T26" fmla="*/ 3664 w 3673"/>
                <a:gd name="T27" fmla="*/ 81 h 105"/>
                <a:gd name="T28" fmla="*/ 3658 w 3673"/>
                <a:gd name="T29" fmla="*/ 90 h 105"/>
                <a:gd name="T30" fmla="*/ 3650 w 3673"/>
                <a:gd name="T31" fmla="*/ 95 h 105"/>
                <a:gd name="T32" fmla="*/ 3640 w 3673"/>
                <a:gd name="T33" fmla="*/ 100 h 105"/>
                <a:gd name="T34" fmla="*/ 3631 w 3673"/>
                <a:gd name="T35" fmla="*/ 103 h 105"/>
                <a:gd name="T36" fmla="*/ 3621 w 3673"/>
                <a:gd name="T37" fmla="*/ 105 h 105"/>
                <a:gd name="T38" fmla="*/ 53 w 3673"/>
                <a:gd name="T39" fmla="*/ 105 h 105"/>
                <a:gd name="T40" fmla="*/ 42 w 3673"/>
                <a:gd name="T41" fmla="*/ 103 h 105"/>
                <a:gd name="T42" fmla="*/ 32 w 3673"/>
                <a:gd name="T43" fmla="*/ 100 h 105"/>
                <a:gd name="T44" fmla="*/ 24 w 3673"/>
                <a:gd name="T45" fmla="*/ 95 h 105"/>
                <a:gd name="T46" fmla="*/ 16 w 3673"/>
                <a:gd name="T47" fmla="*/ 90 h 105"/>
                <a:gd name="T48" fmla="*/ 9 w 3673"/>
                <a:gd name="T49" fmla="*/ 81 h 105"/>
                <a:gd name="T50" fmla="*/ 4 w 3673"/>
                <a:gd name="T51" fmla="*/ 73 h 105"/>
                <a:gd name="T52" fmla="*/ 2 w 3673"/>
                <a:gd name="T53" fmla="*/ 63 h 105"/>
                <a:gd name="T54" fmla="*/ 0 w 3673"/>
                <a:gd name="T55" fmla="*/ 53 h 105"/>
                <a:gd name="T56" fmla="*/ 0 w 3673"/>
                <a:gd name="T57" fmla="*/ 53 h 105"/>
                <a:gd name="T58" fmla="*/ 2 w 3673"/>
                <a:gd name="T59" fmla="*/ 42 h 105"/>
                <a:gd name="T60" fmla="*/ 4 w 3673"/>
                <a:gd name="T61" fmla="*/ 33 h 105"/>
                <a:gd name="T62" fmla="*/ 9 w 3673"/>
                <a:gd name="T63" fmla="*/ 24 h 105"/>
                <a:gd name="T64" fmla="*/ 16 w 3673"/>
                <a:gd name="T65" fmla="*/ 15 h 105"/>
                <a:gd name="T66" fmla="*/ 24 w 3673"/>
                <a:gd name="T67" fmla="*/ 10 h 105"/>
                <a:gd name="T68" fmla="*/ 32 w 3673"/>
                <a:gd name="T69" fmla="*/ 5 h 105"/>
                <a:gd name="T70" fmla="*/ 42 w 3673"/>
                <a:gd name="T71" fmla="*/ 2 h 105"/>
                <a:gd name="T72" fmla="*/ 53 w 3673"/>
                <a:gd name="T7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3" h="105">
                  <a:moveTo>
                    <a:pt x="53" y="0"/>
                  </a:moveTo>
                  <a:lnTo>
                    <a:pt x="3621" y="0"/>
                  </a:lnTo>
                  <a:lnTo>
                    <a:pt x="3631" y="2"/>
                  </a:lnTo>
                  <a:lnTo>
                    <a:pt x="3640" y="5"/>
                  </a:lnTo>
                  <a:lnTo>
                    <a:pt x="3650" y="10"/>
                  </a:lnTo>
                  <a:lnTo>
                    <a:pt x="3658" y="15"/>
                  </a:lnTo>
                  <a:lnTo>
                    <a:pt x="3664" y="24"/>
                  </a:lnTo>
                  <a:lnTo>
                    <a:pt x="3668" y="33"/>
                  </a:lnTo>
                  <a:lnTo>
                    <a:pt x="3672" y="42"/>
                  </a:lnTo>
                  <a:lnTo>
                    <a:pt x="3673" y="53"/>
                  </a:lnTo>
                  <a:lnTo>
                    <a:pt x="3673" y="53"/>
                  </a:lnTo>
                  <a:lnTo>
                    <a:pt x="3672" y="63"/>
                  </a:lnTo>
                  <a:lnTo>
                    <a:pt x="3668" y="73"/>
                  </a:lnTo>
                  <a:lnTo>
                    <a:pt x="3664" y="81"/>
                  </a:lnTo>
                  <a:lnTo>
                    <a:pt x="3658" y="90"/>
                  </a:lnTo>
                  <a:lnTo>
                    <a:pt x="3650" y="95"/>
                  </a:lnTo>
                  <a:lnTo>
                    <a:pt x="3640" y="100"/>
                  </a:lnTo>
                  <a:lnTo>
                    <a:pt x="3631" y="103"/>
                  </a:lnTo>
                  <a:lnTo>
                    <a:pt x="3621" y="105"/>
                  </a:lnTo>
                  <a:lnTo>
                    <a:pt x="53" y="105"/>
                  </a:lnTo>
                  <a:lnTo>
                    <a:pt x="42" y="103"/>
                  </a:lnTo>
                  <a:lnTo>
                    <a:pt x="32" y="100"/>
                  </a:lnTo>
                  <a:lnTo>
                    <a:pt x="24" y="95"/>
                  </a:lnTo>
                  <a:lnTo>
                    <a:pt x="16" y="90"/>
                  </a:lnTo>
                  <a:lnTo>
                    <a:pt x="9" y="81"/>
                  </a:lnTo>
                  <a:lnTo>
                    <a:pt x="4" y="73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24" y="10"/>
                  </a:lnTo>
                  <a:lnTo>
                    <a:pt x="32" y="5"/>
                  </a:lnTo>
                  <a:lnTo>
                    <a:pt x="42" y="2"/>
                  </a:lnTo>
                  <a:lnTo>
                    <a:pt x="53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2332041" y="1664133"/>
              <a:ext cx="4233864" cy="2935289"/>
            </a:xfrm>
            <a:custGeom>
              <a:avLst/>
              <a:gdLst>
                <a:gd name="T0" fmla="*/ 10459 w 10666"/>
                <a:gd name="T1" fmla="*/ 0 h 7397"/>
                <a:gd name="T2" fmla="*/ 10500 w 10666"/>
                <a:gd name="T3" fmla="*/ 5 h 7397"/>
                <a:gd name="T4" fmla="*/ 10539 w 10666"/>
                <a:gd name="T5" fmla="*/ 16 h 7397"/>
                <a:gd name="T6" fmla="*/ 10575 w 10666"/>
                <a:gd name="T7" fmla="*/ 36 h 7397"/>
                <a:gd name="T8" fmla="*/ 10605 w 10666"/>
                <a:gd name="T9" fmla="*/ 61 h 7397"/>
                <a:gd name="T10" fmla="*/ 10630 w 10666"/>
                <a:gd name="T11" fmla="*/ 91 h 7397"/>
                <a:gd name="T12" fmla="*/ 10650 w 10666"/>
                <a:gd name="T13" fmla="*/ 127 h 7397"/>
                <a:gd name="T14" fmla="*/ 10661 w 10666"/>
                <a:gd name="T15" fmla="*/ 166 h 7397"/>
                <a:gd name="T16" fmla="*/ 10666 w 10666"/>
                <a:gd name="T17" fmla="*/ 207 h 7397"/>
                <a:gd name="T18" fmla="*/ 10665 w 10666"/>
                <a:gd name="T19" fmla="*/ 7211 h 7397"/>
                <a:gd name="T20" fmla="*/ 10657 w 10666"/>
                <a:gd name="T21" fmla="*/ 7251 h 7397"/>
                <a:gd name="T22" fmla="*/ 10641 w 10666"/>
                <a:gd name="T23" fmla="*/ 7288 h 7397"/>
                <a:gd name="T24" fmla="*/ 10619 w 10666"/>
                <a:gd name="T25" fmla="*/ 7321 h 7397"/>
                <a:gd name="T26" fmla="*/ 10591 w 10666"/>
                <a:gd name="T27" fmla="*/ 7350 h 7397"/>
                <a:gd name="T28" fmla="*/ 10557 w 10666"/>
                <a:gd name="T29" fmla="*/ 7372 h 7397"/>
                <a:gd name="T30" fmla="*/ 10520 w 10666"/>
                <a:gd name="T31" fmla="*/ 7388 h 7397"/>
                <a:gd name="T32" fmla="*/ 10480 w 10666"/>
                <a:gd name="T33" fmla="*/ 7396 h 7397"/>
                <a:gd name="T34" fmla="*/ 207 w 10666"/>
                <a:gd name="T35" fmla="*/ 7397 h 7397"/>
                <a:gd name="T36" fmla="*/ 165 w 10666"/>
                <a:gd name="T37" fmla="*/ 7393 h 7397"/>
                <a:gd name="T38" fmla="*/ 126 w 10666"/>
                <a:gd name="T39" fmla="*/ 7381 h 7397"/>
                <a:gd name="T40" fmla="*/ 91 w 10666"/>
                <a:gd name="T41" fmla="*/ 7361 h 7397"/>
                <a:gd name="T42" fmla="*/ 60 w 10666"/>
                <a:gd name="T43" fmla="*/ 7336 h 7397"/>
                <a:gd name="T44" fmla="*/ 34 w 10666"/>
                <a:gd name="T45" fmla="*/ 7306 h 7397"/>
                <a:gd name="T46" fmla="*/ 16 w 10666"/>
                <a:gd name="T47" fmla="*/ 7270 h 7397"/>
                <a:gd name="T48" fmla="*/ 3 w 10666"/>
                <a:gd name="T49" fmla="*/ 7232 h 7397"/>
                <a:gd name="T50" fmla="*/ 0 w 10666"/>
                <a:gd name="T51" fmla="*/ 7190 h 7397"/>
                <a:gd name="T52" fmla="*/ 1 w 10666"/>
                <a:gd name="T53" fmla="*/ 186 h 7397"/>
                <a:gd name="T54" fmla="*/ 9 w 10666"/>
                <a:gd name="T55" fmla="*/ 146 h 7397"/>
                <a:gd name="T56" fmla="*/ 24 w 10666"/>
                <a:gd name="T57" fmla="*/ 109 h 7397"/>
                <a:gd name="T58" fmla="*/ 47 w 10666"/>
                <a:gd name="T59" fmla="*/ 75 h 7397"/>
                <a:gd name="T60" fmla="*/ 75 w 10666"/>
                <a:gd name="T61" fmla="*/ 47 h 7397"/>
                <a:gd name="T62" fmla="*/ 108 w 10666"/>
                <a:gd name="T63" fmla="*/ 25 h 7397"/>
                <a:gd name="T64" fmla="*/ 146 w 10666"/>
                <a:gd name="T65" fmla="*/ 9 h 7397"/>
                <a:gd name="T66" fmla="*/ 186 w 10666"/>
                <a:gd name="T67" fmla="*/ 1 h 7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66" h="7397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7190"/>
                  </a:lnTo>
                  <a:lnTo>
                    <a:pt x="10665" y="7211"/>
                  </a:lnTo>
                  <a:lnTo>
                    <a:pt x="10661" y="7232"/>
                  </a:lnTo>
                  <a:lnTo>
                    <a:pt x="10657" y="7251"/>
                  </a:lnTo>
                  <a:lnTo>
                    <a:pt x="10650" y="7270"/>
                  </a:lnTo>
                  <a:lnTo>
                    <a:pt x="10641" y="7288"/>
                  </a:lnTo>
                  <a:lnTo>
                    <a:pt x="10630" y="7306"/>
                  </a:lnTo>
                  <a:lnTo>
                    <a:pt x="10619" y="7321"/>
                  </a:lnTo>
                  <a:lnTo>
                    <a:pt x="10605" y="7336"/>
                  </a:lnTo>
                  <a:lnTo>
                    <a:pt x="10591" y="7350"/>
                  </a:lnTo>
                  <a:lnTo>
                    <a:pt x="10575" y="7361"/>
                  </a:lnTo>
                  <a:lnTo>
                    <a:pt x="10557" y="7372"/>
                  </a:lnTo>
                  <a:lnTo>
                    <a:pt x="10539" y="7381"/>
                  </a:lnTo>
                  <a:lnTo>
                    <a:pt x="10520" y="7388"/>
                  </a:lnTo>
                  <a:lnTo>
                    <a:pt x="10500" y="7393"/>
                  </a:lnTo>
                  <a:lnTo>
                    <a:pt x="10480" y="7396"/>
                  </a:lnTo>
                  <a:lnTo>
                    <a:pt x="10459" y="7397"/>
                  </a:lnTo>
                  <a:lnTo>
                    <a:pt x="207" y="7397"/>
                  </a:lnTo>
                  <a:lnTo>
                    <a:pt x="186" y="7396"/>
                  </a:lnTo>
                  <a:lnTo>
                    <a:pt x="165" y="7393"/>
                  </a:lnTo>
                  <a:lnTo>
                    <a:pt x="146" y="7388"/>
                  </a:lnTo>
                  <a:lnTo>
                    <a:pt x="126" y="7381"/>
                  </a:lnTo>
                  <a:lnTo>
                    <a:pt x="108" y="7372"/>
                  </a:lnTo>
                  <a:lnTo>
                    <a:pt x="91" y="7361"/>
                  </a:lnTo>
                  <a:lnTo>
                    <a:pt x="75" y="7350"/>
                  </a:lnTo>
                  <a:lnTo>
                    <a:pt x="60" y="7336"/>
                  </a:lnTo>
                  <a:lnTo>
                    <a:pt x="47" y="7321"/>
                  </a:lnTo>
                  <a:lnTo>
                    <a:pt x="34" y="7306"/>
                  </a:lnTo>
                  <a:lnTo>
                    <a:pt x="24" y="7288"/>
                  </a:lnTo>
                  <a:lnTo>
                    <a:pt x="16" y="7270"/>
                  </a:lnTo>
                  <a:lnTo>
                    <a:pt x="9" y="7251"/>
                  </a:lnTo>
                  <a:lnTo>
                    <a:pt x="3" y="7232"/>
                  </a:lnTo>
                  <a:lnTo>
                    <a:pt x="1" y="7211"/>
                  </a:lnTo>
                  <a:lnTo>
                    <a:pt x="0" y="7190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2332041" y="1664133"/>
              <a:ext cx="4233864" cy="2554289"/>
            </a:xfrm>
            <a:custGeom>
              <a:avLst/>
              <a:gdLst>
                <a:gd name="T0" fmla="*/ 207 w 10666"/>
                <a:gd name="T1" fmla="*/ 0 h 6436"/>
                <a:gd name="T2" fmla="*/ 10459 w 10666"/>
                <a:gd name="T3" fmla="*/ 0 h 6436"/>
                <a:gd name="T4" fmla="*/ 10480 w 10666"/>
                <a:gd name="T5" fmla="*/ 1 h 6436"/>
                <a:gd name="T6" fmla="*/ 10500 w 10666"/>
                <a:gd name="T7" fmla="*/ 5 h 6436"/>
                <a:gd name="T8" fmla="*/ 10520 w 10666"/>
                <a:gd name="T9" fmla="*/ 9 h 6436"/>
                <a:gd name="T10" fmla="*/ 10539 w 10666"/>
                <a:gd name="T11" fmla="*/ 16 h 6436"/>
                <a:gd name="T12" fmla="*/ 10557 w 10666"/>
                <a:gd name="T13" fmla="*/ 25 h 6436"/>
                <a:gd name="T14" fmla="*/ 10575 w 10666"/>
                <a:gd name="T15" fmla="*/ 36 h 6436"/>
                <a:gd name="T16" fmla="*/ 10591 w 10666"/>
                <a:gd name="T17" fmla="*/ 47 h 6436"/>
                <a:gd name="T18" fmla="*/ 10605 w 10666"/>
                <a:gd name="T19" fmla="*/ 61 h 6436"/>
                <a:gd name="T20" fmla="*/ 10619 w 10666"/>
                <a:gd name="T21" fmla="*/ 75 h 6436"/>
                <a:gd name="T22" fmla="*/ 10630 w 10666"/>
                <a:gd name="T23" fmla="*/ 91 h 6436"/>
                <a:gd name="T24" fmla="*/ 10641 w 10666"/>
                <a:gd name="T25" fmla="*/ 109 h 6436"/>
                <a:gd name="T26" fmla="*/ 10650 w 10666"/>
                <a:gd name="T27" fmla="*/ 127 h 6436"/>
                <a:gd name="T28" fmla="*/ 10657 w 10666"/>
                <a:gd name="T29" fmla="*/ 146 h 6436"/>
                <a:gd name="T30" fmla="*/ 10661 w 10666"/>
                <a:gd name="T31" fmla="*/ 166 h 6436"/>
                <a:gd name="T32" fmla="*/ 10665 w 10666"/>
                <a:gd name="T33" fmla="*/ 186 h 6436"/>
                <a:gd name="T34" fmla="*/ 10666 w 10666"/>
                <a:gd name="T35" fmla="*/ 207 h 6436"/>
                <a:gd name="T36" fmla="*/ 10666 w 10666"/>
                <a:gd name="T37" fmla="*/ 6436 h 6436"/>
                <a:gd name="T38" fmla="*/ 0 w 10666"/>
                <a:gd name="T39" fmla="*/ 6436 h 6436"/>
                <a:gd name="T40" fmla="*/ 0 w 10666"/>
                <a:gd name="T41" fmla="*/ 207 h 6436"/>
                <a:gd name="T42" fmla="*/ 1 w 10666"/>
                <a:gd name="T43" fmla="*/ 186 h 6436"/>
                <a:gd name="T44" fmla="*/ 3 w 10666"/>
                <a:gd name="T45" fmla="*/ 166 h 6436"/>
                <a:gd name="T46" fmla="*/ 9 w 10666"/>
                <a:gd name="T47" fmla="*/ 146 h 6436"/>
                <a:gd name="T48" fmla="*/ 16 w 10666"/>
                <a:gd name="T49" fmla="*/ 127 h 6436"/>
                <a:gd name="T50" fmla="*/ 24 w 10666"/>
                <a:gd name="T51" fmla="*/ 109 h 6436"/>
                <a:gd name="T52" fmla="*/ 34 w 10666"/>
                <a:gd name="T53" fmla="*/ 91 h 6436"/>
                <a:gd name="T54" fmla="*/ 47 w 10666"/>
                <a:gd name="T55" fmla="*/ 75 h 6436"/>
                <a:gd name="T56" fmla="*/ 60 w 10666"/>
                <a:gd name="T57" fmla="*/ 61 h 6436"/>
                <a:gd name="T58" fmla="*/ 75 w 10666"/>
                <a:gd name="T59" fmla="*/ 47 h 6436"/>
                <a:gd name="T60" fmla="*/ 91 w 10666"/>
                <a:gd name="T61" fmla="*/ 36 h 6436"/>
                <a:gd name="T62" fmla="*/ 108 w 10666"/>
                <a:gd name="T63" fmla="*/ 25 h 6436"/>
                <a:gd name="T64" fmla="*/ 126 w 10666"/>
                <a:gd name="T65" fmla="*/ 16 h 6436"/>
                <a:gd name="T66" fmla="*/ 146 w 10666"/>
                <a:gd name="T67" fmla="*/ 9 h 6436"/>
                <a:gd name="T68" fmla="*/ 165 w 10666"/>
                <a:gd name="T69" fmla="*/ 5 h 6436"/>
                <a:gd name="T70" fmla="*/ 186 w 10666"/>
                <a:gd name="T71" fmla="*/ 1 h 6436"/>
                <a:gd name="T72" fmla="*/ 207 w 10666"/>
                <a:gd name="T73" fmla="*/ 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66" h="6436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6436"/>
                  </a:lnTo>
                  <a:lnTo>
                    <a:pt x="0" y="6436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0"/>
            <p:cNvSpPr>
              <a:spLocks noChangeArrowheads="1"/>
            </p:cNvSpPr>
            <p:nvPr/>
          </p:nvSpPr>
          <p:spPr bwMode="auto">
            <a:xfrm>
              <a:off x="2487616" y="1829234"/>
              <a:ext cx="3924302" cy="22240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1"/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412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3511553" y="3986647"/>
              <a:ext cx="1874839" cy="66675"/>
            </a:xfrm>
            <a:custGeom>
              <a:avLst/>
              <a:gdLst>
                <a:gd name="T0" fmla="*/ 112 w 4724"/>
                <a:gd name="T1" fmla="*/ 0 h 169"/>
                <a:gd name="T2" fmla="*/ 4569 w 4724"/>
                <a:gd name="T3" fmla="*/ 0 h 169"/>
                <a:gd name="T4" fmla="*/ 4724 w 4724"/>
                <a:gd name="T5" fmla="*/ 169 h 169"/>
                <a:gd name="T6" fmla="*/ 0 w 4724"/>
                <a:gd name="T7" fmla="*/ 169 h 169"/>
                <a:gd name="T8" fmla="*/ 112 w 47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4" h="169">
                  <a:moveTo>
                    <a:pt x="112" y="0"/>
                  </a:moveTo>
                  <a:lnTo>
                    <a:pt x="4569" y="0"/>
                  </a:lnTo>
                  <a:lnTo>
                    <a:pt x="4724" y="169"/>
                  </a:lnTo>
                  <a:lnTo>
                    <a:pt x="0" y="16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4238630" y="1664133"/>
              <a:ext cx="2327275" cy="2503489"/>
            </a:xfrm>
            <a:custGeom>
              <a:avLst/>
              <a:gdLst>
                <a:gd name="T0" fmla="*/ 3815 w 5865"/>
                <a:gd name="T1" fmla="*/ 0 h 6311"/>
                <a:gd name="T2" fmla="*/ 5660 w 5865"/>
                <a:gd name="T3" fmla="*/ 0 h 6311"/>
                <a:gd name="T4" fmla="*/ 5681 w 5865"/>
                <a:gd name="T5" fmla="*/ 1 h 6311"/>
                <a:gd name="T6" fmla="*/ 5702 w 5865"/>
                <a:gd name="T7" fmla="*/ 4 h 6311"/>
                <a:gd name="T8" fmla="*/ 5721 w 5865"/>
                <a:gd name="T9" fmla="*/ 9 h 6311"/>
                <a:gd name="T10" fmla="*/ 5740 w 5865"/>
                <a:gd name="T11" fmla="*/ 16 h 6311"/>
                <a:gd name="T12" fmla="*/ 5758 w 5865"/>
                <a:gd name="T13" fmla="*/ 24 h 6311"/>
                <a:gd name="T14" fmla="*/ 5775 w 5865"/>
                <a:gd name="T15" fmla="*/ 34 h 6311"/>
                <a:gd name="T16" fmla="*/ 5791 w 5865"/>
                <a:gd name="T17" fmla="*/ 46 h 6311"/>
                <a:gd name="T18" fmla="*/ 5805 w 5865"/>
                <a:gd name="T19" fmla="*/ 60 h 6311"/>
                <a:gd name="T20" fmla="*/ 5819 w 5865"/>
                <a:gd name="T21" fmla="*/ 74 h 6311"/>
                <a:gd name="T22" fmla="*/ 5830 w 5865"/>
                <a:gd name="T23" fmla="*/ 90 h 6311"/>
                <a:gd name="T24" fmla="*/ 5841 w 5865"/>
                <a:gd name="T25" fmla="*/ 106 h 6311"/>
                <a:gd name="T26" fmla="*/ 5849 w 5865"/>
                <a:gd name="T27" fmla="*/ 125 h 6311"/>
                <a:gd name="T28" fmla="*/ 5856 w 5865"/>
                <a:gd name="T29" fmla="*/ 143 h 6311"/>
                <a:gd name="T30" fmla="*/ 5861 w 5865"/>
                <a:gd name="T31" fmla="*/ 163 h 6311"/>
                <a:gd name="T32" fmla="*/ 5864 w 5865"/>
                <a:gd name="T33" fmla="*/ 182 h 6311"/>
                <a:gd name="T34" fmla="*/ 5865 w 5865"/>
                <a:gd name="T35" fmla="*/ 203 h 6311"/>
                <a:gd name="T36" fmla="*/ 5865 w 5865"/>
                <a:gd name="T37" fmla="*/ 6311 h 6311"/>
                <a:gd name="T38" fmla="*/ 0 w 5865"/>
                <a:gd name="T39" fmla="*/ 6311 h 6311"/>
                <a:gd name="T40" fmla="*/ 3815 w 5865"/>
                <a:gd name="T41" fmla="*/ 0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5" h="6311">
                  <a:moveTo>
                    <a:pt x="3815" y="0"/>
                  </a:moveTo>
                  <a:lnTo>
                    <a:pt x="5660" y="0"/>
                  </a:lnTo>
                  <a:lnTo>
                    <a:pt x="5681" y="1"/>
                  </a:lnTo>
                  <a:lnTo>
                    <a:pt x="5702" y="4"/>
                  </a:lnTo>
                  <a:lnTo>
                    <a:pt x="5721" y="9"/>
                  </a:lnTo>
                  <a:lnTo>
                    <a:pt x="5740" y="16"/>
                  </a:lnTo>
                  <a:lnTo>
                    <a:pt x="5758" y="24"/>
                  </a:lnTo>
                  <a:lnTo>
                    <a:pt x="5775" y="34"/>
                  </a:lnTo>
                  <a:lnTo>
                    <a:pt x="5791" y="46"/>
                  </a:lnTo>
                  <a:lnTo>
                    <a:pt x="5805" y="60"/>
                  </a:lnTo>
                  <a:lnTo>
                    <a:pt x="5819" y="74"/>
                  </a:lnTo>
                  <a:lnTo>
                    <a:pt x="5830" y="90"/>
                  </a:lnTo>
                  <a:lnTo>
                    <a:pt x="5841" y="106"/>
                  </a:lnTo>
                  <a:lnTo>
                    <a:pt x="5849" y="125"/>
                  </a:lnTo>
                  <a:lnTo>
                    <a:pt x="5856" y="143"/>
                  </a:lnTo>
                  <a:lnTo>
                    <a:pt x="5861" y="163"/>
                  </a:lnTo>
                  <a:lnTo>
                    <a:pt x="5864" y="182"/>
                  </a:lnTo>
                  <a:lnTo>
                    <a:pt x="5865" y="203"/>
                  </a:lnTo>
                  <a:lnTo>
                    <a:pt x="5865" y="6311"/>
                  </a:lnTo>
                  <a:lnTo>
                    <a:pt x="0" y="6311"/>
                  </a:lnTo>
                  <a:lnTo>
                    <a:pt x="381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072FF4B-F6A2-7250-97D1-15E741586B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10483" y="1790701"/>
            <a:ext cx="4934917" cy="291052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9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16="http://schemas.microsoft.com/office/drawing/2014/main"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preserve="1" userDrawn="1">
  <p:cSld name="1_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3345" y="424866"/>
            <a:ext cx="105156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 dirty="0"/>
              <a:t>LOREM IPSUM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37989" y="6356352"/>
            <a:ext cx="3115811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356352"/>
            <a:ext cx="2743200" cy="365125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fld id="{3D7FBCD5-A183-468F-86D5-E20CBF398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43345" y="1024172"/>
            <a:ext cx="4800600" cy="4286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REPLACE THIS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072FF4B-F6A2-7250-97D1-15E741586B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99051" y="3230170"/>
            <a:ext cx="2217059" cy="381833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71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25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35034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11183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44699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91283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315499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5470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www.domain.com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55083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5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8" r:id="rId14"/>
    <p:sldLayoutId id="2147483677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5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7.xml"/><Relationship Id="rId10" Type="http://schemas.openxmlformats.org/officeDocument/2006/relationships/image" Target="../media/image4.jpeg"/><Relationship Id="rId4" Type="http://schemas.openxmlformats.org/officeDocument/2006/relationships/tags" Target="../tags/tag16.xml"/><Relationship Id="rId9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slideLayout" Target="../slideLayouts/slideLayout15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EB7D403E-5C74-5E2D-610C-ED8066A2AD6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" b="578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dirty="0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3D7FBCD5-A183-468F-86D5-E20CBF398243}" type="slidenum">
              <a:rPr lang="en-US" smtClean="0"/>
              <a:pPr algn="ctr"/>
              <a:t>1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" y="1690690"/>
            <a:ext cx="12191998" cy="4571248"/>
            <a:chOff x="-1524000" y="1690689"/>
            <a:chExt cx="12192001" cy="4571249"/>
          </a:xfrm>
        </p:grpSpPr>
        <p:grpSp>
          <p:nvGrpSpPr>
            <p:cNvPr id="18" name="Group 17"/>
            <p:cNvGrpSpPr/>
            <p:nvPr/>
          </p:nvGrpSpPr>
          <p:grpSpPr>
            <a:xfrm>
              <a:off x="-1524000" y="1690689"/>
              <a:ext cx="4832351" cy="4239563"/>
              <a:chOff x="1263650" y="1690688"/>
              <a:chExt cx="4832351" cy="4239563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1983467" y="1690688"/>
                <a:ext cx="4112534" cy="129632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1263650" y="1690688"/>
                <a:ext cx="2093913" cy="2092325"/>
              </a:xfrm>
              <a:custGeom>
                <a:avLst/>
                <a:gdLst>
                  <a:gd name="T0" fmla="*/ 239 w 240"/>
                  <a:gd name="T1" fmla="*/ 148 h 240"/>
                  <a:gd name="T2" fmla="*/ 91 w 240"/>
                  <a:gd name="T3" fmla="*/ 1 h 240"/>
                  <a:gd name="T4" fmla="*/ 88 w 240"/>
                  <a:gd name="T5" fmla="*/ 0 h 240"/>
                  <a:gd name="T6" fmla="*/ 4 w 240"/>
                  <a:gd name="T7" fmla="*/ 0 h 240"/>
                  <a:gd name="T8" fmla="*/ 0 w 240"/>
                  <a:gd name="T9" fmla="*/ 4 h 240"/>
                  <a:gd name="T10" fmla="*/ 0 w 240"/>
                  <a:gd name="T11" fmla="*/ 88 h 240"/>
                  <a:gd name="T12" fmla="*/ 1 w 240"/>
                  <a:gd name="T13" fmla="*/ 91 h 240"/>
                  <a:gd name="T14" fmla="*/ 148 w 240"/>
                  <a:gd name="T15" fmla="*/ 239 h 240"/>
                  <a:gd name="T16" fmla="*/ 150 w 240"/>
                  <a:gd name="T17" fmla="*/ 240 h 240"/>
                  <a:gd name="T18" fmla="*/ 150 w 240"/>
                  <a:gd name="T19" fmla="*/ 240 h 240"/>
                  <a:gd name="T20" fmla="*/ 153 w 240"/>
                  <a:gd name="T21" fmla="*/ 239 h 240"/>
                  <a:gd name="T22" fmla="*/ 239 w 240"/>
                  <a:gd name="T23" fmla="*/ 153 h 240"/>
                  <a:gd name="T24" fmla="*/ 240 w 240"/>
                  <a:gd name="T25" fmla="*/ 150 h 240"/>
                  <a:gd name="T26" fmla="*/ 239 w 240"/>
                  <a:gd name="T27" fmla="*/ 148 h 240"/>
                  <a:gd name="T28" fmla="*/ 54 w 240"/>
                  <a:gd name="T29" fmla="*/ 75 h 240"/>
                  <a:gd name="T30" fmla="*/ 34 w 240"/>
                  <a:gd name="T31" fmla="*/ 54 h 240"/>
                  <a:gd name="T32" fmla="*/ 54 w 240"/>
                  <a:gd name="T33" fmla="*/ 34 h 240"/>
                  <a:gd name="T34" fmla="*/ 75 w 240"/>
                  <a:gd name="T35" fmla="*/ 54 h 240"/>
                  <a:gd name="T36" fmla="*/ 54 w 240"/>
                  <a:gd name="T37" fmla="*/ 7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0" h="240">
                    <a:moveTo>
                      <a:pt x="239" y="148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48" y="239"/>
                      <a:pt x="148" y="239"/>
                      <a:pt x="148" y="239"/>
                    </a:cubicBezTo>
                    <a:cubicBezTo>
                      <a:pt x="148" y="240"/>
                      <a:pt x="149" y="240"/>
                      <a:pt x="150" y="240"/>
                    </a:cubicBezTo>
                    <a:cubicBezTo>
                      <a:pt x="150" y="240"/>
                      <a:pt x="150" y="240"/>
                      <a:pt x="150" y="240"/>
                    </a:cubicBezTo>
                    <a:cubicBezTo>
                      <a:pt x="151" y="240"/>
                      <a:pt x="152" y="240"/>
                      <a:pt x="153" y="239"/>
                    </a:cubicBezTo>
                    <a:cubicBezTo>
                      <a:pt x="239" y="153"/>
                      <a:pt x="239" y="153"/>
                      <a:pt x="239" y="153"/>
                    </a:cubicBezTo>
                    <a:cubicBezTo>
                      <a:pt x="240" y="152"/>
                      <a:pt x="240" y="151"/>
                      <a:pt x="240" y="150"/>
                    </a:cubicBezTo>
                    <a:cubicBezTo>
                      <a:pt x="240" y="149"/>
                      <a:pt x="240" y="148"/>
                      <a:pt x="239" y="148"/>
                    </a:cubicBezTo>
                    <a:close/>
                    <a:moveTo>
                      <a:pt x="54" y="75"/>
                    </a:moveTo>
                    <a:cubicBezTo>
                      <a:pt x="43" y="75"/>
                      <a:pt x="34" y="66"/>
                      <a:pt x="34" y="54"/>
                    </a:cubicBezTo>
                    <a:cubicBezTo>
                      <a:pt x="34" y="43"/>
                      <a:pt x="43" y="34"/>
                      <a:pt x="54" y="34"/>
                    </a:cubicBezTo>
                    <a:cubicBezTo>
                      <a:pt x="66" y="34"/>
                      <a:pt x="75" y="43"/>
                      <a:pt x="75" y="54"/>
                    </a:cubicBezTo>
                    <a:cubicBezTo>
                      <a:pt x="75" y="66"/>
                      <a:pt x="66" y="75"/>
                      <a:pt x="54" y="7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2003778" y="2465302"/>
                <a:ext cx="613656" cy="543096"/>
                <a:chOff x="5640388" y="3024188"/>
                <a:chExt cx="911226" cy="806451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45" name="Freeform 9"/>
                <p:cNvSpPr>
                  <a:spLocks/>
                </p:cNvSpPr>
                <p:nvPr/>
              </p:nvSpPr>
              <p:spPr bwMode="auto">
                <a:xfrm>
                  <a:off x="5883276" y="3024188"/>
                  <a:ext cx="668338" cy="774700"/>
                </a:xfrm>
                <a:custGeom>
                  <a:avLst/>
                  <a:gdLst>
                    <a:gd name="T0" fmla="*/ 176 w 176"/>
                    <a:gd name="T1" fmla="*/ 96 h 204"/>
                    <a:gd name="T2" fmla="*/ 156 w 176"/>
                    <a:gd name="T3" fmla="*/ 76 h 204"/>
                    <a:gd name="T4" fmla="*/ 82 w 176"/>
                    <a:gd name="T5" fmla="*/ 76 h 204"/>
                    <a:gd name="T6" fmla="*/ 90 w 176"/>
                    <a:gd name="T7" fmla="*/ 23 h 204"/>
                    <a:gd name="T8" fmla="*/ 68 w 176"/>
                    <a:gd name="T9" fmla="*/ 0 h 204"/>
                    <a:gd name="T10" fmla="*/ 52 w 176"/>
                    <a:gd name="T11" fmla="*/ 17 h 204"/>
                    <a:gd name="T12" fmla="*/ 0 w 176"/>
                    <a:gd name="T13" fmla="*/ 97 h 204"/>
                    <a:gd name="T14" fmla="*/ 0 w 176"/>
                    <a:gd name="T15" fmla="*/ 194 h 204"/>
                    <a:gd name="T16" fmla="*/ 20 w 176"/>
                    <a:gd name="T17" fmla="*/ 199 h 204"/>
                    <a:gd name="T18" fmla="*/ 60 w 176"/>
                    <a:gd name="T19" fmla="*/ 204 h 204"/>
                    <a:gd name="T20" fmla="*/ 128 w 176"/>
                    <a:gd name="T21" fmla="*/ 204 h 204"/>
                    <a:gd name="T22" fmla="*/ 144 w 176"/>
                    <a:gd name="T23" fmla="*/ 188 h 204"/>
                    <a:gd name="T24" fmla="*/ 141 w 176"/>
                    <a:gd name="T25" fmla="*/ 180 h 204"/>
                    <a:gd name="T26" fmla="*/ 156 w 176"/>
                    <a:gd name="T27" fmla="*/ 164 h 204"/>
                    <a:gd name="T28" fmla="*/ 152 w 176"/>
                    <a:gd name="T29" fmla="*/ 151 h 204"/>
                    <a:gd name="T30" fmla="*/ 168 w 176"/>
                    <a:gd name="T31" fmla="*/ 132 h 204"/>
                    <a:gd name="T32" fmla="*/ 162 w 176"/>
                    <a:gd name="T33" fmla="*/ 119 h 204"/>
                    <a:gd name="T34" fmla="*/ 176 w 176"/>
                    <a:gd name="T35" fmla="*/ 96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76" h="204">
                      <a:moveTo>
                        <a:pt x="176" y="96"/>
                      </a:moveTo>
                      <a:cubicBezTo>
                        <a:pt x="176" y="85"/>
                        <a:pt x="167" y="76"/>
                        <a:pt x="156" y="76"/>
                      </a:cubicBezTo>
                      <a:cubicBezTo>
                        <a:pt x="82" y="76"/>
                        <a:pt x="82" y="76"/>
                        <a:pt x="82" y="76"/>
                      </a:cubicBezTo>
                      <a:cubicBezTo>
                        <a:pt x="86" y="65"/>
                        <a:pt x="94" y="38"/>
                        <a:pt x="90" y="23"/>
                      </a:cubicBezTo>
                      <a:cubicBezTo>
                        <a:pt x="84" y="2"/>
                        <a:pt x="71" y="0"/>
                        <a:pt x="68" y="0"/>
                      </a:cubicBezTo>
                      <a:cubicBezTo>
                        <a:pt x="59" y="0"/>
                        <a:pt x="52" y="8"/>
                        <a:pt x="52" y="17"/>
                      </a:cubicBezTo>
                      <a:cubicBezTo>
                        <a:pt x="52" y="50"/>
                        <a:pt x="23" y="86"/>
                        <a:pt x="0" y="97"/>
                      </a:cubicBezTo>
                      <a:cubicBezTo>
                        <a:pt x="0" y="194"/>
                        <a:pt x="0" y="194"/>
                        <a:pt x="0" y="194"/>
                      </a:cubicBezTo>
                      <a:cubicBezTo>
                        <a:pt x="8" y="196"/>
                        <a:pt x="15" y="197"/>
                        <a:pt x="20" y="199"/>
                      </a:cubicBezTo>
                      <a:cubicBezTo>
                        <a:pt x="33" y="202"/>
                        <a:pt x="43" y="204"/>
                        <a:pt x="60" y="204"/>
                      </a:cubicBezTo>
                      <a:cubicBezTo>
                        <a:pt x="128" y="204"/>
                        <a:pt x="128" y="204"/>
                        <a:pt x="128" y="204"/>
                      </a:cubicBezTo>
                      <a:cubicBezTo>
                        <a:pt x="139" y="204"/>
                        <a:pt x="144" y="199"/>
                        <a:pt x="144" y="188"/>
                      </a:cubicBezTo>
                      <a:cubicBezTo>
                        <a:pt x="144" y="185"/>
                        <a:pt x="143" y="182"/>
                        <a:pt x="141" y="180"/>
                      </a:cubicBezTo>
                      <a:cubicBezTo>
                        <a:pt x="150" y="178"/>
                        <a:pt x="156" y="172"/>
                        <a:pt x="156" y="164"/>
                      </a:cubicBezTo>
                      <a:cubicBezTo>
                        <a:pt x="156" y="159"/>
                        <a:pt x="155" y="155"/>
                        <a:pt x="152" y="151"/>
                      </a:cubicBezTo>
                      <a:cubicBezTo>
                        <a:pt x="161" y="149"/>
                        <a:pt x="168" y="141"/>
                        <a:pt x="168" y="132"/>
                      </a:cubicBezTo>
                      <a:cubicBezTo>
                        <a:pt x="168" y="127"/>
                        <a:pt x="166" y="123"/>
                        <a:pt x="162" y="119"/>
                      </a:cubicBezTo>
                      <a:cubicBezTo>
                        <a:pt x="172" y="116"/>
                        <a:pt x="176" y="104"/>
                        <a:pt x="176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  <p:sp>
              <p:nvSpPr>
                <p:cNvPr id="46" name="Freeform 10"/>
                <p:cNvSpPr>
                  <a:spLocks noEditPoints="1"/>
                </p:cNvSpPr>
                <p:nvPr/>
              </p:nvSpPr>
              <p:spPr bwMode="auto">
                <a:xfrm>
                  <a:off x="5640388" y="3343276"/>
                  <a:ext cx="212725" cy="487363"/>
                </a:xfrm>
                <a:custGeom>
                  <a:avLst/>
                  <a:gdLst>
                    <a:gd name="T0" fmla="*/ 52 w 56"/>
                    <a:gd name="T1" fmla="*/ 0 h 128"/>
                    <a:gd name="T2" fmla="*/ 4 w 56"/>
                    <a:gd name="T3" fmla="*/ 0 h 128"/>
                    <a:gd name="T4" fmla="*/ 1 w 56"/>
                    <a:gd name="T5" fmla="*/ 1 h 128"/>
                    <a:gd name="T6" fmla="*/ 0 w 56"/>
                    <a:gd name="T7" fmla="*/ 4 h 128"/>
                    <a:gd name="T8" fmla="*/ 0 w 56"/>
                    <a:gd name="T9" fmla="*/ 124 h 128"/>
                    <a:gd name="T10" fmla="*/ 4 w 56"/>
                    <a:gd name="T11" fmla="*/ 128 h 128"/>
                    <a:gd name="T12" fmla="*/ 52 w 56"/>
                    <a:gd name="T13" fmla="*/ 128 h 128"/>
                    <a:gd name="T14" fmla="*/ 56 w 56"/>
                    <a:gd name="T15" fmla="*/ 124 h 128"/>
                    <a:gd name="T16" fmla="*/ 56 w 56"/>
                    <a:gd name="T17" fmla="*/ 101 h 128"/>
                    <a:gd name="T18" fmla="*/ 56 w 56"/>
                    <a:gd name="T19" fmla="*/ 24 h 128"/>
                    <a:gd name="T20" fmla="*/ 56 w 56"/>
                    <a:gd name="T21" fmla="*/ 4 h 128"/>
                    <a:gd name="T22" fmla="*/ 52 w 56"/>
                    <a:gd name="T23" fmla="*/ 0 h 128"/>
                    <a:gd name="T24" fmla="*/ 34 w 56"/>
                    <a:gd name="T25" fmla="*/ 110 h 128"/>
                    <a:gd name="T26" fmla="*/ 29 w 56"/>
                    <a:gd name="T27" fmla="*/ 105 h 128"/>
                    <a:gd name="T28" fmla="*/ 34 w 56"/>
                    <a:gd name="T29" fmla="*/ 100 h 128"/>
                    <a:gd name="T30" fmla="*/ 39 w 56"/>
                    <a:gd name="T31" fmla="*/ 105 h 128"/>
                    <a:gd name="T32" fmla="*/ 34 w 56"/>
                    <a:gd name="T33" fmla="*/ 11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6" h="128">
                      <a:moveTo>
                        <a:pt x="52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6"/>
                        <a:pt x="2" y="128"/>
                        <a:pt x="4" y="128"/>
                      </a:cubicBezTo>
                      <a:cubicBezTo>
                        <a:pt x="52" y="128"/>
                        <a:pt x="52" y="128"/>
                        <a:pt x="52" y="128"/>
                      </a:cubicBezTo>
                      <a:cubicBezTo>
                        <a:pt x="54" y="128"/>
                        <a:pt x="56" y="126"/>
                        <a:pt x="56" y="124"/>
                      </a:cubicBezTo>
                      <a:cubicBezTo>
                        <a:pt x="56" y="101"/>
                        <a:pt x="56" y="101"/>
                        <a:pt x="56" y="101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2"/>
                        <a:pt x="54" y="0"/>
                        <a:pt x="52" y="0"/>
                      </a:cubicBezTo>
                      <a:close/>
                      <a:moveTo>
                        <a:pt x="34" y="110"/>
                      </a:moveTo>
                      <a:cubicBezTo>
                        <a:pt x="31" y="110"/>
                        <a:pt x="29" y="108"/>
                        <a:pt x="29" y="105"/>
                      </a:cubicBezTo>
                      <a:cubicBezTo>
                        <a:pt x="29" y="102"/>
                        <a:pt x="31" y="100"/>
                        <a:pt x="34" y="100"/>
                      </a:cubicBezTo>
                      <a:cubicBezTo>
                        <a:pt x="37" y="100"/>
                        <a:pt x="39" y="102"/>
                        <a:pt x="39" y="105"/>
                      </a:cubicBezTo>
                      <a:cubicBezTo>
                        <a:pt x="39" y="108"/>
                        <a:pt x="37" y="110"/>
                        <a:pt x="34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</p:grpSp>
          <p:sp>
            <p:nvSpPr>
              <p:cNvPr id="38" name="Rectangle 37"/>
              <p:cNvSpPr/>
              <p:nvPr>
                <p:custDataLst>
                  <p:tags r:id="rId3"/>
                </p:custDataLst>
              </p:nvPr>
            </p:nvSpPr>
            <p:spPr>
              <a:xfrm>
                <a:off x="3030112" y="2231943"/>
                <a:ext cx="28899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Lorem Ipsum is simply dummy text of the printing and typesetting industry. 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609437" y="1745601"/>
                <a:ext cx="1731306" cy="369332"/>
              </a:xfrm>
              <a:prstGeom prst="rect">
                <a:avLst/>
              </a:prstGeom>
              <a:noFill/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STRENGTH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983467" y="3837926"/>
                <a:ext cx="4112534" cy="12963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41" name="Freeform 5"/>
              <p:cNvSpPr>
                <a:spLocks noEditPoints="1"/>
              </p:cNvSpPr>
              <p:nvPr/>
            </p:nvSpPr>
            <p:spPr bwMode="auto">
              <a:xfrm>
                <a:off x="1263650" y="3837926"/>
                <a:ext cx="2093913" cy="2092325"/>
              </a:xfrm>
              <a:custGeom>
                <a:avLst/>
                <a:gdLst>
                  <a:gd name="T0" fmla="*/ 239 w 240"/>
                  <a:gd name="T1" fmla="*/ 148 h 240"/>
                  <a:gd name="T2" fmla="*/ 91 w 240"/>
                  <a:gd name="T3" fmla="*/ 1 h 240"/>
                  <a:gd name="T4" fmla="*/ 88 w 240"/>
                  <a:gd name="T5" fmla="*/ 0 h 240"/>
                  <a:gd name="T6" fmla="*/ 4 w 240"/>
                  <a:gd name="T7" fmla="*/ 0 h 240"/>
                  <a:gd name="T8" fmla="*/ 0 w 240"/>
                  <a:gd name="T9" fmla="*/ 4 h 240"/>
                  <a:gd name="T10" fmla="*/ 0 w 240"/>
                  <a:gd name="T11" fmla="*/ 88 h 240"/>
                  <a:gd name="T12" fmla="*/ 1 w 240"/>
                  <a:gd name="T13" fmla="*/ 91 h 240"/>
                  <a:gd name="T14" fmla="*/ 148 w 240"/>
                  <a:gd name="T15" fmla="*/ 239 h 240"/>
                  <a:gd name="T16" fmla="*/ 150 w 240"/>
                  <a:gd name="T17" fmla="*/ 240 h 240"/>
                  <a:gd name="T18" fmla="*/ 150 w 240"/>
                  <a:gd name="T19" fmla="*/ 240 h 240"/>
                  <a:gd name="T20" fmla="*/ 153 w 240"/>
                  <a:gd name="T21" fmla="*/ 239 h 240"/>
                  <a:gd name="T22" fmla="*/ 239 w 240"/>
                  <a:gd name="T23" fmla="*/ 153 h 240"/>
                  <a:gd name="T24" fmla="*/ 240 w 240"/>
                  <a:gd name="T25" fmla="*/ 150 h 240"/>
                  <a:gd name="T26" fmla="*/ 239 w 240"/>
                  <a:gd name="T27" fmla="*/ 148 h 240"/>
                  <a:gd name="T28" fmla="*/ 54 w 240"/>
                  <a:gd name="T29" fmla="*/ 75 h 240"/>
                  <a:gd name="T30" fmla="*/ 34 w 240"/>
                  <a:gd name="T31" fmla="*/ 54 h 240"/>
                  <a:gd name="T32" fmla="*/ 54 w 240"/>
                  <a:gd name="T33" fmla="*/ 34 h 240"/>
                  <a:gd name="T34" fmla="*/ 75 w 240"/>
                  <a:gd name="T35" fmla="*/ 54 h 240"/>
                  <a:gd name="T36" fmla="*/ 54 w 240"/>
                  <a:gd name="T37" fmla="*/ 7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0" h="240">
                    <a:moveTo>
                      <a:pt x="239" y="148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48" y="239"/>
                      <a:pt x="148" y="239"/>
                      <a:pt x="148" y="239"/>
                    </a:cubicBezTo>
                    <a:cubicBezTo>
                      <a:pt x="148" y="240"/>
                      <a:pt x="149" y="240"/>
                      <a:pt x="150" y="240"/>
                    </a:cubicBezTo>
                    <a:cubicBezTo>
                      <a:pt x="150" y="240"/>
                      <a:pt x="150" y="240"/>
                      <a:pt x="150" y="240"/>
                    </a:cubicBezTo>
                    <a:cubicBezTo>
                      <a:pt x="151" y="240"/>
                      <a:pt x="152" y="240"/>
                      <a:pt x="153" y="239"/>
                    </a:cubicBezTo>
                    <a:cubicBezTo>
                      <a:pt x="239" y="153"/>
                      <a:pt x="239" y="153"/>
                      <a:pt x="239" y="153"/>
                    </a:cubicBezTo>
                    <a:cubicBezTo>
                      <a:pt x="240" y="152"/>
                      <a:pt x="240" y="151"/>
                      <a:pt x="240" y="150"/>
                    </a:cubicBezTo>
                    <a:cubicBezTo>
                      <a:pt x="240" y="149"/>
                      <a:pt x="240" y="148"/>
                      <a:pt x="239" y="148"/>
                    </a:cubicBezTo>
                    <a:close/>
                    <a:moveTo>
                      <a:pt x="54" y="75"/>
                    </a:moveTo>
                    <a:cubicBezTo>
                      <a:pt x="43" y="75"/>
                      <a:pt x="34" y="66"/>
                      <a:pt x="34" y="54"/>
                    </a:cubicBezTo>
                    <a:cubicBezTo>
                      <a:pt x="34" y="43"/>
                      <a:pt x="43" y="34"/>
                      <a:pt x="54" y="34"/>
                    </a:cubicBezTo>
                    <a:cubicBezTo>
                      <a:pt x="66" y="34"/>
                      <a:pt x="75" y="43"/>
                      <a:pt x="75" y="54"/>
                    </a:cubicBezTo>
                    <a:cubicBezTo>
                      <a:pt x="75" y="66"/>
                      <a:pt x="66" y="75"/>
                      <a:pt x="54" y="7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  <p:sp>
            <p:nvSpPr>
              <p:cNvPr id="42" name="Rectangle 41"/>
              <p:cNvSpPr/>
              <p:nvPr>
                <p:custDataLst>
                  <p:tags r:id="rId4"/>
                </p:custDataLst>
              </p:nvPr>
            </p:nvSpPr>
            <p:spPr>
              <a:xfrm>
                <a:off x="3030112" y="4379180"/>
                <a:ext cx="28899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Lorem Ipsum is simply dummy text of the printing and typesetting industry. 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609437" y="3892839"/>
                <a:ext cx="1876370" cy="369332"/>
              </a:xfrm>
              <a:prstGeom prst="rect">
                <a:avLst/>
              </a:prstGeom>
              <a:noFill/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OPPORTUNITY</a:t>
                </a:r>
              </a:p>
            </p:txBody>
          </p:sp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2048668" y="4655689"/>
                <a:ext cx="523875" cy="542926"/>
              </a:xfrm>
              <a:custGeom>
                <a:avLst/>
                <a:gdLst>
                  <a:gd name="T0" fmla="*/ 95 w 96"/>
                  <a:gd name="T1" fmla="*/ 93 h 100"/>
                  <a:gd name="T2" fmla="*/ 75 w 96"/>
                  <a:gd name="T3" fmla="*/ 73 h 100"/>
                  <a:gd name="T4" fmla="*/ 69 w 96"/>
                  <a:gd name="T5" fmla="*/ 67 h 100"/>
                  <a:gd name="T6" fmla="*/ 80 w 96"/>
                  <a:gd name="T7" fmla="*/ 40 h 100"/>
                  <a:gd name="T8" fmla="*/ 40 w 96"/>
                  <a:gd name="T9" fmla="*/ 0 h 100"/>
                  <a:gd name="T10" fmla="*/ 0 w 96"/>
                  <a:gd name="T11" fmla="*/ 40 h 100"/>
                  <a:gd name="T12" fmla="*/ 40 w 96"/>
                  <a:gd name="T13" fmla="*/ 80 h 100"/>
                  <a:gd name="T14" fmla="*/ 63 w 96"/>
                  <a:gd name="T15" fmla="*/ 73 h 100"/>
                  <a:gd name="T16" fmla="*/ 69 w 96"/>
                  <a:gd name="T17" fmla="*/ 78 h 100"/>
                  <a:gd name="T18" fmla="*/ 89 w 96"/>
                  <a:gd name="T19" fmla="*/ 99 h 100"/>
                  <a:gd name="T20" fmla="*/ 92 w 96"/>
                  <a:gd name="T21" fmla="*/ 100 h 100"/>
                  <a:gd name="T22" fmla="*/ 95 w 96"/>
                  <a:gd name="T23" fmla="*/ 99 h 100"/>
                  <a:gd name="T24" fmla="*/ 95 w 96"/>
                  <a:gd name="T25" fmla="*/ 93 h 100"/>
                  <a:gd name="T26" fmla="*/ 40 w 96"/>
                  <a:gd name="T27" fmla="*/ 72 h 100"/>
                  <a:gd name="T28" fmla="*/ 8 w 96"/>
                  <a:gd name="T29" fmla="*/ 40 h 100"/>
                  <a:gd name="T30" fmla="*/ 40 w 96"/>
                  <a:gd name="T31" fmla="*/ 8 h 100"/>
                  <a:gd name="T32" fmla="*/ 72 w 96"/>
                  <a:gd name="T33" fmla="*/ 40 h 100"/>
                  <a:gd name="T34" fmla="*/ 40 w 96"/>
                  <a:gd name="T35" fmla="*/ 7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00">
                    <a:moveTo>
                      <a:pt x="95" y="93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76" y="60"/>
                      <a:pt x="80" y="51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9" y="80"/>
                      <a:pt x="56" y="77"/>
                      <a:pt x="63" y="73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100"/>
                      <a:pt x="91" y="100"/>
                      <a:pt x="92" y="100"/>
                    </a:cubicBezTo>
                    <a:cubicBezTo>
                      <a:pt x="93" y="100"/>
                      <a:pt x="94" y="100"/>
                      <a:pt x="95" y="99"/>
                    </a:cubicBezTo>
                    <a:cubicBezTo>
                      <a:pt x="96" y="97"/>
                      <a:pt x="96" y="95"/>
                      <a:pt x="95" y="93"/>
                    </a:cubicBezTo>
                    <a:close/>
                    <a:moveTo>
                      <a:pt x="40" y="72"/>
                    </a:moveTo>
                    <a:cubicBezTo>
                      <a:pt x="22" y="72"/>
                      <a:pt x="8" y="58"/>
                      <a:pt x="8" y="40"/>
                    </a:cubicBezTo>
                    <a:cubicBezTo>
                      <a:pt x="8" y="22"/>
                      <a:pt x="22" y="8"/>
                      <a:pt x="40" y="8"/>
                    </a:cubicBezTo>
                    <a:cubicBezTo>
                      <a:pt x="58" y="8"/>
                      <a:pt x="72" y="22"/>
                      <a:pt x="72" y="40"/>
                    </a:cubicBezTo>
                    <a:cubicBezTo>
                      <a:pt x="72" y="58"/>
                      <a:pt x="58" y="72"/>
                      <a:pt x="40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835650" y="2022375"/>
              <a:ext cx="4832351" cy="4239563"/>
              <a:chOff x="6279882" y="2022374"/>
              <a:chExt cx="4832351" cy="4239563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6999699" y="2022374"/>
                <a:ext cx="4112534" cy="129632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6279882" y="2022374"/>
                <a:ext cx="2093913" cy="2092325"/>
              </a:xfrm>
              <a:custGeom>
                <a:avLst/>
                <a:gdLst>
                  <a:gd name="T0" fmla="*/ 239 w 240"/>
                  <a:gd name="T1" fmla="*/ 148 h 240"/>
                  <a:gd name="T2" fmla="*/ 91 w 240"/>
                  <a:gd name="T3" fmla="*/ 1 h 240"/>
                  <a:gd name="T4" fmla="*/ 88 w 240"/>
                  <a:gd name="T5" fmla="*/ 0 h 240"/>
                  <a:gd name="T6" fmla="*/ 4 w 240"/>
                  <a:gd name="T7" fmla="*/ 0 h 240"/>
                  <a:gd name="T8" fmla="*/ 0 w 240"/>
                  <a:gd name="T9" fmla="*/ 4 h 240"/>
                  <a:gd name="T10" fmla="*/ 0 w 240"/>
                  <a:gd name="T11" fmla="*/ 88 h 240"/>
                  <a:gd name="T12" fmla="*/ 1 w 240"/>
                  <a:gd name="T13" fmla="*/ 91 h 240"/>
                  <a:gd name="T14" fmla="*/ 148 w 240"/>
                  <a:gd name="T15" fmla="*/ 239 h 240"/>
                  <a:gd name="T16" fmla="*/ 150 w 240"/>
                  <a:gd name="T17" fmla="*/ 240 h 240"/>
                  <a:gd name="T18" fmla="*/ 150 w 240"/>
                  <a:gd name="T19" fmla="*/ 240 h 240"/>
                  <a:gd name="T20" fmla="*/ 153 w 240"/>
                  <a:gd name="T21" fmla="*/ 239 h 240"/>
                  <a:gd name="T22" fmla="*/ 239 w 240"/>
                  <a:gd name="T23" fmla="*/ 153 h 240"/>
                  <a:gd name="T24" fmla="*/ 240 w 240"/>
                  <a:gd name="T25" fmla="*/ 150 h 240"/>
                  <a:gd name="T26" fmla="*/ 239 w 240"/>
                  <a:gd name="T27" fmla="*/ 148 h 240"/>
                  <a:gd name="T28" fmla="*/ 54 w 240"/>
                  <a:gd name="T29" fmla="*/ 75 h 240"/>
                  <a:gd name="T30" fmla="*/ 34 w 240"/>
                  <a:gd name="T31" fmla="*/ 54 h 240"/>
                  <a:gd name="T32" fmla="*/ 54 w 240"/>
                  <a:gd name="T33" fmla="*/ 34 h 240"/>
                  <a:gd name="T34" fmla="*/ 75 w 240"/>
                  <a:gd name="T35" fmla="*/ 54 h 240"/>
                  <a:gd name="T36" fmla="*/ 54 w 240"/>
                  <a:gd name="T37" fmla="*/ 7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0" h="240">
                    <a:moveTo>
                      <a:pt x="239" y="148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48" y="239"/>
                      <a:pt x="148" y="239"/>
                      <a:pt x="148" y="239"/>
                    </a:cubicBezTo>
                    <a:cubicBezTo>
                      <a:pt x="148" y="240"/>
                      <a:pt x="149" y="240"/>
                      <a:pt x="150" y="240"/>
                    </a:cubicBezTo>
                    <a:cubicBezTo>
                      <a:pt x="150" y="240"/>
                      <a:pt x="150" y="240"/>
                      <a:pt x="150" y="240"/>
                    </a:cubicBezTo>
                    <a:cubicBezTo>
                      <a:pt x="151" y="240"/>
                      <a:pt x="152" y="240"/>
                      <a:pt x="153" y="239"/>
                    </a:cubicBezTo>
                    <a:cubicBezTo>
                      <a:pt x="239" y="153"/>
                      <a:pt x="239" y="153"/>
                      <a:pt x="239" y="153"/>
                    </a:cubicBezTo>
                    <a:cubicBezTo>
                      <a:pt x="240" y="152"/>
                      <a:pt x="240" y="151"/>
                      <a:pt x="240" y="150"/>
                    </a:cubicBezTo>
                    <a:cubicBezTo>
                      <a:pt x="240" y="149"/>
                      <a:pt x="240" y="148"/>
                      <a:pt x="239" y="148"/>
                    </a:cubicBezTo>
                    <a:close/>
                    <a:moveTo>
                      <a:pt x="54" y="75"/>
                    </a:moveTo>
                    <a:cubicBezTo>
                      <a:pt x="43" y="75"/>
                      <a:pt x="34" y="66"/>
                      <a:pt x="34" y="54"/>
                    </a:cubicBezTo>
                    <a:cubicBezTo>
                      <a:pt x="34" y="43"/>
                      <a:pt x="43" y="34"/>
                      <a:pt x="54" y="34"/>
                    </a:cubicBezTo>
                    <a:cubicBezTo>
                      <a:pt x="66" y="34"/>
                      <a:pt x="75" y="43"/>
                      <a:pt x="75" y="54"/>
                    </a:cubicBezTo>
                    <a:cubicBezTo>
                      <a:pt x="75" y="66"/>
                      <a:pt x="66" y="75"/>
                      <a:pt x="54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  <p:sp>
            <p:nvSpPr>
              <p:cNvPr id="22" name="Rectangle 21"/>
              <p:cNvSpPr/>
              <p:nvPr>
                <p:custDataLst>
                  <p:tags r:id="rId1"/>
                </p:custDataLst>
              </p:nvPr>
            </p:nvSpPr>
            <p:spPr>
              <a:xfrm>
                <a:off x="8046344" y="2563629"/>
                <a:ext cx="28899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Lorem Ipsum is simply dummy text of the printing and typesetting industry. 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625669" y="2077287"/>
                <a:ext cx="1731306" cy="369332"/>
              </a:xfrm>
              <a:prstGeom prst="rect">
                <a:avLst/>
              </a:prstGeom>
              <a:noFill/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WEAKNESS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6999699" y="4169612"/>
                <a:ext cx="4112534" cy="129632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6279882" y="4169612"/>
                <a:ext cx="2093913" cy="2092325"/>
              </a:xfrm>
              <a:custGeom>
                <a:avLst/>
                <a:gdLst>
                  <a:gd name="T0" fmla="*/ 239 w 240"/>
                  <a:gd name="T1" fmla="*/ 148 h 240"/>
                  <a:gd name="T2" fmla="*/ 91 w 240"/>
                  <a:gd name="T3" fmla="*/ 1 h 240"/>
                  <a:gd name="T4" fmla="*/ 88 w 240"/>
                  <a:gd name="T5" fmla="*/ 0 h 240"/>
                  <a:gd name="T6" fmla="*/ 4 w 240"/>
                  <a:gd name="T7" fmla="*/ 0 h 240"/>
                  <a:gd name="T8" fmla="*/ 0 w 240"/>
                  <a:gd name="T9" fmla="*/ 4 h 240"/>
                  <a:gd name="T10" fmla="*/ 0 w 240"/>
                  <a:gd name="T11" fmla="*/ 88 h 240"/>
                  <a:gd name="T12" fmla="*/ 1 w 240"/>
                  <a:gd name="T13" fmla="*/ 91 h 240"/>
                  <a:gd name="T14" fmla="*/ 148 w 240"/>
                  <a:gd name="T15" fmla="*/ 239 h 240"/>
                  <a:gd name="T16" fmla="*/ 150 w 240"/>
                  <a:gd name="T17" fmla="*/ 240 h 240"/>
                  <a:gd name="T18" fmla="*/ 150 w 240"/>
                  <a:gd name="T19" fmla="*/ 240 h 240"/>
                  <a:gd name="T20" fmla="*/ 153 w 240"/>
                  <a:gd name="T21" fmla="*/ 239 h 240"/>
                  <a:gd name="T22" fmla="*/ 239 w 240"/>
                  <a:gd name="T23" fmla="*/ 153 h 240"/>
                  <a:gd name="T24" fmla="*/ 240 w 240"/>
                  <a:gd name="T25" fmla="*/ 150 h 240"/>
                  <a:gd name="T26" fmla="*/ 239 w 240"/>
                  <a:gd name="T27" fmla="*/ 148 h 240"/>
                  <a:gd name="T28" fmla="*/ 54 w 240"/>
                  <a:gd name="T29" fmla="*/ 75 h 240"/>
                  <a:gd name="T30" fmla="*/ 34 w 240"/>
                  <a:gd name="T31" fmla="*/ 54 h 240"/>
                  <a:gd name="T32" fmla="*/ 54 w 240"/>
                  <a:gd name="T33" fmla="*/ 34 h 240"/>
                  <a:gd name="T34" fmla="*/ 75 w 240"/>
                  <a:gd name="T35" fmla="*/ 54 h 240"/>
                  <a:gd name="T36" fmla="*/ 54 w 240"/>
                  <a:gd name="T37" fmla="*/ 75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0" h="240">
                    <a:moveTo>
                      <a:pt x="239" y="148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48" y="239"/>
                      <a:pt x="148" y="239"/>
                      <a:pt x="148" y="239"/>
                    </a:cubicBezTo>
                    <a:cubicBezTo>
                      <a:pt x="148" y="240"/>
                      <a:pt x="149" y="240"/>
                      <a:pt x="150" y="240"/>
                    </a:cubicBezTo>
                    <a:cubicBezTo>
                      <a:pt x="150" y="240"/>
                      <a:pt x="150" y="240"/>
                      <a:pt x="150" y="240"/>
                    </a:cubicBezTo>
                    <a:cubicBezTo>
                      <a:pt x="151" y="240"/>
                      <a:pt x="152" y="240"/>
                      <a:pt x="153" y="239"/>
                    </a:cubicBezTo>
                    <a:cubicBezTo>
                      <a:pt x="239" y="153"/>
                      <a:pt x="239" y="153"/>
                      <a:pt x="239" y="153"/>
                    </a:cubicBezTo>
                    <a:cubicBezTo>
                      <a:pt x="240" y="152"/>
                      <a:pt x="240" y="151"/>
                      <a:pt x="240" y="150"/>
                    </a:cubicBezTo>
                    <a:cubicBezTo>
                      <a:pt x="240" y="149"/>
                      <a:pt x="240" y="148"/>
                      <a:pt x="239" y="148"/>
                    </a:cubicBezTo>
                    <a:close/>
                    <a:moveTo>
                      <a:pt x="54" y="75"/>
                    </a:moveTo>
                    <a:cubicBezTo>
                      <a:pt x="43" y="75"/>
                      <a:pt x="34" y="66"/>
                      <a:pt x="34" y="54"/>
                    </a:cubicBezTo>
                    <a:cubicBezTo>
                      <a:pt x="34" y="43"/>
                      <a:pt x="43" y="34"/>
                      <a:pt x="54" y="34"/>
                    </a:cubicBezTo>
                    <a:cubicBezTo>
                      <a:pt x="66" y="34"/>
                      <a:pt x="75" y="43"/>
                      <a:pt x="75" y="54"/>
                    </a:cubicBezTo>
                    <a:cubicBezTo>
                      <a:pt x="75" y="66"/>
                      <a:pt x="66" y="75"/>
                      <a:pt x="54" y="7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  <p:sp>
            <p:nvSpPr>
              <p:cNvPr id="26" name="Rectangle 25"/>
              <p:cNvSpPr/>
              <p:nvPr>
                <p:custDataLst>
                  <p:tags r:id="rId2"/>
                </p:custDataLst>
              </p:nvPr>
            </p:nvSpPr>
            <p:spPr>
              <a:xfrm>
                <a:off x="8046344" y="4710866"/>
                <a:ext cx="28899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Lorem Ipsum is simply dummy text of the printing and typesetting industry. 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8625669" y="4224525"/>
                <a:ext cx="1731306" cy="369332"/>
              </a:xfrm>
              <a:prstGeom prst="rect">
                <a:avLst/>
              </a:prstGeom>
              <a:noFill/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THREATY</a:t>
                </a:r>
              </a:p>
            </p:txBody>
          </p:sp>
          <p:grpSp>
            <p:nvGrpSpPr>
              <p:cNvPr id="28" name="Group 27"/>
              <p:cNvGrpSpPr>
                <a:grpSpLocks noChangeAspect="1"/>
              </p:cNvGrpSpPr>
              <p:nvPr/>
            </p:nvGrpSpPr>
            <p:grpSpPr>
              <a:xfrm>
                <a:off x="7046568" y="2792274"/>
                <a:ext cx="560540" cy="539496"/>
                <a:chOff x="5621338" y="2982913"/>
                <a:chExt cx="930275" cy="895351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30" name="Freeform 14"/>
                <p:cNvSpPr>
                  <a:spLocks/>
                </p:cNvSpPr>
                <p:nvPr/>
              </p:nvSpPr>
              <p:spPr bwMode="auto">
                <a:xfrm>
                  <a:off x="5773738" y="3025776"/>
                  <a:ext cx="144463" cy="139700"/>
                </a:xfrm>
                <a:custGeom>
                  <a:avLst/>
                  <a:gdLst>
                    <a:gd name="T0" fmla="*/ 23 w 38"/>
                    <a:gd name="T1" fmla="*/ 35 h 37"/>
                    <a:gd name="T2" fmla="*/ 29 w 38"/>
                    <a:gd name="T3" fmla="*/ 37 h 37"/>
                    <a:gd name="T4" fmla="*/ 35 w 38"/>
                    <a:gd name="T5" fmla="*/ 35 h 37"/>
                    <a:gd name="T6" fmla="*/ 35 w 38"/>
                    <a:gd name="T7" fmla="*/ 23 h 37"/>
                    <a:gd name="T8" fmla="*/ 15 w 38"/>
                    <a:gd name="T9" fmla="*/ 3 h 37"/>
                    <a:gd name="T10" fmla="*/ 3 w 38"/>
                    <a:gd name="T11" fmla="*/ 3 h 37"/>
                    <a:gd name="T12" fmla="*/ 3 w 38"/>
                    <a:gd name="T13" fmla="*/ 15 h 37"/>
                    <a:gd name="T14" fmla="*/ 23 w 38"/>
                    <a:gd name="T15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37">
                      <a:moveTo>
                        <a:pt x="23" y="35"/>
                      </a:moveTo>
                      <a:cubicBezTo>
                        <a:pt x="25" y="36"/>
                        <a:pt x="27" y="37"/>
                        <a:pt x="29" y="37"/>
                      </a:cubicBezTo>
                      <a:cubicBezTo>
                        <a:pt x="31" y="37"/>
                        <a:pt x="33" y="36"/>
                        <a:pt x="35" y="35"/>
                      </a:cubicBezTo>
                      <a:cubicBezTo>
                        <a:pt x="38" y="32"/>
                        <a:pt x="38" y="26"/>
                        <a:pt x="35" y="2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0"/>
                        <a:pt x="6" y="0"/>
                        <a:pt x="3" y="3"/>
                      </a:cubicBezTo>
                      <a:cubicBezTo>
                        <a:pt x="0" y="6"/>
                        <a:pt x="0" y="12"/>
                        <a:pt x="3" y="15"/>
                      </a:cubicBezTo>
                      <a:lnTo>
                        <a:pt x="2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5959476" y="2982913"/>
                  <a:ext cx="60325" cy="152400"/>
                </a:xfrm>
                <a:custGeom>
                  <a:avLst/>
                  <a:gdLst>
                    <a:gd name="T0" fmla="*/ 8 w 16"/>
                    <a:gd name="T1" fmla="*/ 40 h 40"/>
                    <a:gd name="T2" fmla="*/ 16 w 16"/>
                    <a:gd name="T3" fmla="*/ 32 h 40"/>
                    <a:gd name="T4" fmla="*/ 16 w 16"/>
                    <a:gd name="T5" fmla="*/ 8 h 40"/>
                    <a:gd name="T6" fmla="*/ 8 w 16"/>
                    <a:gd name="T7" fmla="*/ 0 h 40"/>
                    <a:gd name="T8" fmla="*/ 0 w 16"/>
                    <a:gd name="T9" fmla="*/ 8 h 40"/>
                    <a:gd name="T10" fmla="*/ 0 w 16"/>
                    <a:gd name="T11" fmla="*/ 32 h 40"/>
                    <a:gd name="T12" fmla="*/ 8 w 16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40">
                      <a:moveTo>
                        <a:pt x="8" y="40"/>
                      </a:moveTo>
                      <a:cubicBezTo>
                        <a:pt x="12" y="40"/>
                        <a:pt x="16" y="36"/>
                        <a:pt x="16" y="32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4" y="40"/>
                        <a:pt x="8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  <p:sp>
              <p:nvSpPr>
                <p:cNvPr id="32" name="Freeform 16"/>
                <p:cNvSpPr>
                  <a:spLocks/>
                </p:cNvSpPr>
                <p:nvPr/>
              </p:nvSpPr>
              <p:spPr bwMode="auto">
                <a:xfrm>
                  <a:off x="5716588" y="3211513"/>
                  <a:ext cx="152400" cy="60325"/>
                </a:xfrm>
                <a:custGeom>
                  <a:avLst/>
                  <a:gdLst>
                    <a:gd name="T0" fmla="*/ 8 w 40"/>
                    <a:gd name="T1" fmla="*/ 16 h 16"/>
                    <a:gd name="T2" fmla="*/ 32 w 40"/>
                    <a:gd name="T3" fmla="*/ 16 h 16"/>
                    <a:gd name="T4" fmla="*/ 40 w 40"/>
                    <a:gd name="T5" fmla="*/ 8 h 16"/>
                    <a:gd name="T6" fmla="*/ 32 w 40"/>
                    <a:gd name="T7" fmla="*/ 0 h 16"/>
                    <a:gd name="T8" fmla="*/ 8 w 40"/>
                    <a:gd name="T9" fmla="*/ 0 h 16"/>
                    <a:gd name="T10" fmla="*/ 0 w 40"/>
                    <a:gd name="T11" fmla="*/ 8 h 16"/>
                    <a:gd name="T12" fmla="*/ 8 w 40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6">
                      <a:moveTo>
                        <a:pt x="8" y="16"/>
                      </a:move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6"/>
                        <a:pt x="40" y="12"/>
                        <a:pt x="40" y="8"/>
                      </a:cubicBezTo>
                      <a:cubicBezTo>
                        <a:pt x="40" y="4"/>
                        <a:pt x="36" y="0"/>
                        <a:pt x="32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2"/>
                        <a:pt x="4" y="16"/>
                        <a:pt x="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  <p:sp>
              <p:nvSpPr>
                <p:cNvPr id="33" name="Freeform 17"/>
                <p:cNvSpPr>
                  <a:spLocks/>
                </p:cNvSpPr>
                <p:nvPr/>
              </p:nvSpPr>
              <p:spPr bwMode="auto">
                <a:xfrm>
                  <a:off x="5621338" y="3419476"/>
                  <a:ext cx="477838" cy="458788"/>
                </a:xfrm>
                <a:custGeom>
                  <a:avLst/>
                  <a:gdLst>
                    <a:gd name="T0" fmla="*/ 111 w 126"/>
                    <a:gd name="T1" fmla="*/ 63 h 121"/>
                    <a:gd name="T2" fmla="*/ 79 w 126"/>
                    <a:gd name="T3" fmla="*/ 95 h 121"/>
                    <a:gd name="T4" fmla="*/ 39 w 126"/>
                    <a:gd name="T5" fmla="*/ 95 h 121"/>
                    <a:gd name="T6" fmla="*/ 31 w 126"/>
                    <a:gd name="T7" fmla="*/ 87 h 121"/>
                    <a:gd name="T8" fmla="*/ 31 w 126"/>
                    <a:gd name="T9" fmla="*/ 47 h 121"/>
                    <a:gd name="T10" fmla="*/ 63 w 126"/>
                    <a:gd name="T11" fmla="*/ 15 h 121"/>
                    <a:gd name="T12" fmla="*/ 63 w 126"/>
                    <a:gd name="T13" fmla="*/ 3 h 121"/>
                    <a:gd name="T14" fmla="*/ 51 w 126"/>
                    <a:gd name="T15" fmla="*/ 3 h 121"/>
                    <a:gd name="T16" fmla="*/ 19 w 126"/>
                    <a:gd name="T17" fmla="*/ 35 h 121"/>
                    <a:gd name="T18" fmla="*/ 19 w 126"/>
                    <a:gd name="T19" fmla="*/ 99 h 121"/>
                    <a:gd name="T20" fmla="*/ 27 w 126"/>
                    <a:gd name="T21" fmla="*/ 107 h 121"/>
                    <a:gd name="T22" fmla="*/ 59 w 126"/>
                    <a:gd name="T23" fmla="*/ 121 h 121"/>
                    <a:gd name="T24" fmla="*/ 91 w 126"/>
                    <a:gd name="T25" fmla="*/ 107 h 121"/>
                    <a:gd name="T26" fmla="*/ 123 w 126"/>
                    <a:gd name="T27" fmla="*/ 75 h 121"/>
                    <a:gd name="T28" fmla="*/ 123 w 126"/>
                    <a:gd name="T29" fmla="*/ 63 h 121"/>
                    <a:gd name="T30" fmla="*/ 111 w 126"/>
                    <a:gd name="T31" fmla="*/ 6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6" h="121">
                      <a:moveTo>
                        <a:pt x="111" y="63"/>
                      </a:moveTo>
                      <a:cubicBezTo>
                        <a:pt x="79" y="95"/>
                        <a:pt x="79" y="95"/>
                        <a:pt x="79" y="95"/>
                      </a:cubicBezTo>
                      <a:cubicBezTo>
                        <a:pt x="66" y="108"/>
                        <a:pt x="52" y="108"/>
                        <a:pt x="39" y="95"/>
                      </a:cubicBezTo>
                      <a:cubicBezTo>
                        <a:pt x="31" y="87"/>
                        <a:pt x="31" y="87"/>
                        <a:pt x="31" y="87"/>
                      </a:cubicBezTo>
                      <a:cubicBezTo>
                        <a:pt x="18" y="74"/>
                        <a:pt x="18" y="60"/>
                        <a:pt x="31" y="47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66" y="12"/>
                        <a:pt x="66" y="6"/>
                        <a:pt x="63" y="3"/>
                      </a:cubicBezTo>
                      <a:cubicBezTo>
                        <a:pt x="60" y="0"/>
                        <a:pt x="54" y="0"/>
                        <a:pt x="51" y="3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0" y="55"/>
                        <a:pt x="0" y="79"/>
                        <a:pt x="19" y="99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37" y="116"/>
                        <a:pt x="48" y="121"/>
                        <a:pt x="59" y="121"/>
                      </a:cubicBezTo>
                      <a:cubicBezTo>
                        <a:pt x="70" y="121"/>
                        <a:pt x="81" y="116"/>
                        <a:pt x="91" y="107"/>
                      </a:cubicBezTo>
                      <a:cubicBezTo>
                        <a:pt x="123" y="75"/>
                        <a:pt x="123" y="75"/>
                        <a:pt x="123" y="75"/>
                      </a:cubicBezTo>
                      <a:cubicBezTo>
                        <a:pt x="126" y="72"/>
                        <a:pt x="126" y="66"/>
                        <a:pt x="123" y="63"/>
                      </a:cubicBezTo>
                      <a:cubicBezTo>
                        <a:pt x="120" y="60"/>
                        <a:pt x="114" y="60"/>
                        <a:pt x="1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auto">
                <a:xfrm>
                  <a:off x="6186488" y="3211513"/>
                  <a:ext cx="365125" cy="423863"/>
                </a:xfrm>
                <a:custGeom>
                  <a:avLst/>
                  <a:gdLst>
                    <a:gd name="T0" fmla="*/ 52 w 96"/>
                    <a:gd name="T1" fmla="*/ 0 h 112"/>
                    <a:gd name="T2" fmla="*/ 8 w 96"/>
                    <a:gd name="T3" fmla="*/ 0 h 112"/>
                    <a:gd name="T4" fmla="*/ 0 w 96"/>
                    <a:gd name="T5" fmla="*/ 8 h 112"/>
                    <a:gd name="T6" fmla="*/ 8 w 96"/>
                    <a:gd name="T7" fmla="*/ 16 h 112"/>
                    <a:gd name="T8" fmla="*/ 52 w 96"/>
                    <a:gd name="T9" fmla="*/ 16 h 112"/>
                    <a:gd name="T10" fmla="*/ 80 w 96"/>
                    <a:gd name="T11" fmla="*/ 48 h 112"/>
                    <a:gd name="T12" fmla="*/ 80 w 96"/>
                    <a:gd name="T13" fmla="*/ 68 h 112"/>
                    <a:gd name="T14" fmla="*/ 52 w 96"/>
                    <a:gd name="T15" fmla="*/ 96 h 112"/>
                    <a:gd name="T16" fmla="*/ 8 w 96"/>
                    <a:gd name="T17" fmla="*/ 96 h 112"/>
                    <a:gd name="T18" fmla="*/ 0 w 96"/>
                    <a:gd name="T19" fmla="*/ 104 h 112"/>
                    <a:gd name="T20" fmla="*/ 8 w 96"/>
                    <a:gd name="T21" fmla="*/ 112 h 112"/>
                    <a:gd name="T22" fmla="*/ 52 w 96"/>
                    <a:gd name="T23" fmla="*/ 112 h 112"/>
                    <a:gd name="T24" fmla="*/ 96 w 96"/>
                    <a:gd name="T25" fmla="*/ 68 h 112"/>
                    <a:gd name="T26" fmla="*/ 96 w 96"/>
                    <a:gd name="T27" fmla="*/ 48 h 112"/>
                    <a:gd name="T28" fmla="*/ 52 w 96"/>
                    <a:gd name="T2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6" h="112">
                      <a:moveTo>
                        <a:pt x="52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66" y="16"/>
                        <a:pt x="80" y="32"/>
                        <a:pt x="80" y="48"/>
                      </a:cubicBezTo>
                      <a:cubicBezTo>
                        <a:pt x="80" y="68"/>
                        <a:pt x="80" y="68"/>
                        <a:pt x="80" y="68"/>
                      </a:cubicBezTo>
                      <a:cubicBezTo>
                        <a:pt x="80" y="83"/>
                        <a:pt x="67" y="96"/>
                        <a:pt x="52" y="96"/>
                      </a:cubicBezTo>
                      <a:cubicBezTo>
                        <a:pt x="8" y="96"/>
                        <a:pt x="8" y="96"/>
                        <a:pt x="8" y="96"/>
                      </a:cubicBezTo>
                      <a:cubicBezTo>
                        <a:pt x="4" y="96"/>
                        <a:pt x="0" y="100"/>
                        <a:pt x="0" y="104"/>
                      </a:cubicBezTo>
                      <a:cubicBezTo>
                        <a:pt x="0" y="108"/>
                        <a:pt x="4" y="112"/>
                        <a:pt x="8" y="112"/>
                      </a:cubicBezTo>
                      <a:cubicBezTo>
                        <a:pt x="52" y="112"/>
                        <a:pt x="52" y="112"/>
                        <a:pt x="52" y="112"/>
                      </a:cubicBezTo>
                      <a:cubicBezTo>
                        <a:pt x="76" y="112"/>
                        <a:pt x="96" y="92"/>
                        <a:pt x="96" y="6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5"/>
                        <a:pt x="77" y="0"/>
                        <a:pt x="5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800"/>
                </a:p>
              </p:txBody>
            </p:sp>
          </p:grp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7148512" y="4992001"/>
                <a:ext cx="382588" cy="539750"/>
              </a:xfrm>
              <a:custGeom>
                <a:avLst/>
                <a:gdLst>
                  <a:gd name="T0" fmla="*/ 170 w 170"/>
                  <a:gd name="T1" fmla="*/ 98 h 240"/>
                  <a:gd name="T2" fmla="*/ 166 w 170"/>
                  <a:gd name="T3" fmla="*/ 96 h 240"/>
                  <a:gd name="T4" fmla="*/ 90 w 170"/>
                  <a:gd name="T5" fmla="*/ 96 h 240"/>
                  <a:gd name="T6" fmla="*/ 109 w 170"/>
                  <a:gd name="T7" fmla="*/ 5 h 240"/>
                  <a:gd name="T8" fmla="*/ 107 w 170"/>
                  <a:gd name="T9" fmla="*/ 0 h 240"/>
                  <a:gd name="T10" fmla="*/ 102 w 170"/>
                  <a:gd name="T11" fmla="*/ 2 h 240"/>
                  <a:gd name="T12" fmla="*/ 1 w 170"/>
                  <a:gd name="T13" fmla="*/ 146 h 240"/>
                  <a:gd name="T14" fmla="*/ 1 w 170"/>
                  <a:gd name="T15" fmla="*/ 150 h 240"/>
                  <a:gd name="T16" fmla="*/ 5 w 170"/>
                  <a:gd name="T17" fmla="*/ 152 h 240"/>
                  <a:gd name="T18" fmla="*/ 80 w 170"/>
                  <a:gd name="T19" fmla="*/ 152 h 240"/>
                  <a:gd name="T20" fmla="*/ 61 w 170"/>
                  <a:gd name="T21" fmla="*/ 235 h 240"/>
                  <a:gd name="T22" fmla="*/ 63 w 170"/>
                  <a:gd name="T23" fmla="*/ 240 h 240"/>
                  <a:gd name="T24" fmla="*/ 65 w 170"/>
                  <a:gd name="T25" fmla="*/ 240 h 240"/>
                  <a:gd name="T26" fmla="*/ 68 w 170"/>
                  <a:gd name="T27" fmla="*/ 238 h 240"/>
                  <a:gd name="T28" fmla="*/ 169 w 170"/>
                  <a:gd name="T29" fmla="*/ 102 h 240"/>
                  <a:gd name="T30" fmla="*/ 170 w 170"/>
                  <a:gd name="T31" fmla="*/ 9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0" h="240">
                    <a:moveTo>
                      <a:pt x="170" y="98"/>
                    </a:moveTo>
                    <a:cubicBezTo>
                      <a:pt x="169" y="97"/>
                      <a:pt x="168" y="96"/>
                      <a:pt x="166" y="96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0" y="3"/>
                      <a:pt x="109" y="1"/>
                      <a:pt x="107" y="0"/>
                    </a:cubicBezTo>
                    <a:cubicBezTo>
                      <a:pt x="105" y="0"/>
                      <a:pt x="103" y="0"/>
                      <a:pt x="102" y="2"/>
                    </a:cubicBezTo>
                    <a:cubicBezTo>
                      <a:pt x="1" y="146"/>
                      <a:pt x="1" y="146"/>
                      <a:pt x="1" y="146"/>
                    </a:cubicBezTo>
                    <a:cubicBezTo>
                      <a:pt x="0" y="147"/>
                      <a:pt x="0" y="149"/>
                      <a:pt x="1" y="150"/>
                    </a:cubicBezTo>
                    <a:cubicBezTo>
                      <a:pt x="2" y="151"/>
                      <a:pt x="3" y="152"/>
                      <a:pt x="5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61" y="235"/>
                      <a:pt x="61" y="235"/>
                      <a:pt x="61" y="235"/>
                    </a:cubicBezTo>
                    <a:cubicBezTo>
                      <a:pt x="61" y="237"/>
                      <a:pt x="62" y="239"/>
                      <a:pt x="63" y="240"/>
                    </a:cubicBezTo>
                    <a:cubicBezTo>
                      <a:pt x="64" y="240"/>
                      <a:pt x="65" y="240"/>
                      <a:pt x="65" y="240"/>
                    </a:cubicBezTo>
                    <a:cubicBezTo>
                      <a:pt x="66" y="240"/>
                      <a:pt x="68" y="239"/>
                      <a:pt x="68" y="238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70" y="101"/>
                      <a:pt x="170" y="100"/>
                      <a:pt x="170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9075580"/>
      </p:ext>
    </p:extLst>
  </p:cSld>
  <p:clrMapOvr>
    <a:masterClrMapping/>
  </p:clrMapOvr>
</p:sld>
</file>

<file path=ppt/slides/slide2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Business plan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/>
              <a:t>www.domain.com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3D7FBCD5-A183-468F-86D5-E20CBF398243}" type="slidenum">
              <a:rPr lang="en-US" smtClean="0"/>
              <a:pPr algn="ctr"/>
              <a:t>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Replace this text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" y="1697732"/>
            <a:ext cx="12191998" cy="4242118"/>
            <a:chOff x="-1524000" y="1697732"/>
            <a:chExt cx="12192002" cy="4242117"/>
          </a:xfrm>
        </p:grpSpPr>
        <p:grpSp>
          <p:nvGrpSpPr>
            <p:cNvPr id="10" name="Group 9"/>
            <p:cNvGrpSpPr/>
            <p:nvPr/>
          </p:nvGrpSpPr>
          <p:grpSpPr>
            <a:xfrm>
              <a:off x="1743633" y="4377022"/>
              <a:ext cx="8924369" cy="1562827"/>
              <a:chOff x="3337089" y="1508289"/>
              <a:chExt cx="8924369" cy="1562827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0" name="Parallelogram 39"/>
              <p:cNvSpPr/>
              <p:nvPr/>
            </p:nvSpPr>
            <p:spPr>
              <a:xfrm rot="5400000">
                <a:off x="3249330" y="1596048"/>
                <a:ext cx="1562827" cy="1387310"/>
              </a:xfrm>
              <a:prstGeom prst="parallelogram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4724400" y="1857080"/>
                <a:ext cx="7537058" cy="121403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flipH="1">
              <a:off x="-1524000" y="3041400"/>
              <a:ext cx="10884293" cy="1562827"/>
              <a:chOff x="3337089" y="1508289"/>
              <a:chExt cx="10884293" cy="1562827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8" name="Parallelogram 37"/>
              <p:cNvSpPr/>
              <p:nvPr/>
            </p:nvSpPr>
            <p:spPr>
              <a:xfrm rot="5400000">
                <a:off x="3249330" y="1596048"/>
                <a:ext cx="1562827" cy="1387310"/>
              </a:xfrm>
              <a:prstGeom prst="parallelogram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4724399" y="1857080"/>
                <a:ext cx="9496983" cy="121403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1743633" y="1697732"/>
              <a:ext cx="8924369" cy="1562827"/>
              <a:chOff x="3337089" y="1508289"/>
              <a:chExt cx="8924369" cy="1562827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6" name="Parallelogram 35"/>
              <p:cNvSpPr/>
              <p:nvPr/>
            </p:nvSpPr>
            <p:spPr>
              <a:xfrm rot="5400000">
                <a:off x="3249330" y="1596048"/>
                <a:ext cx="1562827" cy="1387310"/>
              </a:xfrm>
              <a:prstGeom prst="parallelogram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24399" y="1857080"/>
                <a:ext cx="7537059" cy="121403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3" name="Rectangle 12"/>
            <p:cNvSpPr/>
            <p:nvPr>
              <p:custDataLst>
                <p:tags r:id="rId1"/>
              </p:custDataLst>
            </p:nvPr>
          </p:nvSpPr>
          <p:spPr>
            <a:xfrm>
              <a:off x="1766343" y="2186757"/>
              <a:ext cx="1341889" cy="584775"/>
            </a:xfrm>
            <a:prstGeom prst="rect">
              <a:avLst/>
            </a:prstGeo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14" name="Rectangle 13"/>
            <p:cNvSpPr/>
            <p:nvPr>
              <p:custDataLst>
                <p:tags r:id="rId2"/>
              </p:custDataLst>
            </p:nvPr>
          </p:nvSpPr>
          <p:spPr>
            <a:xfrm>
              <a:off x="1743631" y="4866047"/>
              <a:ext cx="1341889" cy="584775"/>
            </a:xfrm>
            <a:prstGeom prst="rect">
              <a:avLst/>
            </a:prstGeo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11%</a:t>
              </a:r>
            </a:p>
          </p:txBody>
        </p:sp>
        <p:sp>
          <p:nvSpPr>
            <p:cNvPr id="15" name="Rectangle 14"/>
            <p:cNvSpPr/>
            <p:nvPr>
              <p:custDataLst>
                <p:tags r:id="rId3"/>
              </p:custDataLst>
            </p:nvPr>
          </p:nvSpPr>
          <p:spPr>
            <a:xfrm>
              <a:off x="7995694" y="3530425"/>
              <a:ext cx="1341889" cy="584775"/>
            </a:xfrm>
            <a:prstGeom prst="rect">
              <a:avLst/>
            </a:prstGeo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18%</a:t>
              </a:r>
            </a:p>
          </p:txBody>
        </p:sp>
        <p:sp>
          <p:nvSpPr>
            <p:cNvPr id="16" name="Freeform 2563"/>
            <p:cNvSpPr>
              <a:spLocks/>
            </p:cNvSpPr>
            <p:nvPr/>
          </p:nvSpPr>
          <p:spPr bwMode="auto">
            <a:xfrm>
              <a:off x="3537689" y="2312077"/>
              <a:ext cx="729322" cy="729322"/>
            </a:xfrm>
            <a:custGeom>
              <a:avLst/>
              <a:gdLst>
                <a:gd name="T0" fmla="*/ 778 w 901"/>
                <a:gd name="T1" fmla="*/ 173 h 901"/>
                <a:gd name="T2" fmla="*/ 751 w 901"/>
                <a:gd name="T3" fmla="*/ 234 h 901"/>
                <a:gd name="T4" fmla="*/ 691 w 901"/>
                <a:gd name="T5" fmla="*/ 292 h 901"/>
                <a:gd name="T6" fmla="*/ 610 w 901"/>
                <a:gd name="T7" fmla="*/ 300 h 901"/>
                <a:gd name="T8" fmla="*/ 553 w 901"/>
                <a:gd name="T9" fmla="*/ 325 h 901"/>
                <a:gd name="T10" fmla="*/ 544 w 901"/>
                <a:gd name="T11" fmla="*/ 337 h 901"/>
                <a:gd name="T12" fmla="*/ 566 w 901"/>
                <a:gd name="T13" fmla="*/ 361 h 901"/>
                <a:gd name="T14" fmla="*/ 596 w 901"/>
                <a:gd name="T15" fmla="*/ 420 h 901"/>
                <a:gd name="T16" fmla="*/ 644 w 901"/>
                <a:gd name="T17" fmla="*/ 417 h 901"/>
                <a:gd name="T18" fmla="*/ 650 w 901"/>
                <a:gd name="T19" fmla="*/ 448 h 901"/>
                <a:gd name="T20" fmla="*/ 601 w 901"/>
                <a:gd name="T21" fmla="*/ 521 h 901"/>
                <a:gd name="T22" fmla="*/ 565 w 901"/>
                <a:gd name="T23" fmla="*/ 568 h 901"/>
                <a:gd name="T24" fmla="*/ 587 w 901"/>
                <a:gd name="T25" fmla="*/ 593 h 901"/>
                <a:gd name="T26" fmla="*/ 588 w 901"/>
                <a:gd name="T27" fmla="*/ 616 h 901"/>
                <a:gd name="T28" fmla="*/ 531 w 901"/>
                <a:gd name="T29" fmla="*/ 657 h 901"/>
                <a:gd name="T30" fmla="*/ 517 w 901"/>
                <a:gd name="T31" fmla="*/ 703 h 901"/>
                <a:gd name="T32" fmla="*/ 467 w 901"/>
                <a:gd name="T33" fmla="*/ 746 h 901"/>
                <a:gd name="T34" fmla="*/ 409 w 901"/>
                <a:gd name="T35" fmla="*/ 753 h 901"/>
                <a:gd name="T36" fmla="*/ 369 w 901"/>
                <a:gd name="T37" fmla="*/ 697 h 901"/>
                <a:gd name="T38" fmla="*/ 362 w 901"/>
                <a:gd name="T39" fmla="*/ 638 h 901"/>
                <a:gd name="T40" fmla="*/ 373 w 901"/>
                <a:gd name="T41" fmla="*/ 595 h 901"/>
                <a:gd name="T42" fmla="*/ 336 w 901"/>
                <a:gd name="T43" fmla="*/ 532 h 901"/>
                <a:gd name="T44" fmla="*/ 309 w 901"/>
                <a:gd name="T45" fmla="*/ 491 h 901"/>
                <a:gd name="T46" fmla="*/ 244 w 901"/>
                <a:gd name="T47" fmla="*/ 488 h 901"/>
                <a:gd name="T48" fmla="*/ 185 w 901"/>
                <a:gd name="T49" fmla="*/ 471 h 901"/>
                <a:gd name="T50" fmla="*/ 167 w 901"/>
                <a:gd name="T51" fmla="*/ 416 h 901"/>
                <a:gd name="T52" fmla="*/ 175 w 901"/>
                <a:gd name="T53" fmla="*/ 357 h 901"/>
                <a:gd name="T54" fmla="*/ 211 w 901"/>
                <a:gd name="T55" fmla="*/ 288 h 901"/>
                <a:gd name="T56" fmla="*/ 253 w 901"/>
                <a:gd name="T57" fmla="*/ 263 h 901"/>
                <a:gd name="T58" fmla="*/ 325 w 901"/>
                <a:gd name="T59" fmla="*/ 258 h 901"/>
                <a:gd name="T60" fmla="*/ 353 w 901"/>
                <a:gd name="T61" fmla="*/ 272 h 901"/>
                <a:gd name="T62" fmla="*/ 381 w 901"/>
                <a:gd name="T63" fmla="*/ 294 h 901"/>
                <a:gd name="T64" fmla="*/ 473 w 901"/>
                <a:gd name="T65" fmla="*/ 285 h 901"/>
                <a:gd name="T66" fmla="*/ 510 w 901"/>
                <a:gd name="T67" fmla="*/ 185 h 901"/>
                <a:gd name="T68" fmla="*/ 492 w 901"/>
                <a:gd name="T69" fmla="*/ 165 h 901"/>
                <a:gd name="T70" fmla="*/ 455 w 901"/>
                <a:gd name="T71" fmla="*/ 175 h 901"/>
                <a:gd name="T72" fmla="*/ 425 w 901"/>
                <a:gd name="T73" fmla="*/ 160 h 901"/>
                <a:gd name="T74" fmla="*/ 413 w 901"/>
                <a:gd name="T75" fmla="*/ 124 h 901"/>
                <a:gd name="T76" fmla="*/ 430 w 901"/>
                <a:gd name="T77" fmla="*/ 93 h 901"/>
                <a:gd name="T78" fmla="*/ 510 w 901"/>
                <a:gd name="T79" fmla="*/ 51 h 901"/>
                <a:gd name="T80" fmla="*/ 608 w 901"/>
                <a:gd name="T81" fmla="*/ 31 h 901"/>
                <a:gd name="T82" fmla="*/ 514 w 901"/>
                <a:gd name="T83" fmla="*/ 5 h 901"/>
                <a:gd name="T84" fmla="*/ 382 w 901"/>
                <a:gd name="T85" fmla="*/ 6 h 901"/>
                <a:gd name="T86" fmla="*/ 255 w 901"/>
                <a:gd name="T87" fmla="*/ 44 h 901"/>
                <a:gd name="T88" fmla="*/ 147 w 901"/>
                <a:gd name="T89" fmla="*/ 118 h 901"/>
                <a:gd name="T90" fmla="*/ 65 w 901"/>
                <a:gd name="T91" fmla="*/ 217 h 901"/>
                <a:gd name="T92" fmla="*/ 14 w 901"/>
                <a:gd name="T93" fmla="*/ 338 h 901"/>
                <a:gd name="T94" fmla="*/ 1 w 901"/>
                <a:gd name="T95" fmla="*/ 474 h 901"/>
                <a:gd name="T96" fmla="*/ 27 w 901"/>
                <a:gd name="T97" fmla="*/ 606 h 901"/>
                <a:gd name="T98" fmla="*/ 90 w 901"/>
                <a:gd name="T99" fmla="*/ 720 h 901"/>
                <a:gd name="T100" fmla="*/ 182 w 901"/>
                <a:gd name="T101" fmla="*/ 812 h 901"/>
                <a:gd name="T102" fmla="*/ 296 w 901"/>
                <a:gd name="T103" fmla="*/ 874 h 901"/>
                <a:gd name="T104" fmla="*/ 427 w 901"/>
                <a:gd name="T105" fmla="*/ 901 h 901"/>
                <a:gd name="T106" fmla="*/ 563 w 901"/>
                <a:gd name="T107" fmla="*/ 886 h 901"/>
                <a:gd name="T108" fmla="*/ 684 w 901"/>
                <a:gd name="T109" fmla="*/ 836 h 901"/>
                <a:gd name="T110" fmla="*/ 784 w 901"/>
                <a:gd name="T111" fmla="*/ 753 h 901"/>
                <a:gd name="T112" fmla="*/ 857 w 901"/>
                <a:gd name="T113" fmla="*/ 645 h 901"/>
                <a:gd name="T114" fmla="*/ 896 w 901"/>
                <a:gd name="T115" fmla="*/ 519 h 901"/>
                <a:gd name="T116" fmla="*/ 896 w 901"/>
                <a:gd name="T117" fmla="*/ 386 h 901"/>
                <a:gd name="T118" fmla="*/ 860 w 901"/>
                <a:gd name="T119" fmla="*/ 264 h 901"/>
                <a:gd name="T120" fmla="*/ 794 w 901"/>
                <a:gd name="T121" fmla="*/ 16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1" h="901">
                  <a:moveTo>
                    <a:pt x="781" y="144"/>
                  </a:moveTo>
                  <a:lnTo>
                    <a:pt x="781" y="148"/>
                  </a:lnTo>
                  <a:lnTo>
                    <a:pt x="781" y="150"/>
                  </a:lnTo>
                  <a:lnTo>
                    <a:pt x="781" y="158"/>
                  </a:lnTo>
                  <a:lnTo>
                    <a:pt x="779" y="165"/>
                  </a:lnTo>
                  <a:lnTo>
                    <a:pt x="778" y="173"/>
                  </a:lnTo>
                  <a:lnTo>
                    <a:pt x="775" y="183"/>
                  </a:lnTo>
                  <a:lnTo>
                    <a:pt x="772" y="192"/>
                  </a:lnTo>
                  <a:lnTo>
                    <a:pt x="768" y="203"/>
                  </a:lnTo>
                  <a:lnTo>
                    <a:pt x="763" y="213"/>
                  </a:lnTo>
                  <a:lnTo>
                    <a:pt x="757" y="224"/>
                  </a:lnTo>
                  <a:lnTo>
                    <a:pt x="751" y="234"/>
                  </a:lnTo>
                  <a:lnTo>
                    <a:pt x="744" y="245"/>
                  </a:lnTo>
                  <a:lnTo>
                    <a:pt x="735" y="255"/>
                  </a:lnTo>
                  <a:lnTo>
                    <a:pt x="725" y="264"/>
                  </a:lnTo>
                  <a:lnTo>
                    <a:pt x="716" y="274"/>
                  </a:lnTo>
                  <a:lnTo>
                    <a:pt x="703" y="283"/>
                  </a:lnTo>
                  <a:lnTo>
                    <a:pt x="691" y="292"/>
                  </a:lnTo>
                  <a:lnTo>
                    <a:pt x="678" y="300"/>
                  </a:lnTo>
                  <a:lnTo>
                    <a:pt x="664" y="296"/>
                  </a:lnTo>
                  <a:lnTo>
                    <a:pt x="650" y="295"/>
                  </a:lnTo>
                  <a:lnTo>
                    <a:pt x="636" y="295"/>
                  </a:lnTo>
                  <a:lnTo>
                    <a:pt x="622" y="297"/>
                  </a:lnTo>
                  <a:lnTo>
                    <a:pt x="610" y="300"/>
                  </a:lnTo>
                  <a:lnTo>
                    <a:pt x="598" y="303"/>
                  </a:lnTo>
                  <a:lnTo>
                    <a:pt x="587" y="306"/>
                  </a:lnTo>
                  <a:lnTo>
                    <a:pt x="576" y="311"/>
                  </a:lnTo>
                  <a:lnTo>
                    <a:pt x="567" y="315"/>
                  </a:lnTo>
                  <a:lnTo>
                    <a:pt x="559" y="321"/>
                  </a:lnTo>
                  <a:lnTo>
                    <a:pt x="553" y="325"/>
                  </a:lnTo>
                  <a:lnTo>
                    <a:pt x="547" y="328"/>
                  </a:lnTo>
                  <a:lnTo>
                    <a:pt x="544" y="332"/>
                  </a:lnTo>
                  <a:lnTo>
                    <a:pt x="543" y="335"/>
                  </a:lnTo>
                  <a:lnTo>
                    <a:pt x="543" y="336"/>
                  </a:lnTo>
                  <a:lnTo>
                    <a:pt x="543" y="336"/>
                  </a:lnTo>
                  <a:lnTo>
                    <a:pt x="544" y="337"/>
                  </a:lnTo>
                  <a:lnTo>
                    <a:pt x="545" y="337"/>
                  </a:lnTo>
                  <a:lnTo>
                    <a:pt x="548" y="338"/>
                  </a:lnTo>
                  <a:lnTo>
                    <a:pt x="553" y="340"/>
                  </a:lnTo>
                  <a:lnTo>
                    <a:pt x="556" y="344"/>
                  </a:lnTo>
                  <a:lnTo>
                    <a:pt x="559" y="349"/>
                  </a:lnTo>
                  <a:lnTo>
                    <a:pt x="566" y="361"/>
                  </a:lnTo>
                  <a:lnTo>
                    <a:pt x="571" y="375"/>
                  </a:lnTo>
                  <a:lnTo>
                    <a:pt x="580" y="401"/>
                  </a:lnTo>
                  <a:lnTo>
                    <a:pt x="583" y="413"/>
                  </a:lnTo>
                  <a:lnTo>
                    <a:pt x="587" y="416"/>
                  </a:lnTo>
                  <a:lnTo>
                    <a:pt x="591" y="419"/>
                  </a:lnTo>
                  <a:lnTo>
                    <a:pt x="596" y="420"/>
                  </a:lnTo>
                  <a:lnTo>
                    <a:pt x="600" y="421"/>
                  </a:lnTo>
                  <a:lnTo>
                    <a:pt x="610" y="421"/>
                  </a:lnTo>
                  <a:lnTo>
                    <a:pt x="619" y="420"/>
                  </a:lnTo>
                  <a:lnTo>
                    <a:pt x="634" y="415"/>
                  </a:lnTo>
                  <a:lnTo>
                    <a:pt x="640" y="413"/>
                  </a:lnTo>
                  <a:lnTo>
                    <a:pt x="644" y="417"/>
                  </a:lnTo>
                  <a:lnTo>
                    <a:pt x="647" y="422"/>
                  </a:lnTo>
                  <a:lnTo>
                    <a:pt x="650" y="427"/>
                  </a:lnTo>
                  <a:lnTo>
                    <a:pt x="651" y="432"/>
                  </a:lnTo>
                  <a:lnTo>
                    <a:pt x="651" y="437"/>
                  </a:lnTo>
                  <a:lnTo>
                    <a:pt x="651" y="443"/>
                  </a:lnTo>
                  <a:lnTo>
                    <a:pt x="650" y="448"/>
                  </a:lnTo>
                  <a:lnTo>
                    <a:pt x="648" y="454"/>
                  </a:lnTo>
                  <a:lnTo>
                    <a:pt x="643" y="465"/>
                  </a:lnTo>
                  <a:lnTo>
                    <a:pt x="636" y="477"/>
                  </a:lnTo>
                  <a:lnTo>
                    <a:pt x="629" y="488"/>
                  </a:lnTo>
                  <a:lnTo>
                    <a:pt x="620" y="499"/>
                  </a:lnTo>
                  <a:lnTo>
                    <a:pt x="601" y="521"/>
                  </a:lnTo>
                  <a:lnTo>
                    <a:pt x="582" y="540"/>
                  </a:lnTo>
                  <a:lnTo>
                    <a:pt x="576" y="547"/>
                  </a:lnTo>
                  <a:lnTo>
                    <a:pt x="569" y="554"/>
                  </a:lnTo>
                  <a:lnTo>
                    <a:pt x="566" y="559"/>
                  </a:lnTo>
                  <a:lnTo>
                    <a:pt x="565" y="564"/>
                  </a:lnTo>
                  <a:lnTo>
                    <a:pt x="565" y="568"/>
                  </a:lnTo>
                  <a:lnTo>
                    <a:pt x="566" y="572"/>
                  </a:lnTo>
                  <a:lnTo>
                    <a:pt x="568" y="574"/>
                  </a:lnTo>
                  <a:lnTo>
                    <a:pt x="571" y="577"/>
                  </a:lnTo>
                  <a:lnTo>
                    <a:pt x="578" y="584"/>
                  </a:lnTo>
                  <a:lnTo>
                    <a:pt x="585" y="589"/>
                  </a:lnTo>
                  <a:lnTo>
                    <a:pt x="587" y="593"/>
                  </a:lnTo>
                  <a:lnTo>
                    <a:pt x="590" y="596"/>
                  </a:lnTo>
                  <a:lnTo>
                    <a:pt x="591" y="599"/>
                  </a:lnTo>
                  <a:lnTo>
                    <a:pt x="592" y="602"/>
                  </a:lnTo>
                  <a:lnTo>
                    <a:pt x="592" y="607"/>
                  </a:lnTo>
                  <a:lnTo>
                    <a:pt x="590" y="611"/>
                  </a:lnTo>
                  <a:lnTo>
                    <a:pt x="588" y="616"/>
                  </a:lnTo>
                  <a:lnTo>
                    <a:pt x="583" y="621"/>
                  </a:lnTo>
                  <a:lnTo>
                    <a:pt x="572" y="631"/>
                  </a:lnTo>
                  <a:lnTo>
                    <a:pt x="563" y="639"/>
                  </a:lnTo>
                  <a:lnTo>
                    <a:pt x="553" y="645"/>
                  </a:lnTo>
                  <a:lnTo>
                    <a:pt x="544" y="651"/>
                  </a:lnTo>
                  <a:lnTo>
                    <a:pt x="531" y="657"/>
                  </a:lnTo>
                  <a:lnTo>
                    <a:pt x="526" y="659"/>
                  </a:lnTo>
                  <a:lnTo>
                    <a:pt x="526" y="667"/>
                  </a:lnTo>
                  <a:lnTo>
                    <a:pt x="525" y="676"/>
                  </a:lnTo>
                  <a:lnTo>
                    <a:pt x="524" y="683"/>
                  </a:lnTo>
                  <a:lnTo>
                    <a:pt x="522" y="690"/>
                  </a:lnTo>
                  <a:lnTo>
                    <a:pt x="517" y="703"/>
                  </a:lnTo>
                  <a:lnTo>
                    <a:pt x="511" y="714"/>
                  </a:lnTo>
                  <a:lnTo>
                    <a:pt x="504" y="722"/>
                  </a:lnTo>
                  <a:lnTo>
                    <a:pt x="495" y="730"/>
                  </a:lnTo>
                  <a:lnTo>
                    <a:pt x="487" y="737"/>
                  </a:lnTo>
                  <a:lnTo>
                    <a:pt x="477" y="742"/>
                  </a:lnTo>
                  <a:lnTo>
                    <a:pt x="467" y="746"/>
                  </a:lnTo>
                  <a:lnTo>
                    <a:pt x="457" y="749"/>
                  </a:lnTo>
                  <a:lnTo>
                    <a:pt x="447" y="751"/>
                  </a:lnTo>
                  <a:lnTo>
                    <a:pt x="438" y="752"/>
                  </a:lnTo>
                  <a:lnTo>
                    <a:pt x="423" y="753"/>
                  </a:lnTo>
                  <a:lnTo>
                    <a:pt x="413" y="753"/>
                  </a:lnTo>
                  <a:lnTo>
                    <a:pt x="409" y="753"/>
                  </a:lnTo>
                  <a:lnTo>
                    <a:pt x="405" y="750"/>
                  </a:lnTo>
                  <a:lnTo>
                    <a:pt x="401" y="747"/>
                  </a:lnTo>
                  <a:lnTo>
                    <a:pt x="396" y="741"/>
                  </a:lnTo>
                  <a:lnTo>
                    <a:pt x="386" y="729"/>
                  </a:lnTo>
                  <a:lnTo>
                    <a:pt x="378" y="714"/>
                  </a:lnTo>
                  <a:lnTo>
                    <a:pt x="369" y="697"/>
                  </a:lnTo>
                  <a:lnTo>
                    <a:pt x="362" y="682"/>
                  </a:lnTo>
                  <a:lnTo>
                    <a:pt x="358" y="668"/>
                  </a:lnTo>
                  <a:lnTo>
                    <a:pt x="356" y="659"/>
                  </a:lnTo>
                  <a:lnTo>
                    <a:pt x="357" y="652"/>
                  </a:lnTo>
                  <a:lnTo>
                    <a:pt x="359" y="645"/>
                  </a:lnTo>
                  <a:lnTo>
                    <a:pt x="362" y="638"/>
                  </a:lnTo>
                  <a:lnTo>
                    <a:pt x="365" y="631"/>
                  </a:lnTo>
                  <a:lnTo>
                    <a:pt x="369" y="623"/>
                  </a:lnTo>
                  <a:lnTo>
                    <a:pt x="372" y="617"/>
                  </a:lnTo>
                  <a:lnTo>
                    <a:pt x="374" y="609"/>
                  </a:lnTo>
                  <a:lnTo>
                    <a:pt x="375" y="602"/>
                  </a:lnTo>
                  <a:lnTo>
                    <a:pt x="373" y="595"/>
                  </a:lnTo>
                  <a:lnTo>
                    <a:pt x="369" y="586"/>
                  </a:lnTo>
                  <a:lnTo>
                    <a:pt x="363" y="576"/>
                  </a:lnTo>
                  <a:lnTo>
                    <a:pt x="356" y="567"/>
                  </a:lnTo>
                  <a:lnTo>
                    <a:pt x="342" y="552"/>
                  </a:lnTo>
                  <a:lnTo>
                    <a:pt x="337" y="545"/>
                  </a:lnTo>
                  <a:lnTo>
                    <a:pt x="336" y="532"/>
                  </a:lnTo>
                  <a:lnTo>
                    <a:pt x="335" y="521"/>
                  </a:lnTo>
                  <a:lnTo>
                    <a:pt x="331" y="512"/>
                  </a:lnTo>
                  <a:lnTo>
                    <a:pt x="327" y="504"/>
                  </a:lnTo>
                  <a:lnTo>
                    <a:pt x="323" y="499"/>
                  </a:lnTo>
                  <a:lnTo>
                    <a:pt x="316" y="495"/>
                  </a:lnTo>
                  <a:lnTo>
                    <a:pt x="309" y="491"/>
                  </a:lnTo>
                  <a:lnTo>
                    <a:pt x="302" y="489"/>
                  </a:lnTo>
                  <a:lnTo>
                    <a:pt x="293" y="487"/>
                  </a:lnTo>
                  <a:lnTo>
                    <a:pt x="284" y="487"/>
                  </a:lnTo>
                  <a:lnTo>
                    <a:pt x="275" y="487"/>
                  </a:lnTo>
                  <a:lnTo>
                    <a:pt x="265" y="487"/>
                  </a:lnTo>
                  <a:lnTo>
                    <a:pt x="244" y="488"/>
                  </a:lnTo>
                  <a:lnTo>
                    <a:pt x="223" y="489"/>
                  </a:lnTo>
                  <a:lnTo>
                    <a:pt x="214" y="488"/>
                  </a:lnTo>
                  <a:lnTo>
                    <a:pt x="205" y="486"/>
                  </a:lnTo>
                  <a:lnTo>
                    <a:pt x="197" y="481"/>
                  </a:lnTo>
                  <a:lnTo>
                    <a:pt x="190" y="477"/>
                  </a:lnTo>
                  <a:lnTo>
                    <a:pt x="185" y="471"/>
                  </a:lnTo>
                  <a:lnTo>
                    <a:pt x="180" y="465"/>
                  </a:lnTo>
                  <a:lnTo>
                    <a:pt x="177" y="458"/>
                  </a:lnTo>
                  <a:lnTo>
                    <a:pt x="174" y="450"/>
                  </a:lnTo>
                  <a:lnTo>
                    <a:pt x="169" y="437"/>
                  </a:lnTo>
                  <a:lnTo>
                    <a:pt x="167" y="425"/>
                  </a:lnTo>
                  <a:lnTo>
                    <a:pt x="167" y="416"/>
                  </a:lnTo>
                  <a:lnTo>
                    <a:pt x="166" y="413"/>
                  </a:lnTo>
                  <a:lnTo>
                    <a:pt x="167" y="408"/>
                  </a:lnTo>
                  <a:lnTo>
                    <a:pt x="168" y="392"/>
                  </a:lnTo>
                  <a:lnTo>
                    <a:pt x="169" y="381"/>
                  </a:lnTo>
                  <a:lnTo>
                    <a:pt x="172" y="370"/>
                  </a:lnTo>
                  <a:lnTo>
                    <a:pt x="175" y="357"/>
                  </a:lnTo>
                  <a:lnTo>
                    <a:pt x="178" y="344"/>
                  </a:lnTo>
                  <a:lnTo>
                    <a:pt x="184" y="330"/>
                  </a:lnTo>
                  <a:lnTo>
                    <a:pt x="189" y="317"/>
                  </a:lnTo>
                  <a:lnTo>
                    <a:pt x="197" y="305"/>
                  </a:lnTo>
                  <a:lnTo>
                    <a:pt x="207" y="293"/>
                  </a:lnTo>
                  <a:lnTo>
                    <a:pt x="211" y="288"/>
                  </a:lnTo>
                  <a:lnTo>
                    <a:pt x="218" y="282"/>
                  </a:lnTo>
                  <a:lnTo>
                    <a:pt x="223" y="278"/>
                  </a:lnTo>
                  <a:lnTo>
                    <a:pt x="230" y="273"/>
                  </a:lnTo>
                  <a:lnTo>
                    <a:pt x="237" y="270"/>
                  </a:lnTo>
                  <a:lnTo>
                    <a:pt x="244" y="267"/>
                  </a:lnTo>
                  <a:lnTo>
                    <a:pt x="253" y="263"/>
                  </a:lnTo>
                  <a:lnTo>
                    <a:pt x="261" y="261"/>
                  </a:lnTo>
                  <a:lnTo>
                    <a:pt x="277" y="259"/>
                  </a:lnTo>
                  <a:lnTo>
                    <a:pt x="293" y="257"/>
                  </a:lnTo>
                  <a:lnTo>
                    <a:pt x="305" y="256"/>
                  </a:lnTo>
                  <a:lnTo>
                    <a:pt x="316" y="257"/>
                  </a:lnTo>
                  <a:lnTo>
                    <a:pt x="325" y="258"/>
                  </a:lnTo>
                  <a:lnTo>
                    <a:pt x="332" y="259"/>
                  </a:lnTo>
                  <a:lnTo>
                    <a:pt x="339" y="261"/>
                  </a:lnTo>
                  <a:lnTo>
                    <a:pt x="345" y="263"/>
                  </a:lnTo>
                  <a:lnTo>
                    <a:pt x="348" y="267"/>
                  </a:lnTo>
                  <a:lnTo>
                    <a:pt x="351" y="269"/>
                  </a:lnTo>
                  <a:lnTo>
                    <a:pt x="353" y="272"/>
                  </a:lnTo>
                  <a:lnTo>
                    <a:pt x="354" y="274"/>
                  </a:lnTo>
                  <a:lnTo>
                    <a:pt x="356" y="279"/>
                  </a:lnTo>
                  <a:lnTo>
                    <a:pt x="356" y="280"/>
                  </a:lnTo>
                  <a:lnTo>
                    <a:pt x="363" y="286"/>
                  </a:lnTo>
                  <a:lnTo>
                    <a:pt x="372" y="291"/>
                  </a:lnTo>
                  <a:lnTo>
                    <a:pt x="381" y="294"/>
                  </a:lnTo>
                  <a:lnTo>
                    <a:pt x="390" y="296"/>
                  </a:lnTo>
                  <a:lnTo>
                    <a:pt x="401" y="297"/>
                  </a:lnTo>
                  <a:lnTo>
                    <a:pt x="411" y="297"/>
                  </a:lnTo>
                  <a:lnTo>
                    <a:pt x="421" y="296"/>
                  </a:lnTo>
                  <a:lnTo>
                    <a:pt x="432" y="294"/>
                  </a:lnTo>
                  <a:lnTo>
                    <a:pt x="473" y="285"/>
                  </a:lnTo>
                  <a:lnTo>
                    <a:pt x="507" y="280"/>
                  </a:lnTo>
                  <a:lnTo>
                    <a:pt x="510" y="260"/>
                  </a:lnTo>
                  <a:lnTo>
                    <a:pt x="512" y="216"/>
                  </a:lnTo>
                  <a:lnTo>
                    <a:pt x="512" y="205"/>
                  </a:lnTo>
                  <a:lnTo>
                    <a:pt x="511" y="194"/>
                  </a:lnTo>
                  <a:lnTo>
                    <a:pt x="510" y="185"/>
                  </a:lnTo>
                  <a:lnTo>
                    <a:pt x="507" y="176"/>
                  </a:lnTo>
                  <a:lnTo>
                    <a:pt x="504" y="170"/>
                  </a:lnTo>
                  <a:lnTo>
                    <a:pt x="500" y="166"/>
                  </a:lnTo>
                  <a:lnTo>
                    <a:pt x="498" y="165"/>
                  </a:lnTo>
                  <a:lnTo>
                    <a:pt x="495" y="165"/>
                  </a:lnTo>
                  <a:lnTo>
                    <a:pt x="492" y="165"/>
                  </a:lnTo>
                  <a:lnTo>
                    <a:pt x="489" y="166"/>
                  </a:lnTo>
                  <a:lnTo>
                    <a:pt x="481" y="170"/>
                  </a:lnTo>
                  <a:lnTo>
                    <a:pt x="474" y="172"/>
                  </a:lnTo>
                  <a:lnTo>
                    <a:pt x="468" y="174"/>
                  </a:lnTo>
                  <a:lnTo>
                    <a:pt x="461" y="175"/>
                  </a:lnTo>
                  <a:lnTo>
                    <a:pt x="455" y="175"/>
                  </a:lnTo>
                  <a:lnTo>
                    <a:pt x="449" y="174"/>
                  </a:lnTo>
                  <a:lnTo>
                    <a:pt x="444" y="173"/>
                  </a:lnTo>
                  <a:lnTo>
                    <a:pt x="438" y="171"/>
                  </a:lnTo>
                  <a:lnTo>
                    <a:pt x="433" y="168"/>
                  </a:lnTo>
                  <a:lnTo>
                    <a:pt x="428" y="164"/>
                  </a:lnTo>
                  <a:lnTo>
                    <a:pt x="425" y="160"/>
                  </a:lnTo>
                  <a:lnTo>
                    <a:pt x="421" y="155"/>
                  </a:lnTo>
                  <a:lnTo>
                    <a:pt x="418" y="150"/>
                  </a:lnTo>
                  <a:lnTo>
                    <a:pt x="416" y="143"/>
                  </a:lnTo>
                  <a:lnTo>
                    <a:pt x="414" y="137"/>
                  </a:lnTo>
                  <a:lnTo>
                    <a:pt x="413" y="129"/>
                  </a:lnTo>
                  <a:lnTo>
                    <a:pt x="413" y="124"/>
                  </a:lnTo>
                  <a:lnTo>
                    <a:pt x="414" y="118"/>
                  </a:lnTo>
                  <a:lnTo>
                    <a:pt x="415" y="112"/>
                  </a:lnTo>
                  <a:lnTo>
                    <a:pt x="418" y="108"/>
                  </a:lnTo>
                  <a:lnTo>
                    <a:pt x="422" y="103"/>
                  </a:lnTo>
                  <a:lnTo>
                    <a:pt x="425" y="98"/>
                  </a:lnTo>
                  <a:lnTo>
                    <a:pt x="430" y="93"/>
                  </a:lnTo>
                  <a:lnTo>
                    <a:pt x="436" y="88"/>
                  </a:lnTo>
                  <a:lnTo>
                    <a:pt x="448" y="79"/>
                  </a:lnTo>
                  <a:lnTo>
                    <a:pt x="462" y="72"/>
                  </a:lnTo>
                  <a:lnTo>
                    <a:pt x="477" y="64"/>
                  </a:lnTo>
                  <a:lnTo>
                    <a:pt x="493" y="57"/>
                  </a:lnTo>
                  <a:lnTo>
                    <a:pt x="510" y="51"/>
                  </a:lnTo>
                  <a:lnTo>
                    <a:pt x="526" y="45"/>
                  </a:lnTo>
                  <a:lnTo>
                    <a:pt x="543" y="41"/>
                  </a:lnTo>
                  <a:lnTo>
                    <a:pt x="558" y="38"/>
                  </a:lnTo>
                  <a:lnTo>
                    <a:pt x="583" y="32"/>
                  </a:lnTo>
                  <a:lnTo>
                    <a:pt x="601" y="30"/>
                  </a:lnTo>
                  <a:lnTo>
                    <a:pt x="608" y="31"/>
                  </a:lnTo>
                  <a:lnTo>
                    <a:pt x="614" y="31"/>
                  </a:lnTo>
                  <a:lnTo>
                    <a:pt x="594" y="24"/>
                  </a:lnTo>
                  <a:lnTo>
                    <a:pt x="575" y="18"/>
                  </a:lnTo>
                  <a:lnTo>
                    <a:pt x="555" y="12"/>
                  </a:lnTo>
                  <a:lnTo>
                    <a:pt x="535" y="8"/>
                  </a:lnTo>
                  <a:lnTo>
                    <a:pt x="514" y="5"/>
                  </a:lnTo>
                  <a:lnTo>
                    <a:pt x="493" y="2"/>
                  </a:lnTo>
                  <a:lnTo>
                    <a:pt x="472" y="1"/>
                  </a:lnTo>
                  <a:lnTo>
                    <a:pt x="450" y="0"/>
                  </a:lnTo>
                  <a:lnTo>
                    <a:pt x="427" y="1"/>
                  </a:lnTo>
                  <a:lnTo>
                    <a:pt x="405" y="2"/>
                  </a:lnTo>
                  <a:lnTo>
                    <a:pt x="382" y="6"/>
                  </a:lnTo>
                  <a:lnTo>
                    <a:pt x="360" y="9"/>
                  </a:lnTo>
                  <a:lnTo>
                    <a:pt x="338" y="15"/>
                  </a:lnTo>
                  <a:lnTo>
                    <a:pt x="317" y="21"/>
                  </a:lnTo>
                  <a:lnTo>
                    <a:pt x="296" y="28"/>
                  </a:lnTo>
                  <a:lnTo>
                    <a:pt x="275" y="35"/>
                  </a:lnTo>
                  <a:lnTo>
                    <a:pt x="255" y="44"/>
                  </a:lnTo>
                  <a:lnTo>
                    <a:pt x="236" y="55"/>
                  </a:lnTo>
                  <a:lnTo>
                    <a:pt x="217" y="65"/>
                  </a:lnTo>
                  <a:lnTo>
                    <a:pt x="199" y="77"/>
                  </a:lnTo>
                  <a:lnTo>
                    <a:pt x="182" y="89"/>
                  </a:lnTo>
                  <a:lnTo>
                    <a:pt x="164" y="104"/>
                  </a:lnTo>
                  <a:lnTo>
                    <a:pt x="147" y="118"/>
                  </a:lnTo>
                  <a:lnTo>
                    <a:pt x="132" y="132"/>
                  </a:lnTo>
                  <a:lnTo>
                    <a:pt x="118" y="148"/>
                  </a:lnTo>
                  <a:lnTo>
                    <a:pt x="103" y="164"/>
                  </a:lnTo>
                  <a:lnTo>
                    <a:pt x="90" y="182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5" y="236"/>
                  </a:lnTo>
                  <a:lnTo>
                    <a:pt x="45" y="256"/>
                  </a:lnTo>
                  <a:lnTo>
                    <a:pt x="35" y="275"/>
                  </a:lnTo>
                  <a:lnTo>
                    <a:pt x="27" y="296"/>
                  </a:lnTo>
                  <a:lnTo>
                    <a:pt x="21" y="317"/>
                  </a:lnTo>
                  <a:lnTo>
                    <a:pt x="14" y="338"/>
                  </a:lnTo>
                  <a:lnTo>
                    <a:pt x="9" y="360"/>
                  </a:lnTo>
                  <a:lnTo>
                    <a:pt x="5" y="382"/>
                  </a:lnTo>
                  <a:lnTo>
                    <a:pt x="2" y="404"/>
                  </a:lnTo>
                  <a:lnTo>
                    <a:pt x="1" y="427"/>
                  </a:lnTo>
                  <a:lnTo>
                    <a:pt x="0" y="450"/>
                  </a:lnTo>
                  <a:lnTo>
                    <a:pt x="1" y="474"/>
                  </a:lnTo>
                  <a:lnTo>
                    <a:pt x="2" y="497"/>
                  </a:lnTo>
                  <a:lnTo>
                    <a:pt x="5" y="519"/>
                  </a:lnTo>
                  <a:lnTo>
                    <a:pt x="10" y="542"/>
                  </a:lnTo>
                  <a:lnTo>
                    <a:pt x="14" y="563"/>
                  </a:lnTo>
                  <a:lnTo>
                    <a:pt x="21" y="585"/>
                  </a:lnTo>
                  <a:lnTo>
                    <a:pt x="27" y="606"/>
                  </a:lnTo>
                  <a:lnTo>
                    <a:pt x="35" y="626"/>
                  </a:lnTo>
                  <a:lnTo>
                    <a:pt x="45" y="645"/>
                  </a:lnTo>
                  <a:lnTo>
                    <a:pt x="55" y="665"/>
                  </a:lnTo>
                  <a:lnTo>
                    <a:pt x="65" y="684"/>
                  </a:lnTo>
                  <a:lnTo>
                    <a:pt x="77" y="703"/>
                  </a:lnTo>
                  <a:lnTo>
                    <a:pt x="90" y="720"/>
                  </a:lnTo>
                  <a:lnTo>
                    <a:pt x="103" y="737"/>
                  </a:lnTo>
                  <a:lnTo>
                    <a:pt x="118" y="753"/>
                  </a:lnTo>
                  <a:lnTo>
                    <a:pt x="132" y="769"/>
                  </a:lnTo>
                  <a:lnTo>
                    <a:pt x="147" y="784"/>
                  </a:lnTo>
                  <a:lnTo>
                    <a:pt x="164" y="798"/>
                  </a:lnTo>
                  <a:lnTo>
                    <a:pt x="182" y="812"/>
                  </a:lnTo>
                  <a:lnTo>
                    <a:pt x="199" y="824"/>
                  </a:lnTo>
                  <a:lnTo>
                    <a:pt x="217" y="836"/>
                  </a:lnTo>
                  <a:lnTo>
                    <a:pt x="236" y="847"/>
                  </a:lnTo>
                  <a:lnTo>
                    <a:pt x="255" y="857"/>
                  </a:lnTo>
                  <a:lnTo>
                    <a:pt x="275" y="866"/>
                  </a:lnTo>
                  <a:lnTo>
                    <a:pt x="296" y="874"/>
                  </a:lnTo>
                  <a:lnTo>
                    <a:pt x="317" y="881"/>
                  </a:lnTo>
                  <a:lnTo>
                    <a:pt x="338" y="886"/>
                  </a:lnTo>
                  <a:lnTo>
                    <a:pt x="360" y="892"/>
                  </a:lnTo>
                  <a:lnTo>
                    <a:pt x="382" y="896"/>
                  </a:lnTo>
                  <a:lnTo>
                    <a:pt x="405" y="899"/>
                  </a:lnTo>
                  <a:lnTo>
                    <a:pt x="427" y="901"/>
                  </a:lnTo>
                  <a:lnTo>
                    <a:pt x="450" y="901"/>
                  </a:lnTo>
                  <a:lnTo>
                    <a:pt x="473" y="901"/>
                  </a:lnTo>
                  <a:lnTo>
                    <a:pt x="496" y="899"/>
                  </a:lnTo>
                  <a:lnTo>
                    <a:pt x="520" y="896"/>
                  </a:lnTo>
                  <a:lnTo>
                    <a:pt x="542" y="892"/>
                  </a:lnTo>
                  <a:lnTo>
                    <a:pt x="563" y="886"/>
                  </a:lnTo>
                  <a:lnTo>
                    <a:pt x="585" y="881"/>
                  </a:lnTo>
                  <a:lnTo>
                    <a:pt x="605" y="874"/>
                  </a:lnTo>
                  <a:lnTo>
                    <a:pt x="625" y="866"/>
                  </a:lnTo>
                  <a:lnTo>
                    <a:pt x="646" y="857"/>
                  </a:lnTo>
                  <a:lnTo>
                    <a:pt x="665" y="847"/>
                  </a:lnTo>
                  <a:lnTo>
                    <a:pt x="684" y="836"/>
                  </a:lnTo>
                  <a:lnTo>
                    <a:pt x="702" y="824"/>
                  </a:lnTo>
                  <a:lnTo>
                    <a:pt x="720" y="812"/>
                  </a:lnTo>
                  <a:lnTo>
                    <a:pt x="737" y="798"/>
                  </a:lnTo>
                  <a:lnTo>
                    <a:pt x="753" y="784"/>
                  </a:lnTo>
                  <a:lnTo>
                    <a:pt x="768" y="769"/>
                  </a:lnTo>
                  <a:lnTo>
                    <a:pt x="784" y="753"/>
                  </a:lnTo>
                  <a:lnTo>
                    <a:pt x="798" y="737"/>
                  </a:lnTo>
                  <a:lnTo>
                    <a:pt x="811" y="720"/>
                  </a:lnTo>
                  <a:lnTo>
                    <a:pt x="823" y="703"/>
                  </a:lnTo>
                  <a:lnTo>
                    <a:pt x="836" y="684"/>
                  </a:lnTo>
                  <a:lnTo>
                    <a:pt x="847" y="665"/>
                  </a:lnTo>
                  <a:lnTo>
                    <a:pt x="857" y="645"/>
                  </a:lnTo>
                  <a:lnTo>
                    <a:pt x="865" y="626"/>
                  </a:lnTo>
                  <a:lnTo>
                    <a:pt x="874" y="606"/>
                  </a:lnTo>
                  <a:lnTo>
                    <a:pt x="881" y="585"/>
                  </a:lnTo>
                  <a:lnTo>
                    <a:pt x="887" y="563"/>
                  </a:lnTo>
                  <a:lnTo>
                    <a:pt x="892" y="542"/>
                  </a:lnTo>
                  <a:lnTo>
                    <a:pt x="896" y="519"/>
                  </a:lnTo>
                  <a:lnTo>
                    <a:pt x="898" y="497"/>
                  </a:lnTo>
                  <a:lnTo>
                    <a:pt x="901" y="474"/>
                  </a:lnTo>
                  <a:lnTo>
                    <a:pt x="901" y="450"/>
                  </a:lnTo>
                  <a:lnTo>
                    <a:pt x="901" y="428"/>
                  </a:lnTo>
                  <a:lnTo>
                    <a:pt x="899" y="406"/>
                  </a:lnTo>
                  <a:lnTo>
                    <a:pt x="896" y="386"/>
                  </a:lnTo>
                  <a:lnTo>
                    <a:pt x="893" y="365"/>
                  </a:lnTo>
                  <a:lnTo>
                    <a:pt x="888" y="344"/>
                  </a:lnTo>
                  <a:lnTo>
                    <a:pt x="883" y="323"/>
                  </a:lnTo>
                  <a:lnTo>
                    <a:pt x="876" y="303"/>
                  </a:lnTo>
                  <a:lnTo>
                    <a:pt x="869" y="283"/>
                  </a:lnTo>
                  <a:lnTo>
                    <a:pt x="860" y="264"/>
                  </a:lnTo>
                  <a:lnTo>
                    <a:pt x="851" y="246"/>
                  </a:lnTo>
                  <a:lnTo>
                    <a:pt x="841" y="227"/>
                  </a:lnTo>
                  <a:lnTo>
                    <a:pt x="830" y="209"/>
                  </a:lnTo>
                  <a:lnTo>
                    <a:pt x="819" y="192"/>
                  </a:lnTo>
                  <a:lnTo>
                    <a:pt x="807" y="175"/>
                  </a:lnTo>
                  <a:lnTo>
                    <a:pt x="794" y="160"/>
                  </a:lnTo>
                  <a:lnTo>
                    <a:pt x="781" y="144"/>
                  </a:lnTo>
                  <a:lnTo>
                    <a:pt x="781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6814423" y="3553962"/>
              <a:ext cx="898924" cy="898918"/>
              <a:chOff x="11045825" y="835025"/>
              <a:chExt cx="258763" cy="258763"/>
            </a:xfrm>
            <a:solidFill>
              <a:schemeClr val="bg1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28" name="Freeform 2131"/>
              <p:cNvSpPr>
                <a:spLocks/>
              </p:cNvSpPr>
              <p:nvPr/>
            </p:nvSpPr>
            <p:spPr bwMode="auto">
              <a:xfrm>
                <a:off x="11156950" y="1065213"/>
                <a:ext cx="38100" cy="9525"/>
              </a:xfrm>
              <a:custGeom>
                <a:avLst/>
                <a:gdLst>
                  <a:gd name="T0" fmla="*/ 105 w 120"/>
                  <a:gd name="T1" fmla="*/ 0 h 29"/>
                  <a:gd name="T2" fmla="*/ 14 w 120"/>
                  <a:gd name="T3" fmla="*/ 0 h 29"/>
                  <a:gd name="T4" fmla="*/ 8 w 120"/>
                  <a:gd name="T5" fmla="*/ 1 h 29"/>
                  <a:gd name="T6" fmla="*/ 3 w 120"/>
                  <a:gd name="T7" fmla="*/ 4 h 29"/>
                  <a:gd name="T8" fmla="*/ 1 w 120"/>
                  <a:gd name="T9" fmla="*/ 9 h 29"/>
                  <a:gd name="T10" fmla="*/ 0 w 120"/>
                  <a:gd name="T11" fmla="*/ 15 h 29"/>
                  <a:gd name="T12" fmla="*/ 1 w 120"/>
                  <a:gd name="T13" fmla="*/ 21 h 29"/>
                  <a:gd name="T14" fmla="*/ 3 w 120"/>
                  <a:gd name="T15" fmla="*/ 26 h 29"/>
                  <a:gd name="T16" fmla="*/ 8 w 120"/>
                  <a:gd name="T17" fmla="*/ 28 h 29"/>
                  <a:gd name="T18" fmla="*/ 14 w 120"/>
                  <a:gd name="T19" fmla="*/ 29 h 29"/>
                  <a:gd name="T20" fmla="*/ 105 w 120"/>
                  <a:gd name="T21" fmla="*/ 29 h 29"/>
                  <a:gd name="T22" fmla="*/ 111 w 120"/>
                  <a:gd name="T23" fmla="*/ 28 h 29"/>
                  <a:gd name="T24" fmla="*/ 116 w 120"/>
                  <a:gd name="T25" fmla="*/ 26 h 29"/>
                  <a:gd name="T26" fmla="*/ 118 w 120"/>
                  <a:gd name="T27" fmla="*/ 21 h 29"/>
                  <a:gd name="T28" fmla="*/ 120 w 120"/>
                  <a:gd name="T29" fmla="*/ 15 h 29"/>
                  <a:gd name="T30" fmla="*/ 118 w 120"/>
                  <a:gd name="T31" fmla="*/ 9 h 29"/>
                  <a:gd name="T32" fmla="*/ 116 w 120"/>
                  <a:gd name="T33" fmla="*/ 4 h 29"/>
                  <a:gd name="T34" fmla="*/ 111 w 120"/>
                  <a:gd name="T35" fmla="*/ 1 h 29"/>
                  <a:gd name="T36" fmla="*/ 105 w 120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29">
                    <a:moveTo>
                      <a:pt x="105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3" y="26"/>
                    </a:lnTo>
                    <a:lnTo>
                      <a:pt x="8" y="28"/>
                    </a:lnTo>
                    <a:lnTo>
                      <a:pt x="14" y="29"/>
                    </a:lnTo>
                    <a:lnTo>
                      <a:pt x="105" y="29"/>
                    </a:lnTo>
                    <a:lnTo>
                      <a:pt x="111" y="28"/>
                    </a:lnTo>
                    <a:lnTo>
                      <a:pt x="116" y="26"/>
                    </a:lnTo>
                    <a:lnTo>
                      <a:pt x="118" y="21"/>
                    </a:lnTo>
                    <a:lnTo>
                      <a:pt x="120" y="15"/>
                    </a:lnTo>
                    <a:lnTo>
                      <a:pt x="118" y="9"/>
                    </a:lnTo>
                    <a:lnTo>
                      <a:pt x="116" y="4"/>
                    </a:lnTo>
                    <a:lnTo>
                      <a:pt x="111" y="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Freeform 2132"/>
              <p:cNvSpPr>
                <a:spLocks/>
              </p:cNvSpPr>
              <p:nvPr/>
            </p:nvSpPr>
            <p:spPr bwMode="auto">
              <a:xfrm>
                <a:off x="11166475" y="1084263"/>
                <a:ext cx="19050" cy="9525"/>
              </a:xfrm>
              <a:custGeom>
                <a:avLst/>
                <a:gdLst>
                  <a:gd name="T0" fmla="*/ 45 w 61"/>
                  <a:gd name="T1" fmla="*/ 0 h 30"/>
                  <a:gd name="T2" fmla="*/ 16 w 61"/>
                  <a:gd name="T3" fmla="*/ 0 h 30"/>
                  <a:gd name="T4" fmla="*/ 10 w 61"/>
                  <a:gd name="T5" fmla="*/ 1 h 30"/>
                  <a:gd name="T6" fmla="*/ 5 w 61"/>
                  <a:gd name="T7" fmla="*/ 5 h 30"/>
                  <a:gd name="T8" fmla="*/ 1 w 61"/>
                  <a:gd name="T9" fmla="*/ 8 h 30"/>
                  <a:gd name="T10" fmla="*/ 0 w 61"/>
                  <a:gd name="T11" fmla="*/ 14 h 30"/>
                  <a:gd name="T12" fmla="*/ 1 w 61"/>
                  <a:gd name="T13" fmla="*/ 21 h 30"/>
                  <a:gd name="T14" fmla="*/ 5 w 61"/>
                  <a:gd name="T15" fmla="*/ 25 h 30"/>
                  <a:gd name="T16" fmla="*/ 10 w 61"/>
                  <a:gd name="T17" fmla="*/ 29 h 30"/>
                  <a:gd name="T18" fmla="*/ 16 w 61"/>
                  <a:gd name="T19" fmla="*/ 30 h 30"/>
                  <a:gd name="T20" fmla="*/ 45 w 61"/>
                  <a:gd name="T21" fmla="*/ 30 h 30"/>
                  <a:gd name="T22" fmla="*/ 51 w 61"/>
                  <a:gd name="T23" fmla="*/ 29 h 30"/>
                  <a:gd name="T24" fmla="*/ 56 w 61"/>
                  <a:gd name="T25" fmla="*/ 25 h 30"/>
                  <a:gd name="T26" fmla="*/ 60 w 61"/>
                  <a:gd name="T27" fmla="*/ 21 h 30"/>
                  <a:gd name="T28" fmla="*/ 61 w 61"/>
                  <a:gd name="T29" fmla="*/ 14 h 30"/>
                  <a:gd name="T30" fmla="*/ 60 w 61"/>
                  <a:gd name="T31" fmla="*/ 8 h 30"/>
                  <a:gd name="T32" fmla="*/ 56 w 61"/>
                  <a:gd name="T33" fmla="*/ 5 h 30"/>
                  <a:gd name="T34" fmla="*/ 51 w 61"/>
                  <a:gd name="T35" fmla="*/ 1 h 30"/>
                  <a:gd name="T36" fmla="*/ 45 w 61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30">
                    <a:moveTo>
                      <a:pt x="45" y="0"/>
                    </a:moveTo>
                    <a:lnTo>
                      <a:pt x="16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6" y="30"/>
                    </a:lnTo>
                    <a:lnTo>
                      <a:pt x="45" y="30"/>
                    </a:lnTo>
                    <a:lnTo>
                      <a:pt x="51" y="29"/>
                    </a:lnTo>
                    <a:lnTo>
                      <a:pt x="56" y="25"/>
                    </a:lnTo>
                    <a:lnTo>
                      <a:pt x="60" y="21"/>
                    </a:lnTo>
                    <a:lnTo>
                      <a:pt x="61" y="14"/>
                    </a:lnTo>
                    <a:lnTo>
                      <a:pt x="60" y="8"/>
                    </a:lnTo>
                    <a:lnTo>
                      <a:pt x="56" y="5"/>
                    </a:lnTo>
                    <a:lnTo>
                      <a:pt x="51" y="1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0" name="Freeform 2133"/>
              <p:cNvSpPr>
                <a:spLocks/>
              </p:cNvSpPr>
              <p:nvPr/>
            </p:nvSpPr>
            <p:spPr bwMode="auto">
              <a:xfrm>
                <a:off x="11095038" y="877888"/>
                <a:ext cx="161925" cy="177800"/>
              </a:xfrm>
              <a:custGeom>
                <a:avLst/>
                <a:gdLst>
                  <a:gd name="T0" fmla="*/ 242 w 511"/>
                  <a:gd name="T1" fmla="*/ 1 h 556"/>
                  <a:gd name="T2" fmla="*/ 217 w 511"/>
                  <a:gd name="T3" fmla="*/ 3 h 556"/>
                  <a:gd name="T4" fmla="*/ 192 w 511"/>
                  <a:gd name="T5" fmla="*/ 8 h 556"/>
                  <a:gd name="T6" fmla="*/ 168 w 511"/>
                  <a:gd name="T7" fmla="*/ 15 h 556"/>
                  <a:gd name="T8" fmla="*/ 134 w 511"/>
                  <a:gd name="T9" fmla="*/ 31 h 556"/>
                  <a:gd name="T10" fmla="*/ 93 w 511"/>
                  <a:gd name="T11" fmla="*/ 58 h 556"/>
                  <a:gd name="T12" fmla="*/ 59 w 511"/>
                  <a:gd name="T13" fmla="*/ 94 h 556"/>
                  <a:gd name="T14" fmla="*/ 31 w 511"/>
                  <a:gd name="T15" fmla="*/ 134 h 556"/>
                  <a:gd name="T16" fmla="*/ 15 w 511"/>
                  <a:gd name="T17" fmla="*/ 168 h 556"/>
                  <a:gd name="T18" fmla="*/ 8 w 511"/>
                  <a:gd name="T19" fmla="*/ 191 h 556"/>
                  <a:gd name="T20" fmla="*/ 3 w 511"/>
                  <a:gd name="T21" fmla="*/ 217 h 556"/>
                  <a:gd name="T22" fmla="*/ 0 w 511"/>
                  <a:gd name="T23" fmla="*/ 243 h 556"/>
                  <a:gd name="T24" fmla="*/ 0 w 511"/>
                  <a:gd name="T25" fmla="*/ 277 h 556"/>
                  <a:gd name="T26" fmla="*/ 8 w 511"/>
                  <a:gd name="T27" fmla="*/ 317 h 556"/>
                  <a:gd name="T28" fmla="*/ 20 w 511"/>
                  <a:gd name="T29" fmla="*/ 355 h 556"/>
                  <a:gd name="T30" fmla="*/ 39 w 511"/>
                  <a:gd name="T31" fmla="*/ 392 h 556"/>
                  <a:gd name="T32" fmla="*/ 63 w 511"/>
                  <a:gd name="T33" fmla="*/ 423 h 556"/>
                  <a:gd name="T34" fmla="*/ 91 w 511"/>
                  <a:gd name="T35" fmla="*/ 451 h 556"/>
                  <a:gd name="T36" fmla="*/ 124 w 511"/>
                  <a:gd name="T37" fmla="*/ 475 h 556"/>
                  <a:gd name="T38" fmla="*/ 160 w 511"/>
                  <a:gd name="T39" fmla="*/ 493 h 556"/>
                  <a:gd name="T40" fmla="*/ 180 w 511"/>
                  <a:gd name="T41" fmla="*/ 542 h 556"/>
                  <a:gd name="T42" fmla="*/ 185 w 511"/>
                  <a:gd name="T43" fmla="*/ 552 h 556"/>
                  <a:gd name="T44" fmla="*/ 196 w 511"/>
                  <a:gd name="T45" fmla="*/ 556 h 556"/>
                  <a:gd name="T46" fmla="*/ 322 w 511"/>
                  <a:gd name="T47" fmla="*/ 555 h 556"/>
                  <a:gd name="T48" fmla="*/ 330 w 511"/>
                  <a:gd name="T49" fmla="*/ 547 h 556"/>
                  <a:gd name="T50" fmla="*/ 331 w 511"/>
                  <a:gd name="T51" fmla="*/ 500 h 556"/>
                  <a:gd name="T52" fmla="*/ 369 w 511"/>
                  <a:gd name="T53" fmla="*/ 484 h 556"/>
                  <a:gd name="T54" fmla="*/ 405 w 511"/>
                  <a:gd name="T55" fmla="*/ 464 h 556"/>
                  <a:gd name="T56" fmla="*/ 435 w 511"/>
                  <a:gd name="T57" fmla="*/ 438 h 556"/>
                  <a:gd name="T58" fmla="*/ 461 w 511"/>
                  <a:gd name="T59" fmla="*/ 407 h 556"/>
                  <a:gd name="T60" fmla="*/ 483 w 511"/>
                  <a:gd name="T61" fmla="*/ 373 h 556"/>
                  <a:gd name="T62" fmla="*/ 499 w 511"/>
                  <a:gd name="T63" fmla="*/ 337 h 556"/>
                  <a:gd name="T64" fmla="*/ 508 w 511"/>
                  <a:gd name="T65" fmla="*/ 298 h 556"/>
                  <a:gd name="T66" fmla="*/ 511 w 511"/>
                  <a:gd name="T67" fmla="*/ 256 h 556"/>
                  <a:gd name="T68" fmla="*/ 510 w 511"/>
                  <a:gd name="T69" fmla="*/ 229 h 556"/>
                  <a:gd name="T70" fmla="*/ 506 w 511"/>
                  <a:gd name="T71" fmla="*/ 205 h 556"/>
                  <a:gd name="T72" fmla="*/ 500 w 511"/>
                  <a:gd name="T73" fmla="*/ 179 h 556"/>
                  <a:gd name="T74" fmla="*/ 491 w 511"/>
                  <a:gd name="T75" fmla="*/ 156 h 556"/>
                  <a:gd name="T76" fmla="*/ 468 w 511"/>
                  <a:gd name="T77" fmla="*/ 113 h 556"/>
                  <a:gd name="T78" fmla="*/ 436 w 511"/>
                  <a:gd name="T79" fmla="*/ 75 h 556"/>
                  <a:gd name="T80" fmla="*/ 399 w 511"/>
                  <a:gd name="T81" fmla="*/ 44 h 556"/>
                  <a:gd name="T82" fmla="*/ 355 w 511"/>
                  <a:gd name="T83" fmla="*/ 20 h 556"/>
                  <a:gd name="T84" fmla="*/ 331 w 511"/>
                  <a:gd name="T85" fmla="*/ 12 h 556"/>
                  <a:gd name="T86" fmla="*/ 307 w 511"/>
                  <a:gd name="T87" fmla="*/ 6 h 556"/>
                  <a:gd name="T88" fmla="*/ 281 w 511"/>
                  <a:gd name="T89" fmla="*/ 1 h 556"/>
                  <a:gd name="T90" fmla="*/ 256 w 511"/>
                  <a:gd name="T9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11" h="556">
                    <a:moveTo>
                      <a:pt x="256" y="0"/>
                    </a:moveTo>
                    <a:lnTo>
                      <a:pt x="242" y="1"/>
                    </a:lnTo>
                    <a:lnTo>
                      <a:pt x="230" y="1"/>
                    </a:lnTo>
                    <a:lnTo>
                      <a:pt x="217" y="3"/>
                    </a:lnTo>
                    <a:lnTo>
                      <a:pt x="204" y="6"/>
                    </a:lnTo>
                    <a:lnTo>
                      <a:pt x="192" y="8"/>
                    </a:lnTo>
                    <a:lnTo>
                      <a:pt x="180" y="12"/>
                    </a:lnTo>
                    <a:lnTo>
                      <a:pt x="168" y="15"/>
                    </a:lnTo>
                    <a:lnTo>
                      <a:pt x="157" y="20"/>
                    </a:lnTo>
                    <a:lnTo>
                      <a:pt x="134" y="31"/>
                    </a:lnTo>
                    <a:lnTo>
                      <a:pt x="113" y="44"/>
                    </a:lnTo>
                    <a:lnTo>
                      <a:pt x="93" y="58"/>
                    </a:lnTo>
                    <a:lnTo>
                      <a:pt x="75" y="75"/>
                    </a:lnTo>
                    <a:lnTo>
                      <a:pt x="59" y="94"/>
                    </a:lnTo>
                    <a:lnTo>
                      <a:pt x="43" y="113"/>
                    </a:lnTo>
                    <a:lnTo>
                      <a:pt x="31" y="134"/>
                    </a:lnTo>
                    <a:lnTo>
                      <a:pt x="20" y="156"/>
                    </a:lnTo>
                    <a:lnTo>
                      <a:pt x="15" y="168"/>
                    </a:lnTo>
                    <a:lnTo>
                      <a:pt x="11" y="179"/>
                    </a:lnTo>
                    <a:lnTo>
                      <a:pt x="8" y="191"/>
                    </a:lnTo>
                    <a:lnTo>
                      <a:pt x="5" y="205"/>
                    </a:lnTo>
                    <a:lnTo>
                      <a:pt x="3" y="217"/>
                    </a:lnTo>
                    <a:lnTo>
                      <a:pt x="2" y="229"/>
                    </a:lnTo>
                    <a:lnTo>
                      <a:pt x="0" y="243"/>
                    </a:lnTo>
                    <a:lnTo>
                      <a:pt x="0" y="256"/>
                    </a:lnTo>
                    <a:lnTo>
                      <a:pt x="0" y="277"/>
                    </a:lnTo>
                    <a:lnTo>
                      <a:pt x="3" y="298"/>
                    </a:lnTo>
                    <a:lnTo>
                      <a:pt x="8" y="317"/>
                    </a:lnTo>
                    <a:lnTo>
                      <a:pt x="13" y="337"/>
                    </a:lnTo>
                    <a:lnTo>
                      <a:pt x="20" y="355"/>
                    </a:lnTo>
                    <a:lnTo>
                      <a:pt x="28" y="373"/>
                    </a:lnTo>
                    <a:lnTo>
                      <a:pt x="39" y="392"/>
                    </a:lnTo>
                    <a:lnTo>
                      <a:pt x="50" y="407"/>
                    </a:lnTo>
                    <a:lnTo>
                      <a:pt x="63" y="423"/>
                    </a:lnTo>
                    <a:lnTo>
                      <a:pt x="76" y="438"/>
                    </a:lnTo>
                    <a:lnTo>
                      <a:pt x="91" y="451"/>
                    </a:lnTo>
                    <a:lnTo>
                      <a:pt x="107" y="464"/>
                    </a:lnTo>
                    <a:lnTo>
                      <a:pt x="124" y="475"/>
                    </a:lnTo>
                    <a:lnTo>
                      <a:pt x="142" y="484"/>
                    </a:lnTo>
                    <a:lnTo>
                      <a:pt x="160" y="493"/>
                    </a:lnTo>
                    <a:lnTo>
                      <a:pt x="180" y="500"/>
                    </a:lnTo>
                    <a:lnTo>
                      <a:pt x="180" y="542"/>
                    </a:lnTo>
                    <a:lnTo>
                      <a:pt x="181" y="547"/>
                    </a:lnTo>
                    <a:lnTo>
                      <a:pt x="185" y="552"/>
                    </a:lnTo>
                    <a:lnTo>
                      <a:pt x="190" y="555"/>
                    </a:lnTo>
                    <a:lnTo>
                      <a:pt x="196" y="556"/>
                    </a:lnTo>
                    <a:lnTo>
                      <a:pt x="316" y="556"/>
                    </a:lnTo>
                    <a:lnTo>
                      <a:pt x="322" y="555"/>
                    </a:lnTo>
                    <a:lnTo>
                      <a:pt x="327" y="552"/>
                    </a:lnTo>
                    <a:lnTo>
                      <a:pt x="330" y="547"/>
                    </a:lnTo>
                    <a:lnTo>
                      <a:pt x="331" y="542"/>
                    </a:lnTo>
                    <a:lnTo>
                      <a:pt x="331" y="500"/>
                    </a:lnTo>
                    <a:lnTo>
                      <a:pt x="351" y="493"/>
                    </a:lnTo>
                    <a:lnTo>
                      <a:pt x="369" y="484"/>
                    </a:lnTo>
                    <a:lnTo>
                      <a:pt x="388" y="475"/>
                    </a:lnTo>
                    <a:lnTo>
                      <a:pt x="405" y="464"/>
                    </a:lnTo>
                    <a:lnTo>
                      <a:pt x="421" y="451"/>
                    </a:lnTo>
                    <a:lnTo>
                      <a:pt x="435" y="438"/>
                    </a:lnTo>
                    <a:lnTo>
                      <a:pt x="449" y="423"/>
                    </a:lnTo>
                    <a:lnTo>
                      <a:pt x="461" y="407"/>
                    </a:lnTo>
                    <a:lnTo>
                      <a:pt x="473" y="392"/>
                    </a:lnTo>
                    <a:lnTo>
                      <a:pt x="483" y="373"/>
                    </a:lnTo>
                    <a:lnTo>
                      <a:pt x="491" y="355"/>
                    </a:lnTo>
                    <a:lnTo>
                      <a:pt x="499" y="337"/>
                    </a:lnTo>
                    <a:lnTo>
                      <a:pt x="504" y="317"/>
                    </a:lnTo>
                    <a:lnTo>
                      <a:pt x="508" y="298"/>
                    </a:lnTo>
                    <a:lnTo>
                      <a:pt x="511" y="277"/>
                    </a:lnTo>
                    <a:lnTo>
                      <a:pt x="511" y="256"/>
                    </a:lnTo>
                    <a:lnTo>
                      <a:pt x="511" y="243"/>
                    </a:lnTo>
                    <a:lnTo>
                      <a:pt x="510" y="229"/>
                    </a:lnTo>
                    <a:lnTo>
                      <a:pt x="508" y="217"/>
                    </a:lnTo>
                    <a:lnTo>
                      <a:pt x="506" y="205"/>
                    </a:lnTo>
                    <a:lnTo>
                      <a:pt x="504" y="191"/>
                    </a:lnTo>
                    <a:lnTo>
                      <a:pt x="500" y="179"/>
                    </a:lnTo>
                    <a:lnTo>
                      <a:pt x="496" y="168"/>
                    </a:lnTo>
                    <a:lnTo>
                      <a:pt x="491" y="156"/>
                    </a:lnTo>
                    <a:lnTo>
                      <a:pt x="480" y="134"/>
                    </a:lnTo>
                    <a:lnTo>
                      <a:pt x="468" y="113"/>
                    </a:lnTo>
                    <a:lnTo>
                      <a:pt x="452" y="94"/>
                    </a:lnTo>
                    <a:lnTo>
                      <a:pt x="436" y="75"/>
                    </a:lnTo>
                    <a:lnTo>
                      <a:pt x="418" y="58"/>
                    </a:lnTo>
                    <a:lnTo>
                      <a:pt x="399" y="44"/>
                    </a:lnTo>
                    <a:lnTo>
                      <a:pt x="378" y="31"/>
                    </a:lnTo>
                    <a:lnTo>
                      <a:pt x="355" y="20"/>
                    </a:lnTo>
                    <a:lnTo>
                      <a:pt x="344" y="15"/>
                    </a:lnTo>
                    <a:lnTo>
                      <a:pt x="331" y="12"/>
                    </a:lnTo>
                    <a:lnTo>
                      <a:pt x="319" y="8"/>
                    </a:lnTo>
                    <a:lnTo>
                      <a:pt x="307" y="6"/>
                    </a:lnTo>
                    <a:lnTo>
                      <a:pt x="295" y="3"/>
                    </a:lnTo>
                    <a:lnTo>
                      <a:pt x="281" y="1"/>
                    </a:lnTo>
                    <a:lnTo>
                      <a:pt x="269" y="1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1" name="Freeform 2134"/>
              <p:cNvSpPr>
                <a:spLocks/>
              </p:cNvSpPr>
              <p:nvPr/>
            </p:nvSpPr>
            <p:spPr bwMode="auto">
              <a:xfrm>
                <a:off x="11045825" y="949325"/>
                <a:ext cx="28575" cy="11113"/>
              </a:xfrm>
              <a:custGeom>
                <a:avLst/>
                <a:gdLst>
                  <a:gd name="T0" fmla="*/ 76 w 90"/>
                  <a:gd name="T1" fmla="*/ 0 h 31"/>
                  <a:gd name="T2" fmla="*/ 16 w 90"/>
                  <a:gd name="T3" fmla="*/ 0 h 31"/>
                  <a:gd name="T4" fmla="*/ 10 w 90"/>
                  <a:gd name="T5" fmla="*/ 2 h 31"/>
                  <a:gd name="T6" fmla="*/ 5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5 w 90"/>
                  <a:gd name="T15" fmla="*/ 26 h 31"/>
                  <a:gd name="T16" fmla="*/ 10 w 90"/>
                  <a:gd name="T17" fmla="*/ 30 h 31"/>
                  <a:gd name="T18" fmla="*/ 16 w 90"/>
                  <a:gd name="T19" fmla="*/ 31 h 31"/>
                  <a:gd name="T20" fmla="*/ 76 w 90"/>
                  <a:gd name="T21" fmla="*/ 31 h 31"/>
                  <a:gd name="T22" fmla="*/ 82 w 90"/>
                  <a:gd name="T23" fmla="*/ 30 h 31"/>
                  <a:gd name="T24" fmla="*/ 87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7 w 90"/>
                  <a:gd name="T33" fmla="*/ 5 h 31"/>
                  <a:gd name="T34" fmla="*/ 82 w 90"/>
                  <a:gd name="T35" fmla="*/ 2 h 31"/>
                  <a:gd name="T36" fmla="*/ 76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6" y="0"/>
                    </a:move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10" y="30"/>
                    </a:lnTo>
                    <a:lnTo>
                      <a:pt x="16" y="31"/>
                    </a:lnTo>
                    <a:lnTo>
                      <a:pt x="76" y="31"/>
                    </a:lnTo>
                    <a:lnTo>
                      <a:pt x="82" y="30"/>
                    </a:lnTo>
                    <a:lnTo>
                      <a:pt x="87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7" y="5"/>
                    </a:lnTo>
                    <a:lnTo>
                      <a:pt x="82" y="2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" name="Freeform 2135"/>
              <p:cNvSpPr>
                <a:spLocks/>
              </p:cNvSpPr>
              <p:nvPr/>
            </p:nvSpPr>
            <p:spPr bwMode="auto">
              <a:xfrm>
                <a:off x="11074400" y="863600"/>
                <a:ext cx="34925" cy="34925"/>
              </a:xfrm>
              <a:custGeom>
                <a:avLst/>
                <a:gdLst>
                  <a:gd name="T0" fmla="*/ 91 w 107"/>
                  <a:gd name="T1" fmla="*/ 107 h 107"/>
                  <a:gd name="T2" fmla="*/ 97 w 107"/>
                  <a:gd name="T3" fmla="*/ 105 h 107"/>
                  <a:gd name="T4" fmla="*/ 102 w 107"/>
                  <a:gd name="T5" fmla="*/ 102 h 107"/>
                  <a:gd name="T6" fmla="*/ 105 w 107"/>
                  <a:gd name="T7" fmla="*/ 97 h 107"/>
                  <a:gd name="T8" fmla="*/ 107 w 107"/>
                  <a:gd name="T9" fmla="*/ 91 h 107"/>
                  <a:gd name="T10" fmla="*/ 105 w 107"/>
                  <a:gd name="T11" fmla="*/ 86 h 107"/>
                  <a:gd name="T12" fmla="*/ 102 w 107"/>
                  <a:gd name="T13" fmla="*/ 81 h 107"/>
                  <a:gd name="T14" fmla="*/ 26 w 107"/>
                  <a:gd name="T15" fmla="*/ 5 h 107"/>
                  <a:gd name="T16" fmla="*/ 21 w 107"/>
                  <a:gd name="T17" fmla="*/ 2 h 107"/>
                  <a:gd name="T18" fmla="*/ 16 w 107"/>
                  <a:gd name="T19" fmla="*/ 0 h 107"/>
                  <a:gd name="T20" fmla="*/ 10 w 107"/>
                  <a:gd name="T21" fmla="*/ 2 h 107"/>
                  <a:gd name="T22" fmla="*/ 5 w 107"/>
                  <a:gd name="T23" fmla="*/ 5 h 107"/>
                  <a:gd name="T24" fmla="*/ 2 w 107"/>
                  <a:gd name="T25" fmla="*/ 10 h 107"/>
                  <a:gd name="T26" fmla="*/ 0 w 107"/>
                  <a:gd name="T27" fmla="*/ 16 h 107"/>
                  <a:gd name="T28" fmla="*/ 2 w 107"/>
                  <a:gd name="T29" fmla="*/ 21 h 107"/>
                  <a:gd name="T30" fmla="*/ 5 w 107"/>
                  <a:gd name="T31" fmla="*/ 26 h 107"/>
                  <a:gd name="T32" fmla="*/ 81 w 107"/>
                  <a:gd name="T33" fmla="*/ 102 h 107"/>
                  <a:gd name="T34" fmla="*/ 86 w 107"/>
                  <a:gd name="T35" fmla="*/ 105 h 107"/>
                  <a:gd name="T36" fmla="*/ 91 w 107"/>
                  <a:gd name="T3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107">
                    <a:moveTo>
                      <a:pt x="91" y="107"/>
                    </a:moveTo>
                    <a:lnTo>
                      <a:pt x="97" y="105"/>
                    </a:lnTo>
                    <a:lnTo>
                      <a:pt x="102" y="102"/>
                    </a:lnTo>
                    <a:lnTo>
                      <a:pt x="105" y="97"/>
                    </a:lnTo>
                    <a:lnTo>
                      <a:pt x="107" y="91"/>
                    </a:lnTo>
                    <a:lnTo>
                      <a:pt x="105" y="86"/>
                    </a:lnTo>
                    <a:lnTo>
                      <a:pt x="102" y="81"/>
                    </a:lnTo>
                    <a:lnTo>
                      <a:pt x="26" y="5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5" y="26"/>
                    </a:lnTo>
                    <a:lnTo>
                      <a:pt x="81" y="102"/>
                    </a:lnTo>
                    <a:lnTo>
                      <a:pt x="86" y="105"/>
                    </a:lnTo>
                    <a:lnTo>
                      <a:pt x="9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" name="Freeform 2136"/>
              <p:cNvSpPr>
                <a:spLocks/>
              </p:cNvSpPr>
              <p:nvPr/>
            </p:nvSpPr>
            <p:spPr bwMode="auto">
              <a:xfrm>
                <a:off x="11171238" y="835025"/>
                <a:ext cx="9525" cy="28575"/>
              </a:xfrm>
              <a:custGeom>
                <a:avLst/>
                <a:gdLst>
                  <a:gd name="T0" fmla="*/ 15 w 29"/>
                  <a:gd name="T1" fmla="*/ 90 h 90"/>
                  <a:gd name="T2" fmla="*/ 21 w 29"/>
                  <a:gd name="T3" fmla="*/ 89 h 90"/>
                  <a:gd name="T4" fmla="*/ 26 w 29"/>
                  <a:gd name="T5" fmla="*/ 87 h 90"/>
                  <a:gd name="T6" fmla="*/ 28 w 29"/>
                  <a:gd name="T7" fmla="*/ 82 h 90"/>
                  <a:gd name="T8" fmla="*/ 29 w 29"/>
                  <a:gd name="T9" fmla="*/ 76 h 90"/>
                  <a:gd name="T10" fmla="*/ 29 w 29"/>
                  <a:gd name="T11" fmla="*/ 16 h 90"/>
                  <a:gd name="T12" fmla="*/ 28 w 29"/>
                  <a:gd name="T13" fmla="*/ 10 h 90"/>
                  <a:gd name="T14" fmla="*/ 26 w 29"/>
                  <a:gd name="T15" fmla="*/ 5 h 90"/>
                  <a:gd name="T16" fmla="*/ 21 w 29"/>
                  <a:gd name="T17" fmla="*/ 1 h 90"/>
                  <a:gd name="T18" fmla="*/ 15 w 29"/>
                  <a:gd name="T19" fmla="*/ 0 h 90"/>
                  <a:gd name="T20" fmla="*/ 9 w 29"/>
                  <a:gd name="T21" fmla="*/ 1 h 90"/>
                  <a:gd name="T22" fmla="*/ 4 w 29"/>
                  <a:gd name="T23" fmla="*/ 5 h 90"/>
                  <a:gd name="T24" fmla="*/ 1 w 29"/>
                  <a:gd name="T25" fmla="*/ 10 h 90"/>
                  <a:gd name="T26" fmla="*/ 0 w 29"/>
                  <a:gd name="T27" fmla="*/ 16 h 90"/>
                  <a:gd name="T28" fmla="*/ 0 w 29"/>
                  <a:gd name="T29" fmla="*/ 76 h 90"/>
                  <a:gd name="T30" fmla="*/ 1 w 29"/>
                  <a:gd name="T31" fmla="*/ 82 h 90"/>
                  <a:gd name="T32" fmla="*/ 4 w 29"/>
                  <a:gd name="T33" fmla="*/ 87 h 90"/>
                  <a:gd name="T34" fmla="*/ 9 w 29"/>
                  <a:gd name="T35" fmla="*/ 89 h 90"/>
                  <a:gd name="T36" fmla="*/ 15 w 29"/>
                  <a:gd name="T3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90">
                    <a:moveTo>
                      <a:pt x="15" y="90"/>
                    </a:moveTo>
                    <a:lnTo>
                      <a:pt x="21" y="89"/>
                    </a:lnTo>
                    <a:lnTo>
                      <a:pt x="26" y="87"/>
                    </a:lnTo>
                    <a:lnTo>
                      <a:pt x="28" y="82"/>
                    </a:lnTo>
                    <a:lnTo>
                      <a:pt x="29" y="76"/>
                    </a:lnTo>
                    <a:lnTo>
                      <a:pt x="29" y="16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76"/>
                    </a:lnTo>
                    <a:lnTo>
                      <a:pt x="1" y="82"/>
                    </a:lnTo>
                    <a:lnTo>
                      <a:pt x="4" y="87"/>
                    </a:lnTo>
                    <a:lnTo>
                      <a:pt x="9" y="89"/>
                    </a:lnTo>
                    <a:lnTo>
                      <a:pt x="1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" name="Freeform 2137"/>
              <p:cNvSpPr>
                <a:spLocks/>
              </p:cNvSpPr>
              <p:nvPr/>
            </p:nvSpPr>
            <p:spPr bwMode="auto">
              <a:xfrm>
                <a:off x="11242675" y="863600"/>
                <a:ext cx="33338" cy="34925"/>
              </a:xfrm>
              <a:custGeom>
                <a:avLst/>
                <a:gdLst>
                  <a:gd name="T0" fmla="*/ 101 w 106"/>
                  <a:gd name="T1" fmla="*/ 5 h 107"/>
                  <a:gd name="T2" fmla="*/ 96 w 106"/>
                  <a:gd name="T3" fmla="*/ 2 h 107"/>
                  <a:gd name="T4" fmla="*/ 90 w 106"/>
                  <a:gd name="T5" fmla="*/ 0 h 107"/>
                  <a:gd name="T6" fmla="*/ 85 w 106"/>
                  <a:gd name="T7" fmla="*/ 2 h 107"/>
                  <a:gd name="T8" fmla="*/ 80 w 106"/>
                  <a:gd name="T9" fmla="*/ 5 h 107"/>
                  <a:gd name="T10" fmla="*/ 5 w 106"/>
                  <a:gd name="T11" fmla="*/ 80 h 107"/>
                  <a:gd name="T12" fmla="*/ 1 w 106"/>
                  <a:gd name="T13" fmla="*/ 86 h 107"/>
                  <a:gd name="T14" fmla="*/ 0 w 106"/>
                  <a:gd name="T15" fmla="*/ 91 h 107"/>
                  <a:gd name="T16" fmla="*/ 1 w 106"/>
                  <a:gd name="T17" fmla="*/ 97 h 107"/>
                  <a:gd name="T18" fmla="*/ 5 w 106"/>
                  <a:gd name="T19" fmla="*/ 102 h 107"/>
                  <a:gd name="T20" fmla="*/ 10 w 106"/>
                  <a:gd name="T21" fmla="*/ 105 h 107"/>
                  <a:gd name="T22" fmla="*/ 16 w 106"/>
                  <a:gd name="T23" fmla="*/ 107 h 107"/>
                  <a:gd name="T24" fmla="*/ 21 w 106"/>
                  <a:gd name="T25" fmla="*/ 105 h 107"/>
                  <a:gd name="T26" fmla="*/ 25 w 106"/>
                  <a:gd name="T27" fmla="*/ 102 h 107"/>
                  <a:gd name="T28" fmla="*/ 101 w 106"/>
                  <a:gd name="T29" fmla="*/ 26 h 107"/>
                  <a:gd name="T30" fmla="*/ 105 w 106"/>
                  <a:gd name="T31" fmla="*/ 21 h 107"/>
                  <a:gd name="T32" fmla="*/ 106 w 106"/>
                  <a:gd name="T33" fmla="*/ 16 h 107"/>
                  <a:gd name="T34" fmla="*/ 105 w 106"/>
                  <a:gd name="T35" fmla="*/ 10 h 107"/>
                  <a:gd name="T36" fmla="*/ 101 w 106"/>
                  <a:gd name="T37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7">
                    <a:moveTo>
                      <a:pt x="101" y="5"/>
                    </a:moveTo>
                    <a:lnTo>
                      <a:pt x="96" y="2"/>
                    </a:lnTo>
                    <a:lnTo>
                      <a:pt x="90" y="0"/>
                    </a:lnTo>
                    <a:lnTo>
                      <a:pt x="85" y="2"/>
                    </a:lnTo>
                    <a:lnTo>
                      <a:pt x="80" y="5"/>
                    </a:lnTo>
                    <a:lnTo>
                      <a:pt x="5" y="80"/>
                    </a:lnTo>
                    <a:lnTo>
                      <a:pt x="1" y="86"/>
                    </a:lnTo>
                    <a:lnTo>
                      <a:pt x="0" y="91"/>
                    </a:lnTo>
                    <a:lnTo>
                      <a:pt x="1" y="97"/>
                    </a:lnTo>
                    <a:lnTo>
                      <a:pt x="5" y="102"/>
                    </a:lnTo>
                    <a:lnTo>
                      <a:pt x="10" y="105"/>
                    </a:lnTo>
                    <a:lnTo>
                      <a:pt x="16" y="107"/>
                    </a:lnTo>
                    <a:lnTo>
                      <a:pt x="21" y="105"/>
                    </a:lnTo>
                    <a:lnTo>
                      <a:pt x="25" y="102"/>
                    </a:lnTo>
                    <a:lnTo>
                      <a:pt x="101" y="26"/>
                    </a:lnTo>
                    <a:lnTo>
                      <a:pt x="105" y="21"/>
                    </a:lnTo>
                    <a:lnTo>
                      <a:pt x="106" y="16"/>
                    </a:lnTo>
                    <a:lnTo>
                      <a:pt x="105" y="10"/>
                    </a:lnTo>
                    <a:lnTo>
                      <a:pt x="10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" name="Freeform 2138"/>
              <p:cNvSpPr>
                <a:spLocks/>
              </p:cNvSpPr>
              <p:nvPr/>
            </p:nvSpPr>
            <p:spPr bwMode="auto">
              <a:xfrm>
                <a:off x="11276013" y="949325"/>
                <a:ext cx="28575" cy="11113"/>
              </a:xfrm>
              <a:custGeom>
                <a:avLst/>
                <a:gdLst>
                  <a:gd name="T0" fmla="*/ 75 w 90"/>
                  <a:gd name="T1" fmla="*/ 0 h 31"/>
                  <a:gd name="T2" fmla="*/ 15 w 90"/>
                  <a:gd name="T3" fmla="*/ 0 h 31"/>
                  <a:gd name="T4" fmla="*/ 9 w 90"/>
                  <a:gd name="T5" fmla="*/ 2 h 31"/>
                  <a:gd name="T6" fmla="*/ 4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4 w 90"/>
                  <a:gd name="T15" fmla="*/ 26 h 31"/>
                  <a:gd name="T16" fmla="*/ 9 w 90"/>
                  <a:gd name="T17" fmla="*/ 30 h 31"/>
                  <a:gd name="T18" fmla="*/ 15 w 90"/>
                  <a:gd name="T19" fmla="*/ 31 h 31"/>
                  <a:gd name="T20" fmla="*/ 75 w 90"/>
                  <a:gd name="T21" fmla="*/ 31 h 31"/>
                  <a:gd name="T22" fmla="*/ 81 w 90"/>
                  <a:gd name="T23" fmla="*/ 30 h 31"/>
                  <a:gd name="T24" fmla="*/ 86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6 w 90"/>
                  <a:gd name="T33" fmla="*/ 5 h 31"/>
                  <a:gd name="T34" fmla="*/ 81 w 90"/>
                  <a:gd name="T35" fmla="*/ 2 h 31"/>
                  <a:gd name="T36" fmla="*/ 75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5" y="0"/>
                    </a:moveTo>
                    <a:lnTo>
                      <a:pt x="15" y="0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6"/>
                    </a:lnTo>
                    <a:lnTo>
                      <a:pt x="9" y="30"/>
                    </a:lnTo>
                    <a:lnTo>
                      <a:pt x="15" y="31"/>
                    </a:lnTo>
                    <a:lnTo>
                      <a:pt x="75" y="31"/>
                    </a:lnTo>
                    <a:lnTo>
                      <a:pt x="81" y="30"/>
                    </a:lnTo>
                    <a:lnTo>
                      <a:pt x="86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6" y="5"/>
                    </a:lnTo>
                    <a:lnTo>
                      <a:pt x="81" y="2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537689" y="5003682"/>
              <a:ext cx="647934" cy="647934"/>
              <a:chOff x="4319588" y="2492375"/>
              <a:chExt cx="287338" cy="287338"/>
            </a:xfrm>
            <a:solidFill>
              <a:schemeClr val="bg1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26" name="Freeform 372"/>
              <p:cNvSpPr>
                <a:spLocks/>
              </p:cNvSpPr>
              <p:nvPr/>
            </p:nvSpPr>
            <p:spPr bwMode="auto">
              <a:xfrm>
                <a:off x="4319588" y="2587625"/>
                <a:ext cx="287338" cy="192088"/>
              </a:xfrm>
              <a:custGeom>
                <a:avLst/>
                <a:gdLst>
                  <a:gd name="T0" fmla="*/ 843 w 904"/>
                  <a:gd name="T1" fmla="*/ 572 h 602"/>
                  <a:gd name="T2" fmla="*/ 843 w 904"/>
                  <a:gd name="T3" fmla="*/ 12 h 602"/>
                  <a:gd name="T4" fmla="*/ 841 w 904"/>
                  <a:gd name="T5" fmla="*/ 7 h 602"/>
                  <a:gd name="T6" fmla="*/ 836 w 904"/>
                  <a:gd name="T7" fmla="*/ 3 h 602"/>
                  <a:gd name="T8" fmla="*/ 831 w 904"/>
                  <a:gd name="T9" fmla="*/ 1 h 602"/>
                  <a:gd name="T10" fmla="*/ 708 w 904"/>
                  <a:gd name="T11" fmla="*/ 0 h 602"/>
                  <a:gd name="T12" fmla="*/ 702 w 904"/>
                  <a:gd name="T13" fmla="*/ 2 h 602"/>
                  <a:gd name="T14" fmla="*/ 697 w 904"/>
                  <a:gd name="T15" fmla="*/ 5 h 602"/>
                  <a:gd name="T16" fmla="*/ 694 w 904"/>
                  <a:gd name="T17" fmla="*/ 9 h 602"/>
                  <a:gd name="T18" fmla="*/ 693 w 904"/>
                  <a:gd name="T19" fmla="*/ 16 h 602"/>
                  <a:gd name="T20" fmla="*/ 632 w 904"/>
                  <a:gd name="T21" fmla="*/ 572 h 602"/>
                  <a:gd name="T22" fmla="*/ 632 w 904"/>
                  <a:gd name="T23" fmla="*/ 283 h 602"/>
                  <a:gd name="T24" fmla="*/ 630 w 904"/>
                  <a:gd name="T25" fmla="*/ 277 h 602"/>
                  <a:gd name="T26" fmla="*/ 626 w 904"/>
                  <a:gd name="T27" fmla="*/ 274 h 602"/>
                  <a:gd name="T28" fmla="*/ 621 w 904"/>
                  <a:gd name="T29" fmla="*/ 271 h 602"/>
                  <a:gd name="T30" fmla="*/ 497 w 904"/>
                  <a:gd name="T31" fmla="*/ 271 h 602"/>
                  <a:gd name="T32" fmla="*/ 491 w 904"/>
                  <a:gd name="T33" fmla="*/ 272 h 602"/>
                  <a:gd name="T34" fmla="*/ 487 w 904"/>
                  <a:gd name="T35" fmla="*/ 275 h 602"/>
                  <a:gd name="T36" fmla="*/ 483 w 904"/>
                  <a:gd name="T37" fmla="*/ 281 h 602"/>
                  <a:gd name="T38" fmla="*/ 482 w 904"/>
                  <a:gd name="T39" fmla="*/ 286 h 602"/>
                  <a:gd name="T40" fmla="*/ 421 w 904"/>
                  <a:gd name="T41" fmla="*/ 572 h 602"/>
                  <a:gd name="T42" fmla="*/ 421 w 904"/>
                  <a:gd name="T43" fmla="*/ 193 h 602"/>
                  <a:gd name="T44" fmla="*/ 419 w 904"/>
                  <a:gd name="T45" fmla="*/ 187 h 602"/>
                  <a:gd name="T46" fmla="*/ 415 w 904"/>
                  <a:gd name="T47" fmla="*/ 183 h 602"/>
                  <a:gd name="T48" fmla="*/ 409 w 904"/>
                  <a:gd name="T49" fmla="*/ 181 h 602"/>
                  <a:gd name="T50" fmla="*/ 286 w 904"/>
                  <a:gd name="T51" fmla="*/ 181 h 602"/>
                  <a:gd name="T52" fmla="*/ 281 w 904"/>
                  <a:gd name="T53" fmla="*/ 182 h 602"/>
                  <a:gd name="T54" fmla="*/ 275 w 904"/>
                  <a:gd name="T55" fmla="*/ 185 h 602"/>
                  <a:gd name="T56" fmla="*/ 272 w 904"/>
                  <a:gd name="T57" fmla="*/ 190 h 602"/>
                  <a:gd name="T58" fmla="*/ 271 w 904"/>
                  <a:gd name="T59" fmla="*/ 196 h 602"/>
                  <a:gd name="T60" fmla="*/ 211 w 904"/>
                  <a:gd name="T61" fmla="*/ 572 h 602"/>
                  <a:gd name="T62" fmla="*/ 211 w 904"/>
                  <a:gd name="T63" fmla="*/ 404 h 602"/>
                  <a:gd name="T64" fmla="*/ 209 w 904"/>
                  <a:gd name="T65" fmla="*/ 399 h 602"/>
                  <a:gd name="T66" fmla="*/ 205 w 904"/>
                  <a:gd name="T67" fmla="*/ 394 h 602"/>
                  <a:gd name="T68" fmla="*/ 199 w 904"/>
                  <a:gd name="T69" fmla="*/ 392 h 602"/>
                  <a:gd name="T70" fmla="*/ 76 w 904"/>
                  <a:gd name="T71" fmla="*/ 391 h 602"/>
                  <a:gd name="T72" fmla="*/ 69 w 904"/>
                  <a:gd name="T73" fmla="*/ 392 h 602"/>
                  <a:gd name="T74" fmla="*/ 65 w 904"/>
                  <a:gd name="T75" fmla="*/ 396 h 602"/>
                  <a:gd name="T76" fmla="*/ 62 w 904"/>
                  <a:gd name="T77" fmla="*/ 401 h 602"/>
                  <a:gd name="T78" fmla="*/ 61 w 904"/>
                  <a:gd name="T79" fmla="*/ 406 h 602"/>
                  <a:gd name="T80" fmla="*/ 15 w 904"/>
                  <a:gd name="T81" fmla="*/ 572 h 602"/>
                  <a:gd name="T82" fmla="*/ 9 w 904"/>
                  <a:gd name="T83" fmla="*/ 573 h 602"/>
                  <a:gd name="T84" fmla="*/ 5 w 904"/>
                  <a:gd name="T85" fmla="*/ 577 h 602"/>
                  <a:gd name="T86" fmla="*/ 2 w 904"/>
                  <a:gd name="T87" fmla="*/ 581 h 602"/>
                  <a:gd name="T88" fmla="*/ 0 w 904"/>
                  <a:gd name="T89" fmla="*/ 587 h 602"/>
                  <a:gd name="T90" fmla="*/ 2 w 904"/>
                  <a:gd name="T91" fmla="*/ 593 h 602"/>
                  <a:gd name="T92" fmla="*/ 5 w 904"/>
                  <a:gd name="T93" fmla="*/ 598 h 602"/>
                  <a:gd name="T94" fmla="*/ 9 w 904"/>
                  <a:gd name="T95" fmla="*/ 601 h 602"/>
                  <a:gd name="T96" fmla="*/ 15 w 904"/>
                  <a:gd name="T97" fmla="*/ 602 h 602"/>
                  <a:gd name="T98" fmla="*/ 196 w 904"/>
                  <a:gd name="T99" fmla="*/ 602 h 602"/>
                  <a:gd name="T100" fmla="*/ 406 w 904"/>
                  <a:gd name="T101" fmla="*/ 602 h 602"/>
                  <a:gd name="T102" fmla="*/ 617 w 904"/>
                  <a:gd name="T103" fmla="*/ 602 h 602"/>
                  <a:gd name="T104" fmla="*/ 828 w 904"/>
                  <a:gd name="T105" fmla="*/ 602 h 602"/>
                  <a:gd name="T106" fmla="*/ 891 w 904"/>
                  <a:gd name="T107" fmla="*/ 602 h 602"/>
                  <a:gd name="T108" fmla="*/ 896 w 904"/>
                  <a:gd name="T109" fmla="*/ 600 h 602"/>
                  <a:gd name="T110" fmla="*/ 901 w 904"/>
                  <a:gd name="T111" fmla="*/ 596 h 602"/>
                  <a:gd name="T112" fmla="*/ 903 w 904"/>
                  <a:gd name="T113" fmla="*/ 591 h 602"/>
                  <a:gd name="T114" fmla="*/ 903 w 904"/>
                  <a:gd name="T115" fmla="*/ 584 h 602"/>
                  <a:gd name="T116" fmla="*/ 901 w 904"/>
                  <a:gd name="T117" fmla="*/ 579 h 602"/>
                  <a:gd name="T118" fmla="*/ 896 w 904"/>
                  <a:gd name="T119" fmla="*/ 575 h 602"/>
                  <a:gd name="T120" fmla="*/ 891 w 904"/>
                  <a:gd name="T121" fmla="*/ 57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4" h="602">
                    <a:moveTo>
                      <a:pt x="889" y="572"/>
                    </a:moveTo>
                    <a:lnTo>
                      <a:pt x="843" y="572"/>
                    </a:lnTo>
                    <a:lnTo>
                      <a:pt x="843" y="16"/>
                    </a:lnTo>
                    <a:lnTo>
                      <a:pt x="843" y="12"/>
                    </a:lnTo>
                    <a:lnTo>
                      <a:pt x="842" y="9"/>
                    </a:lnTo>
                    <a:lnTo>
                      <a:pt x="841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4" y="2"/>
                    </a:lnTo>
                    <a:lnTo>
                      <a:pt x="831" y="1"/>
                    </a:lnTo>
                    <a:lnTo>
                      <a:pt x="828" y="1"/>
                    </a:lnTo>
                    <a:lnTo>
                      <a:pt x="708" y="0"/>
                    </a:lnTo>
                    <a:lnTo>
                      <a:pt x="704" y="1"/>
                    </a:lnTo>
                    <a:lnTo>
                      <a:pt x="702" y="2"/>
                    </a:lnTo>
                    <a:lnTo>
                      <a:pt x="699" y="3"/>
                    </a:lnTo>
                    <a:lnTo>
                      <a:pt x="697" y="5"/>
                    </a:lnTo>
                    <a:lnTo>
                      <a:pt x="695" y="7"/>
                    </a:lnTo>
                    <a:lnTo>
                      <a:pt x="694" y="9"/>
                    </a:lnTo>
                    <a:lnTo>
                      <a:pt x="693" y="12"/>
                    </a:lnTo>
                    <a:lnTo>
                      <a:pt x="693" y="16"/>
                    </a:lnTo>
                    <a:lnTo>
                      <a:pt x="693" y="572"/>
                    </a:lnTo>
                    <a:lnTo>
                      <a:pt x="632" y="572"/>
                    </a:lnTo>
                    <a:lnTo>
                      <a:pt x="632" y="286"/>
                    </a:lnTo>
                    <a:lnTo>
                      <a:pt x="632" y="283"/>
                    </a:lnTo>
                    <a:lnTo>
                      <a:pt x="631" y="281"/>
                    </a:lnTo>
                    <a:lnTo>
                      <a:pt x="630" y="277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3" y="272"/>
                    </a:lnTo>
                    <a:lnTo>
                      <a:pt x="621" y="271"/>
                    </a:lnTo>
                    <a:lnTo>
                      <a:pt x="617" y="271"/>
                    </a:lnTo>
                    <a:lnTo>
                      <a:pt x="497" y="271"/>
                    </a:lnTo>
                    <a:lnTo>
                      <a:pt x="494" y="271"/>
                    </a:lnTo>
                    <a:lnTo>
                      <a:pt x="491" y="272"/>
                    </a:lnTo>
                    <a:lnTo>
                      <a:pt x="489" y="274"/>
                    </a:lnTo>
                    <a:lnTo>
                      <a:pt x="487" y="275"/>
                    </a:lnTo>
                    <a:lnTo>
                      <a:pt x="484" y="277"/>
                    </a:lnTo>
                    <a:lnTo>
                      <a:pt x="483" y="281"/>
                    </a:lnTo>
                    <a:lnTo>
                      <a:pt x="482" y="283"/>
                    </a:lnTo>
                    <a:lnTo>
                      <a:pt x="482" y="286"/>
                    </a:lnTo>
                    <a:lnTo>
                      <a:pt x="482" y="572"/>
                    </a:lnTo>
                    <a:lnTo>
                      <a:pt x="421" y="572"/>
                    </a:lnTo>
                    <a:lnTo>
                      <a:pt x="421" y="196"/>
                    </a:lnTo>
                    <a:lnTo>
                      <a:pt x="421" y="193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3"/>
                    </a:lnTo>
                    <a:lnTo>
                      <a:pt x="413" y="182"/>
                    </a:lnTo>
                    <a:lnTo>
                      <a:pt x="409" y="181"/>
                    </a:lnTo>
                    <a:lnTo>
                      <a:pt x="406" y="181"/>
                    </a:lnTo>
                    <a:lnTo>
                      <a:pt x="286" y="181"/>
                    </a:lnTo>
                    <a:lnTo>
                      <a:pt x="283" y="181"/>
                    </a:lnTo>
                    <a:lnTo>
                      <a:pt x="281" y="182"/>
                    </a:lnTo>
                    <a:lnTo>
                      <a:pt x="277" y="183"/>
                    </a:lnTo>
                    <a:lnTo>
                      <a:pt x="275" y="185"/>
                    </a:lnTo>
                    <a:lnTo>
                      <a:pt x="273" y="187"/>
                    </a:lnTo>
                    <a:lnTo>
                      <a:pt x="272" y="190"/>
                    </a:lnTo>
                    <a:lnTo>
                      <a:pt x="271" y="193"/>
                    </a:lnTo>
                    <a:lnTo>
                      <a:pt x="271" y="196"/>
                    </a:lnTo>
                    <a:lnTo>
                      <a:pt x="271" y="572"/>
                    </a:lnTo>
                    <a:lnTo>
                      <a:pt x="211" y="572"/>
                    </a:lnTo>
                    <a:lnTo>
                      <a:pt x="211" y="406"/>
                    </a:lnTo>
                    <a:lnTo>
                      <a:pt x="211" y="404"/>
                    </a:lnTo>
                    <a:lnTo>
                      <a:pt x="210" y="401"/>
                    </a:lnTo>
                    <a:lnTo>
                      <a:pt x="209" y="399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3"/>
                    </a:lnTo>
                    <a:lnTo>
                      <a:pt x="199" y="392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2"/>
                    </a:lnTo>
                    <a:lnTo>
                      <a:pt x="69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9"/>
                    </a:lnTo>
                    <a:lnTo>
                      <a:pt x="62" y="401"/>
                    </a:lnTo>
                    <a:lnTo>
                      <a:pt x="61" y="404"/>
                    </a:lnTo>
                    <a:lnTo>
                      <a:pt x="61" y="406"/>
                    </a:lnTo>
                    <a:lnTo>
                      <a:pt x="61" y="572"/>
                    </a:lnTo>
                    <a:lnTo>
                      <a:pt x="15" y="572"/>
                    </a:lnTo>
                    <a:lnTo>
                      <a:pt x="13" y="572"/>
                    </a:lnTo>
                    <a:lnTo>
                      <a:pt x="9" y="573"/>
                    </a:lnTo>
                    <a:lnTo>
                      <a:pt x="7" y="575"/>
                    </a:lnTo>
                    <a:lnTo>
                      <a:pt x="5" y="577"/>
                    </a:lnTo>
                    <a:lnTo>
                      <a:pt x="3" y="579"/>
                    </a:lnTo>
                    <a:lnTo>
                      <a:pt x="2" y="581"/>
                    </a:lnTo>
                    <a:lnTo>
                      <a:pt x="1" y="584"/>
                    </a:lnTo>
                    <a:lnTo>
                      <a:pt x="0" y="587"/>
                    </a:lnTo>
                    <a:lnTo>
                      <a:pt x="1" y="591"/>
                    </a:lnTo>
                    <a:lnTo>
                      <a:pt x="2" y="593"/>
                    </a:lnTo>
                    <a:lnTo>
                      <a:pt x="3" y="596"/>
                    </a:lnTo>
                    <a:lnTo>
                      <a:pt x="5" y="598"/>
                    </a:lnTo>
                    <a:lnTo>
                      <a:pt x="7" y="600"/>
                    </a:lnTo>
                    <a:lnTo>
                      <a:pt x="9" y="601"/>
                    </a:lnTo>
                    <a:lnTo>
                      <a:pt x="13" y="602"/>
                    </a:lnTo>
                    <a:lnTo>
                      <a:pt x="15" y="602"/>
                    </a:lnTo>
                    <a:lnTo>
                      <a:pt x="76" y="602"/>
                    </a:lnTo>
                    <a:lnTo>
                      <a:pt x="196" y="602"/>
                    </a:lnTo>
                    <a:lnTo>
                      <a:pt x="286" y="602"/>
                    </a:lnTo>
                    <a:lnTo>
                      <a:pt x="406" y="602"/>
                    </a:lnTo>
                    <a:lnTo>
                      <a:pt x="497" y="602"/>
                    </a:lnTo>
                    <a:lnTo>
                      <a:pt x="617" y="602"/>
                    </a:lnTo>
                    <a:lnTo>
                      <a:pt x="708" y="602"/>
                    </a:lnTo>
                    <a:lnTo>
                      <a:pt x="828" y="602"/>
                    </a:lnTo>
                    <a:lnTo>
                      <a:pt x="889" y="602"/>
                    </a:lnTo>
                    <a:lnTo>
                      <a:pt x="891" y="602"/>
                    </a:lnTo>
                    <a:lnTo>
                      <a:pt x="894" y="601"/>
                    </a:lnTo>
                    <a:lnTo>
                      <a:pt x="896" y="600"/>
                    </a:lnTo>
                    <a:lnTo>
                      <a:pt x="898" y="598"/>
                    </a:lnTo>
                    <a:lnTo>
                      <a:pt x="901" y="596"/>
                    </a:lnTo>
                    <a:lnTo>
                      <a:pt x="902" y="593"/>
                    </a:lnTo>
                    <a:lnTo>
                      <a:pt x="903" y="591"/>
                    </a:lnTo>
                    <a:lnTo>
                      <a:pt x="904" y="587"/>
                    </a:lnTo>
                    <a:lnTo>
                      <a:pt x="903" y="584"/>
                    </a:lnTo>
                    <a:lnTo>
                      <a:pt x="902" y="581"/>
                    </a:lnTo>
                    <a:lnTo>
                      <a:pt x="901" y="579"/>
                    </a:lnTo>
                    <a:lnTo>
                      <a:pt x="898" y="577"/>
                    </a:lnTo>
                    <a:lnTo>
                      <a:pt x="896" y="575"/>
                    </a:lnTo>
                    <a:lnTo>
                      <a:pt x="894" y="573"/>
                    </a:lnTo>
                    <a:lnTo>
                      <a:pt x="891" y="572"/>
                    </a:lnTo>
                    <a:lnTo>
                      <a:pt x="889" y="5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7" name="Freeform 373"/>
              <p:cNvSpPr>
                <a:spLocks/>
              </p:cNvSpPr>
              <p:nvPr/>
            </p:nvSpPr>
            <p:spPr bwMode="auto">
              <a:xfrm>
                <a:off x="4338638" y="2492375"/>
                <a:ext cx="252413" cy="157163"/>
              </a:xfrm>
              <a:custGeom>
                <a:avLst/>
                <a:gdLst>
                  <a:gd name="T0" fmla="*/ 77 w 797"/>
                  <a:gd name="T1" fmla="*/ 494 h 497"/>
                  <a:gd name="T2" fmla="*/ 97 w 797"/>
                  <a:gd name="T3" fmla="*/ 483 h 497"/>
                  <a:gd name="T4" fmla="*/ 112 w 797"/>
                  <a:gd name="T5" fmla="*/ 466 h 497"/>
                  <a:gd name="T6" fmla="*/ 120 w 797"/>
                  <a:gd name="T7" fmla="*/ 443 h 497"/>
                  <a:gd name="T8" fmla="*/ 116 w 797"/>
                  <a:gd name="T9" fmla="*/ 416 h 497"/>
                  <a:gd name="T10" fmla="*/ 267 w 797"/>
                  <a:gd name="T11" fmla="*/ 298 h 497"/>
                  <a:gd name="T12" fmla="*/ 300 w 797"/>
                  <a:gd name="T13" fmla="*/ 299 h 497"/>
                  <a:gd name="T14" fmla="*/ 325 w 797"/>
                  <a:gd name="T15" fmla="*/ 287 h 497"/>
                  <a:gd name="T16" fmla="*/ 451 w 797"/>
                  <a:gd name="T17" fmla="*/ 327 h 497"/>
                  <a:gd name="T18" fmla="*/ 454 w 797"/>
                  <a:gd name="T19" fmla="*/ 349 h 497"/>
                  <a:gd name="T20" fmla="*/ 464 w 797"/>
                  <a:gd name="T21" fmla="*/ 369 h 497"/>
                  <a:gd name="T22" fmla="*/ 482 w 797"/>
                  <a:gd name="T23" fmla="*/ 384 h 497"/>
                  <a:gd name="T24" fmla="*/ 505 w 797"/>
                  <a:gd name="T25" fmla="*/ 391 h 497"/>
                  <a:gd name="T26" fmla="*/ 529 w 797"/>
                  <a:gd name="T27" fmla="*/ 389 h 497"/>
                  <a:gd name="T28" fmla="*/ 550 w 797"/>
                  <a:gd name="T29" fmla="*/ 378 h 497"/>
                  <a:gd name="T30" fmla="*/ 564 w 797"/>
                  <a:gd name="T31" fmla="*/ 360 h 497"/>
                  <a:gd name="T32" fmla="*/ 571 w 797"/>
                  <a:gd name="T33" fmla="*/ 337 h 497"/>
                  <a:gd name="T34" fmla="*/ 565 w 797"/>
                  <a:gd name="T35" fmla="*/ 304 h 497"/>
                  <a:gd name="T36" fmla="*/ 724 w 797"/>
                  <a:gd name="T37" fmla="*/ 119 h 497"/>
                  <a:gd name="T38" fmla="*/ 750 w 797"/>
                  <a:gd name="T39" fmla="*/ 119 h 497"/>
                  <a:gd name="T40" fmla="*/ 771 w 797"/>
                  <a:gd name="T41" fmla="*/ 110 h 497"/>
                  <a:gd name="T42" fmla="*/ 787 w 797"/>
                  <a:gd name="T43" fmla="*/ 94 h 497"/>
                  <a:gd name="T44" fmla="*/ 796 w 797"/>
                  <a:gd name="T45" fmla="*/ 72 h 497"/>
                  <a:gd name="T46" fmla="*/ 796 w 797"/>
                  <a:gd name="T47" fmla="*/ 48 h 497"/>
                  <a:gd name="T48" fmla="*/ 787 w 797"/>
                  <a:gd name="T49" fmla="*/ 27 h 497"/>
                  <a:gd name="T50" fmla="*/ 771 w 797"/>
                  <a:gd name="T51" fmla="*/ 10 h 497"/>
                  <a:gd name="T52" fmla="*/ 750 w 797"/>
                  <a:gd name="T53" fmla="*/ 1 h 497"/>
                  <a:gd name="T54" fmla="*/ 725 w 797"/>
                  <a:gd name="T55" fmla="*/ 1 h 497"/>
                  <a:gd name="T56" fmla="*/ 703 w 797"/>
                  <a:gd name="T57" fmla="*/ 10 h 497"/>
                  <a:gd name="T58" fmla="*/ 687 w 797"/>
                  <a:gd name="T59" fmla="*/ 27 h 497"/>
                  <a:gd name="T60" fmla="*/ 678 w 797"/>
                  <a:gd name="T61" fmla="*/ 48 h 497"/>
                  <a:gd name="T62" fmla="*/ 680 w 797"/>
                  <a:gd name="T63" fmla="*/ 79 h 497"/>
                  <a:gd name="T64" fmla="*/ 531 w 797"/>
                  <a:gd name="T65" fmla="*/ 275 h 497"/>
                  <a:gd name="T66" fmla="*/ 504 w 797"/>
                  <a:gd name="T67" fmla="*/ 272 h 497"/>
                  <a:gd name="T68" fmla="*/ 478 w 797"/>
                  <a:gd name="T69" fmla="*/ 281 h 497"/>
                  <a:gd name="T70" fmla="*/ 345 w 797"/>
                  <a:gd name="T71" fmla="*/ 248 h 497"/>
                  <a:gd name="T72" fmla="*/ 344 w 797"/>
                  <a:gd name="T73" fmla="*/ 229 h 497"/>
                  <a:gd name="T74" fmla="*/ 336 w 797"/>
                  <a:gd name="T75" fmla="*/ 207 h 497"/>
                  <a:gd name="T76" fmla="*/ 319 w 797"/>
                  <a:gd name="T77" fmla="*/ 191 h 497"/>
                  <a:gd name="T78" fmla="*/ 298 w 797"/>
                  <a:gd name="T79" fmla="*/ 181 h 497"/>
                  <a:gd name="T80" fmla="*/ 273 w 797"/>
                  <a:gd name="T81" fmla="*/ 181 h 497"/>
                  <a:gd name="T82" fmla="*/ 252 w 797"/>
                  <a:gd name="T83" fmla="*/ 191 h 497"/>
                  <a:gd name="T84" fmla="*/ 236 w 797"/>
                  <a:gd name="T85" fmla="*/ 207 h 497"/>
                  <a:gd name="T86" fmla="*/ 226 w 797"/>
                  <a:gd name="T87" fmla="*/ 229 h 497"/>
                  <a:gd name="T88" fmla="*/ 227 w 797"/>
                  <a:gd name="T89" fmla="*/ 254 h 497"/>
                  <a:gd name="T90" fmla="*/ 86 w 797"/>
                  <a:gd name="T91" fmla="*/ 382 h 497"/>
                  <a:gd name="T92" fmla="*/ 53 w 797"/>
                  <a:gd name="T93" fmla="*/ 377 h 497"/>
                  <a:gd name="T94" fmla="*/ 31 w 797"/>
                  <a:gd name="T95" fmla="*/ 383 h 497"/>
                  <a:gd name="T96" fmla="*/ 13 w 797"/>
                  <a:gd name="T97" fmla="*/ 398 h 497"/>
                  <a:gd name="T98" fmla="*/ 2 w 797"/>
                  <a:gd name="T99" fmla="*/ 419 h 497"/>
                  <a:gd name="T100" fmla="*/ 0 w 797"/>
                  <a:gd name="T101" fmla="*/ 443 h 497"/>
                  <a:gd name="T102" fmla="*/ 6 w 797"/>
                  <a:gd name="T103" fmla="*/ 466 h 497"/>
                  <a:gd name="T104" fmla="*/ 21 w 797"/>
                  <a:gd name="T105" fmla="*/ 483 h 497"/>
                  <a:gd name="T106" fmla="*/ 42 w 797"/>
                  <a:gd name="T107" fmla="*/ 494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7" h="497">
                    <a:moveTo>
                      <a:pt x="60" y="497"/>
                    </a:moveTo>
                    <a:lnTo>
                      <a:pt x="65" y="497"/>
                    </a:lnTo>
                    <a:lnTo>
                      <a:pt x="72" y="496"/>
                    </a:lnTo>
                    <a:lnTo>
                      <a:pt x="77" y="494"/>
                    </a:lnTo>
                    <a:lnTo>
                      <a:pt x="83" y="493"/>
                    </a:lnTo>
                    <a:lnTo>
                      <a:pt x="89" y="489"/>
                    </a:lnTo>
                    <a:lnTo>
                      <a:pt x="93" y="486"/>
                    </a:lnTo>
                    <a:lnTo>
                      <a:pt x="97" y="483"/>
                    </a:lnTo>
                    <a:lnTo>
                      <a:pt x="102" y="480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2" y="466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9"/>
                    </a:lnTo>
                    <a:lnTo>
                      <a:pt x="120" y="443"/>
                    </a:lnTo>
                    <a:lnTo>
                      <a:pt x="120" y="437"/>
                    </a:lnTo>
                    <a:lnTo>
                      <a:pt x="119" y="429"/>
                    </a:lnTo>
                    <a:lnTo>
                      <a:pt x="118" y="423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0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7" y="301"/>
                    </a:lnTo>
                    <a:lnTo>
                      <a:pt x="285" y="302"/>
                    </a:lnTo>
                    <a:lnTo>
                      <a:pt x="293" y="301"/>
                    </a:lnTo>
                    <a:lnTo>
                      <a:pt x="300" y="299"/>
                    </a:lnTo>
                    <a:lnTo>
                      <a:pt x="307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7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2"/>
                    </a:lnTo>
                    <a:lnTo>
                      <a:pt x="451" y="337"/>
                    </a:lnTo>
                    <a:lnTo>
                      <a:pt x="452" y="343"/>
                    </a:lnTo>
                    <a:lnTo>
                      <a:pt x="454" y="349"/>
                    </a:lnTo>
                    <a:lnTo>
                      <a:pt x="456" y="354"/>
                    </a:lnTo>
                    <a:lnTo>
                      <a:pt x="458" y="360"/>
                    </a:lnTo>
                    <a:lnTo>
                      <a:pt x="461" y="365"/>
                    </a:lnTo>
                    <a:lnTo>
                      <a:pt x="464" y="369"/>
                    </a:lnTo>
                    <a:lnTo>
                      <a:pt x="469" y="374"/>
                    </a:lnTo>
                    <a:lnTo>
                      <a:pt x="473" y="378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8" y="386"/>
                    </a:lnTo>
                    <a:lnTo>
                      <a:pt x="493" y="389"/>
                    </a:lnTo>
                    <a:lnTo>
                      <a:pt x="499" y="391"/>
                    </a:lnTo>
                    <a:lnTo>
                      <a:pt x="505" y="391"/>
                    </a:lnTo>
                    <a:lnTo>
                      <a:pt x="511" y="392"/>
                    </a:lnTo>
                    <a:lnTo>
                      <a:pt x="518" y="391"/>
                    </a:lnTo>
                    <a:lnTo>
                      <a:pt x="523" y="391"/>
                    </a:lnTo>
                    <a:lnTo>
                      <a:pt x="529" y="389"/>
                    </a:lnTo>
                    <a:lnTo>
                      <a:pt x="535" y="386"/>
                    </a:lnTo>
                    <a:lnTo>
                      <a:pt x="540" y="384"/>
                    </a:lnTo>
                    <a:lnTo>
                      <a:pt x="545" y="381"/>
                    </a:lnTo>
                    <a:lnTo>
                      <a:pt x="550" y="378"/>
                    </a:lnTo>
                    <a:lnTo>
                      <a:pt x="553" y="374"/>
                    </a:lnTo>
                    <a:lnTo>
                      <a:pt x="558" y="369"/>
                    </a:lnTo>
                    <a:lnTo>
                      <a:pt x="561" y="365"/>
                    </a:lnTo>
                    <a:lnTo>
                      <a:pt x="564" y="360"/>
                    </a:lnTo>
                    <a:lnTo>
                      <a:pt x="567" y="354"/>
                    </a:lnTo>
                    <a:lnTo>
                      <a:pt x="568" y="349"/>
                    </a:lnTo>
                    <a:lnTo>
                      <a:pt x="570" y="343"/>
                    </a:lnTo>
                    <a:lnTo>
                      <a:pt x="571" y="337"/>
                    </a:lnTo>
                    <a:lnTo>
                      <a:pt x="571" y="332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60" y="296"/>
                    </a:lnTo>
                    <a:lnTo>
                      <a:pt x="711" y="114"/>
                    </a:lnTo>
                    <a:lnTo>
                      <a:pt x="717" y="117"/>
                    </a:lnTo>
                    <a:lnTo>
                      <a:pt x="724" y="119"/>
                    </a:lnTo>
                    <a:lnTo>
                      <a:pt x="730" y="120"/>
                    </a:lnTo>
                    <a:lnTo>
                      <a:pt x="737" y="120"/>
                    </a:lnTo>
                    <a:lnTo>
                      <a:pt x="743" y="120"/>
                    </a:lnTo>
                    <a:lnTo>
                      <a:pt x="750" y="119"/>
                    </a:lnTo>
                    <a:lnTo>
                      <a:pt x="755" y="118"/>
                    </a:lnTo>
                    <a:lnTo>
                      <a:pt x="760" y="116"/>
                    </a:lnTo>
                    <a:lnTo>
                      <a:pt x="766" y="113"/>
                    </a:lnTo>
                    <a:lnTo>
                      <a:pt x="771" y="110"/>
                    </a:lnTo>
                    <a:lnTo>
                      <a:pt x="775" y="106"/>
                    </a:lnTo>
                    <a:lnTo>
                      <a:pt x="780" y="103"/>
                    </a:lnTo>
                    <a:lnTo>
                      <a:pt x="784" y="99"/>
                    </a:lnTo>
                    <a:lnTo>
                      <a:pt x="787" y="94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5" y="79"/>
                    </a:lnTo>
                    <a:lnTo>
                      <a:pt x="796" y="72"/>
                    </a:lnTo>
                    <a:lnTo>
                      <a:pt x="797" y="67"/>
                    </a:lnTo>
                    <a:lnTo>
                      <a:pt x="797" y="60"/>
                    </a:lnTo>
                    <a:lnTo>
                      <a:pt x="797" y="54"/>
                    </a:lnTo>
                    <a:lnTo>
                      <a:pt x="796" y="48"/>
                    </a:lnTo>
                    <a:lnTo>
                      <a:pt x="795" y="42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7" y="27"/>
                    </a:lnTo>
                    <a:lnTo>
                      <a:pt x="784" y="22"/>
                    </a:lnTo>
                    <a:lnTo>
                      <a:pt x="780" y="17"/>
                    </a:lnTo>
                    <a:lnTo>
                      <a:pt x="775" y="14"/>
                    </a:lnTo>
                    <a:lnTo>
                      <a:pt x="771" y="10"/>
                    </a:lnTo>
                    <a:lnTo>
                      <a:pt x="766" y="8"/>
                    </a:lnTo>
                    <a:lnTo>
                      <a:pt x="760" y="5"/>
                    </a:lnTo>
                    <a:lnTo>
                      <a:pt x="755" y="2"/>
                    </a:lnTo>
                    <a:lnTo>
                      <a:pt x="750" y="1"/>
                    </a:lnTo>
                    <a:lnTo>
                      <a:pt x="743" y="0"/>
                    </a:lnTo>
                    <a:lnTo>
                      <a:pt x="737" y="0"/>
                    </a:lnTo>
                    <a:lnTo>
                      <a:pt x="731" y="0"/>
                    </a:lnTo>
                    <a:lnTo>
                      <a:pt x="725" y="1"/>
                    </a:lnTo>
                    <a:lnTo>
                      <a:pt x="719" y="2"/>
                    </a:lnTo>
                    <a:lnTo>
                      <a:pt x="713" y="5"/>
                    </a:lnTo>
                    <a:lnTo>
                      <a:pt x="709" y="8"/>
                    </a:lnTo>
                    <a:lnTo>
                      <a:pt x="703" y="10"/>
                    </a:lnTo>
                    <a:lnTo>
                      <a:pt x="699" y="14"/>
                    </a:lnTo>
                    <a:lnTo>
                      <a:pt x="695" y="17"/>
                    </a:lnTo>
                    <a:lnTo>
                      <a:pt x="691" y="22"/>
                    </a:lnTo>
                    <a:lnTo>
                      <a:pt x="687" y="27"/>
                    </a:lnTo>
                    <a:lnTo>
                      <a:pt x="684" y="31"/>
                    </a:lnTo>
                    <a:lnTo>
                      <a:pt x="682" y="37"/>
                    </a:lnTo>
                    <a:lnTo>
                      <a:pt x="680" y="42"/>
                    </a:lnTo>
                    <a:lnTo>
                      <a:pt x="678" y="48"/>
                    </a:lnTo>
                    <a:lnTo>
                      <a:pt x="677" y="54"/>
                    </a:lnTo>
                    <a:lnTo>
                      <a:pt x="677" y="60"/>
                    </a:lnTo>
                    <a:lnTo>
                      <a:pt x="678" y="70"/>
                    </a:lnTo>
                    <a:lnTo>
                      <a:pt x="680" y="79"/>
                    </a:lnTo>
                    <a:lnTo>
                      <a:pt x="683" y="87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1" y="275"/>
                    </a:lnTo>
                    <a:lnTo>
                      <a:pt x="524" y="273"/>
                    </a:lnTo>
                    <a:lnTo>
                      <a:pt x="518" y="272"/>
                    </a:lnTo>
                    <a:lnTo>
                      <a:pt x="511" y="271"/>
                    </a:lnTo>
                    <a:lnTo>
                      <a:pt x="504" y="272"/>
                    </a:lnTo>
                    <a:lnTo>
                      <a:pt x="496" y="273"/>
                    </a:lnTo>
                    <a:lnTo>
                      <a:pt x="490" y="275"/>
                    </a:lnTo>
                    <a:lnTo>
                      <a:pt x="484" y="278"/>
                    </a:lnTo>
                    <a:lnTo>
                      <a:pt x="478" y="281"/>
                    </a:lnTo>
                    <a:lnTo>
                      <a:pt x="472" y="286"/>
                    </a:lnTo>
                    <a:lnTo>
                      <a:pt x="467" y="291"/>
                    </a:lnTo>
                    <a:lnTo>
                      <a:pt x="463" y="295"/>
                    </a:lnTo>
                    <a:lnTo>
                      <a:pt x="345" y="248"/>
                    </a:lnTo>
                    <a:lnTo>
                      <a:pt x="345" y="245"/>
                    </a:lnTo>
                    <a:lnTo>
                      <a:pt x="345" y="240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3"/>
                    </a:lnTo>
                    <a:lnTo>
                      <a:pt x="336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1"/>
                    </a:lnTo>
                    <a:lnTo>
                      <a:pt x="292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1"/>
                    </a:lnTo>
                    <a:lnTo>
                      <a:pt x="268" y="184"/>
                    </a:lnTo>
                    <a:lnTo>
                      <a:pt x="262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8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3" y="213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0"/>
                    </a:lnTo>
                    <a:lnTo>
                      <a:pt x="226" y="248"/>
                    </a:lnTo>
                    <a:lnTo>
                      <a:pt x="227" y="254"/>
                    </a:lnTo>
                    <a:lnTo>
                      <a:pt x="229" y="261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2"/>
                    </a:lnTo>
                    <a:lnTo>
                      <a:pt x="78" y="379"/>
                    </a:lnTo>
                    <a:lnTo>
                      <a:pt x="68" y="377"/>
                    </a:lnTo>
                    <a:lnTo>
                      <a:pt x="60" y="377"/>
                    </a:lnTo>
                    <a:lnTo>
                      <a:pt x="53" y="377"/>
                    </a:lnTo>
                    <a:lnTo>
                      <a:pt x="47" y="378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3"/>
                    </a:lnTo>
                    <a:lnTo>
                      <a:pt x="26" y="386"/>
                    </a:lnTo>
                    <a:lnTo>
                      <a:pt x="21" y="391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9" y="402"/>
                    </a:lnTo>
                    <a:lnTo>
                      <a:pt x="6" y="408"/>
                    </a:lnTo>
                    <a:lnTo>
                      <a:pt x="4" y="413"/>
                    </a:lnTo>
                    <a:lnTo>
                      <a:pt x="2" y="419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7"/>
                    </a:lnTo>
                    <a:lnTo>
                      <a:pt x="0" y="443"/>
                    </a:lnTo>
                    <a:lnTo>
                      <a:pt x="1" y="449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6"/>
                    </a:lnTo>
                    <a:lnTo>
                      <a:pt x="9" y="470"/>
                    </a:lnTo>
                    <a:lnTo>
                      <a:pt x="13" y="475"/>
                    </a:lnTo>
                    <a:lnTo>
                      <a:pt x="17" y="480"/>
                    </a:lnTo>
                    <a:lnTo>
                      <a:pt x="21" y="483"/>
                    </a:lnTo>
                    <a:lnTo>
                      <a:pt x="26" y="486"/>
                    </a:lnTo>
                    <a:lnTo>
                      <a:pt x="31" y="489"/>
                    </a:lnTo>
                    <a:lnTo>
                      <a:pt x="36" y="493"/>
                    </a:lnTo>
                    <a:lnTo>
                      <a:pt x="42" y="494"/>
                    </a:lnTo>
                    <a:lnTo>
                      <a:pt x="47" y="496"/>
                    </a:lnTo>
                    <a:lnTo>
                      <a:pt x="53" y="497"/>
                    </a:lnTo>
                    <a:lnTo>
                      <a:pt x="60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19" name="Rectangle 18"/>
            <p:cNvSpPr/>
            <p:nvPr>
              <p:custDataLst>
                <p:tags r:id="rId4"/>
              </p:custDataLst>
            </p:nvPr>
          </p:nvSpPr>
          <p:spPr>
            <a:xfrm>
              <a:off x="4714816" y="2438098"/>
              <a:ext cx="509995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0" name="Rectangle 19"/>
            <p:cNvSpPr/>
            <p:nvPr>
              <p:custDataLst>
                <p:tags r:id="rId5"/>
              </p:custDataLst>
            </p:nvPr>
          </p:nvSpPr>
          <p:spPr>
            <a:xfrm>
              <a:off x="1251218" y="3781766"/>
              <a:ext cx="509995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1" name="Rectangle 20"/>
            <p:cNvSpPr/>
            <p:nvPr>
              <p:custDataLst>
                <p:tags r:id="rId6"/>
              </p:custDataLst>
            </p:nvPr>
          </p:nvSpPr>
          <p:spPr>
            <a:xfrm>
              <a:off x="4714816" y="5117389"/>
              <a:ext cx="509995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2" name="Pentagon 21"/>
            <p:cNvSpPr/>
            <p:nvPr/>
          </p:nvSpPr>
          <p:spPr>
            <a:xfrm rot="5400000">
              <a:off x="-1190197" y="3188849"/>
              <a:ext cx="3322433" cy="1645691"/>
            </a:xfrm>
            <a:prstGeom prst="homePlate">
              <a:avLst/>
            </a:prstGeom>
            <a:solidFill>
              <a:schemeClr val="bg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23" name="Pentagon 22"/>
            <p:cNvSpPr/>
            <p:nvPr/>
          </p:nvSpPr>
          <p:spPr>
            <a:xfrm rot="5400000">
              <a:off x="-937333" y="3314100"/>
              <a:ext cx="2816704" cy="1395188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24" name="Rectangle 23"/>
            <p:cNvSpPr/>
            <p:nvPr>
              <p:custDataLst>
                <p:tags r:id="rId7"/>
              </p:custDataLst>
            </p:nvPr>
          </p:nvSpPr>
          <p:spPr>
            <a:xfrm>
              <a:off x="-199519" y="3846350"/>
              <a:ext cx="1341075" cy="7694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5" name="Rectangle 24"/>
            <p:cNvSpPr/>
            <p:nvPr>
              <p:custDataLst>
                <p:tags r:id="rId8"/>
              </p:custDataLst>
            </p:nvPr>
          </p:nvSpPr>
          <p:spPr>
            <a:xfrm>
              <a:off x="-160954" y="2807478"/>
              <a:ext cx="1265584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242059"/>
      </p:ext>
    </p:extLst>
  </p:cSld>
  <p:clrMapOvr>
    <a:masterClrMapping/>
  </p:clrMapOvr>
</p:sld>
</file>

<file path=ppt/slides/slide3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415B9-DEA1-05CA-7A04-FCEB01F3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DA73A01-717F-95F5-768C-84D8BFBFCBBB}"/>
              </a:ext>
            </a:extLst>
          </p:cNvPr>
          <p:cNvSpPr/>
          <p:nvPr/>
        </p:nvSpPr>
        <p:spPr>
          <a:xfrm>
            <a:off x="0" y="3217810"/>
            <a:ext cx="12192000" cy="364019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F79D99-078E-CA7B-9F29-6C0C2970E7A5}"/>
              </a:ext>
            </a:extLst>
          </p:cNvPr>
          <p:cNvGrpSpPr/>
          <p:nvPr/>
        </p:nvGrpSpPr>
        <p:grpSpPr>
          <a:xfrm>
            <a:off x="6385540" y="1517509"/>
            <a:ext cx="4237567" cy="3414525"/>
            <a:chOff x="2332041" y="1664133"/>
            <a:chExt cx="4233864" cy="3411539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C78C3E5F-F579-E9B5-18D9-91268D37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804" y="4581959"/>
              <a:ext cx="1438276" cy="455613"/>
            </a:xfrm>
            <a:custGeom>
              <a:avLst/>
              <a:gdLst>
                <a:gd name="T0" fmla="*/ 3037 w 3628"/>
                <a:gd name="T1" fmla="*/ 0 h 1149"/>
                <a:gd name="T2" fmla="*/ 1837 w 3628"/>
                <a:gd name="T3" fmla="*/ 0 h 1149"/>
                <a:gd name="T4" fmla="*/ 1792 w 3628"/>
                <a:gd name="T5" fmla="*/ 0 h 1149"/>
                <a:gd name="T6" fmla="*/ 591 w 3628"/>
                <a:gd name="T7" fmla="*/ 0 h 1149"/>
                <a:gd name="T8" fmla="*/ 592 w 3628"/>
                <a:gd name="T9" fmla="*/ 108 h 1149"/>
                <a:gd name="T10" fmla="*/ 594 w 3628"/>
                <a:gd name="T11" fmla="*/ 214 h 1149"/>
                <a:gd name="T12" fmla="*/ 598 w 3628"/>
                <a:gd name="T13" fmla="*/ 317 h 1149"/>
                <a:gd name="T14" fmla="*/ 600 w 3628"/>
                <a:gd name="T15" fmla="*/ 419 h 1149"/>
                <a:gd name="T16" fmla="*/ 600 w 3628"/>
                <a:gd name="T17" fmla="*/ 468 h 1149"/>
                <a:gd name="T18" fmla="*/ 599 w 3628"/>
                <a:gd name="T19" fmla="*/ 516 h 1149"/>
                <a:gd name="T20" fmla="*/ 597 w 3628"/>
                <a:gd name="T21" fmla="*/ 564 h 1149"/>
                <a:gd name="T22" fmla="*/ 594 w 3628"/>
                <a:gd name="T23" fmla="*/ 610 h 1149"/>
                <a:gd name="T24" fmla="*/ 590 w 3628"/>
                <a:gd name="T25" fmla="*/ 654 h 1149"/>
                <a:gd name="T26" fmla="*/ 584 w 3628"/>
                <a:gd name="T27" fmla="*/ 698 h 1149"/>
                <a:gd name="T28" fmla="*/ 576 w 3628"/>
                <a:gd name="T29" fmla="*/ 740 h 1149"/>
                <a:gd name="T30" fmla="*/ 567 w 3628"/>
                <a:gd name="T31" fmla="*/ 780 h 1149"/>
                <a:gd name="T32" fmla="*/ 554 w 3628"/>
                <a:gd name="T33" fmla="*/ 820 h 1149"/>
                <a:gd name="T34" fmla="*/ 540 w 3628"/>
                <a:gd name="T35" fmla="*/ 857 h 1149"/>
                <a:gd name="T36" fmla="*/ 524 w 3628"/>
                <a:gd name="T37" fmla="*/ 892 h 1149"/>
                <a:gd name="T38" fmla="*/ 504 w 3628"/>
                <a:gd name="T39" fmla="*/ 925 h 1149"/>
                <a:gd name="T40" fmla="*/ 482 w 3628"/>
                <a:gd name="T41" fmla="*/ 958 h 1149"/>
                <a:gd name="T42" fmla="*/ 458 w 3628"/>
                <a:gd name="T43" fmla="*/ 986 h 1149"/>
                <a:gd name="T44" fmla="*/ 429 w 3628"/>
                <a:gd name="T45" fmla="*/ 1014 h 1149"/>
                <a:gd name="T46" fmla="*/ 398 w 3628"/>
                <a:gd name="T47" fmla="*/ 1039 h 1149"/>
                <a:gd name="T48" fmla="*/ 363 w 3628"/>
                <a:gd name="T49" fmla="*/ 1062 h 1149"/>
                <a:gd name="T50" fmla="*/ 323 w 3628"/>
                <a:gd name="T51" fmla="*/ 1081 h 1149"/>
                <a:gd name="T52" fmla="*/ 281 w 3628"/>
                <a:gd name="T53" fmla="*/ 1100 h 1149"/>
                <a:gd name="T54" fmla="*/ 233 w 3628"/>
                <a:gd name="T55" fmla="*/ 1115 h 1149"/>
                <a:gd name="T56" fmla="*/ 182 w 3628"/>
                <a:gd name="T57" fmla="*/ 1128 h 1149"/>
                <a:gd name="T58" fmla="*/ 127 w 3628"/>
                <a:gd name="T59" fmla="*/ 1137 h 1149"/>
                <a:gd name="T60" fmla="*/ 66 w 3628"/>
                <a:gd name="T61" fmla="*/ 1144 h 1149"/>
                <a:gd name="T62" fmla="*/ 0 w 3628"/>
                <a:gd name="T63" fmla="*/ 1149 h 1149"/>
                <a:gd name="T64" fmla="*/ 1792 w 3628"/>
                <a:gd name="T65" fmla="*/ 1149 h 1149"/>
                <a:gd name="T66" fmla="*/ 1837 w 3628"/>
                <a:gd name="T67" fmla="*/ 1149 h 1149"/>
                <a:gd name="T68" fmla="*/ 3628 w 3628"/>
                <a:gd name="T69" fmla="*/ 1149 h 1149"/>
                <a:gd name="T70" fmla="*/ 3563 w 3628"/>
                <a:gd name="T71" fmla="*/ 1144 h 1149"/>
                <a:gd name="T72" fmla="*/ 3503 w 3628"/>
                <a:gd name="T73" fmla="*/ 1137 h 1149"/>
                <a:gd name="T74" fmla="*/ 3446 w 3628"/>
                <a:gd name="T75" fmla="*/ 1128 h 1149"/>
                <a:gd name="T76" fmla="*/ 3395 w 3628"/>
                <a:gd name="T77" fmla="*/ 1115 h 1149"/>
                <a:gd name="T78" fmla="*/ 3349 w 3628"/>
                <a:gd name="T79" fmla="*/ 1100 h 1149"/>
                <a:gd name="T80" fmla="*/ 3306 w 3628"/>
                <a:gd name="T81" fmla="*/ 1081 h 1149"/>
                <a:gd name="T82" fmla="*/ 3266 w 3628"/>
                <a:gd name="T83" fmla="*/ 1062 h 1149"/>
                <a:gd name="T84" fmla="*/ 3231 w 3628"/>
                <a:gd name="T85" fmla="*/ 1039 h 1149"/>
                <a:gd name="T86" fmla="*/ 3199 w 3628"/>
                <a:gd name="T87" fmla="*/ 1014 h 1149"/>
                <a:gd name="T88" fmla="*/ 3172 w 3628"/>
                <a:gd name="T89" fmla="*/ 986 h 1149"/>
                <a:gd name="T90" fmla="*/ 3146 w 3628"/>
                <a:gd name="T91" fmla="*/ 958 h 1149"/>
                <a:gd name="T92" fmla="*/ 3124 w 3628"/>
                <a:gd name="T93" fmla="*/ 925 h 1149"/>
                <a:gd name="T94" fmla="*/ 3104 w 3628"/>
                <a:gd name="T95" fmla="*/ 892 h 1149"/>
                <a:gd name="T96" fmla="*/ 3088 w 3628"/>
                <a:gd name="T97" fmla="*/ 857 h 1149"/>
                <a:gd name="T98" fmla="*/ 3074 w 3628"/>
                <a:gd name="T99" fmla="*/ 820 h 1149"/>
                <a:gd name="T100" fmla="*/ 3063 w 3628"/>
                <a:gd name="T101" fmla="*/ 780 h 1149"/>
                <a:gd name="T102" fmla="*/ 3053 w 3628"/>
                <a:gd name="T103" fmla="*/ 740 h 1149"/>
                <a:gd name="T104" fmla="*/ 3045 w 3628"/>
                <a:gd name="T105" fmla="*/ 698 h 1149"/>
                <a:gd name="T106" fmla="*/ 3040 w 3628"/>
                <a:gd name="T107" fmla="*/ 654 h 1149"/>
                <a:gd name="T108" fmla="*/ 3035 w 3628"/>
                <a:gd name="T109" fmla="*/ 610 h 1149"/>
                <a:gd name="T110" fmla="*/ 3031 w 3628"/>
                <a:gd name="T111" fmla="*/ 564 h 1149"/>
                <a:gd name="T112" fmla="*/ 3030 w 3628"/>
                <a:gd name="T113" fmla="*/ 516 h 1149"/>
                <a:gd name="T114" fmla="*/ 3029 w 3628"/>
                <a:gd name="T115" fmla="*/ 468 h 1149"/>
                <a:gd name="T116" fmla="*/ 3029 w 3628"/>
                <a:gd name="T117" fmla="*/ 419 h 1149"/>
                <a:gd name="T118" fmla="*/ 3030 w 3628"/>
                <a:gd name="T119" fmla="*/ 317 h 1149"/>
                <a:gd name="T120" fmla="*/ 3034 w 3628"/>
                <a:gd name="T121" fmla="*/ 214 h 1149"/>
                <a:gd name="T122" fmla="*/ 3036 w 3628"/>
                <a:gd name="T123" fmla="*/ 108 h 1149"/>
                <a:gd name="T124" fmla="*/ 3037 w 3628"/>
                <a:gd name="T12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28" h="1149">
                  <a:moveTo>
                    <a:pt x="3037" y="0"/>
                  </a:moveTo>
                  <a:lnTo>
                    <a:pt x="1837" y="0"/>
                  </a:lnTo>
                  <a:lnTo>
                    <a:pt x="1792" y="0"/>
                  </a:lnTo>
                  <a:lnTo>
                    <a:pt x="591" y="0"/>
                  </a:lnTo>
                  <a:lnTo>
                    <a:pt x="592" y="108"/>
                  </a:lnTo>
                  <a:lnTo>
                    <a:pt x="594" y="214"/>
                  </a:lnTo>
                  <a:lnTo>
                    <a:pt x="598" y="317"/>
                  </a:lnTo>
                  <a:lnTo>
                    <a:pt x="600" y="419"/>
                  </a:lnTo>
                  <a:lnTo>
                    <a:pt x="600" y="468"/>
                  </a:lnTo>
                  <a:lnTo>
                    <a:pt x="599" y="516"/>
                  </a:lnTo>
                  <a:lnTo>
                    <a:pt x="597" y="564"/>
                  </a:lnTo>
                  <a:lnTo>
                    <a:pt x="594" y="610"/>
                  </a:lnTo>
                  <a:lnTo>
                    <a:pt x="590" y="654"/>
                  </a:lnTo>
                  <a:lnTo>
                    <a:pt x="584" y="698"/>
                  </a:lnTo>
                  <a:lnTo>
                    <a:pt x="576" y="740"/>
                  </a:lnTo>
                  <a:lnTo>
                    <a:pt x="567" y="780"/>
                  </a:lnTo>
                  <a:lnTo>
                    <a:pt x="554" y="820"/>
                  </a:lnTo>
                  <a:lnTo>
                    <a:pt x="540" y="857"/>
                  </a:lnTo>
                  <a:lnTo>
                    <a:pt x="524" y="892"/>
                  </a:lnTo>
                  <a:lnTo>
                    <a:pt x="504" y="925"/>
                  </a:lnTo>
                  <a:lnTo>
                    <a:pt x="482" y="958"/>
                  </a:lnTo>
                  <a:lnTo>
                    <a:pt x="458" y="986"/>
                  </a:lnTo>
                  <a:lnTo>
                    <a:pt x="429" y="1014"/>
                  </a:lnTo>
                  <a:lnTo>
                    <a:pt x="398" y="1039"/>
                  </a:lnTo>
                  <a:lnTo>
                    <a:pt x="363" y="1062"/>
                  </a:lnTo>
                  <a:lnTo>
                    <a:pt x="323" y="1081"/>
                  </a:lnTo>
                  <a:lnTo>
                    <a:pt x="281" y="1100"/>
                  </a:lnTo>
                  <a:lnTo>
                    <a:pt x="233" y="1115"/>
                  </a:lnTo>
                  <a:lnTo>
                    <a:pt x="182" y="1128"/>
                  </a:lnTo>
                  <a:lnTo>
                    <a:pt x="127" y="1137"/>
                  </a:lnTo>
                  <a:lnTo>
                    <a:pt x="66" y="1144"/>
                  </a:lnTo>
                  <a:lnTo>
                    <a:pt x="0" y="1149"/>
                  </a:lnTo>
                  <a:lnTo>
                    <a:pt x="1792" y="1149"/>
                  </a:lnTo>
                  <a:lnTo>
                    <a:pt x="1837" y="1149"/>
                  </a:lnTo>
                  <a:lnTo>
                    <a:pt x="3628" y="1149"/>
                  </a:lnTo>
                  <a:lnTo>
                    <a:pt x="3563" y="1144"/>
                  </a:lnTo>
                  <a:lnTo>
                    <a:pt x="3503" y="1137"/>
                  </a:lnTo>
                  <a:lnTo>
                    <a:pt x="3446" y="1128"/>
                  </a:lnTo>
                  <a:lnTo>
                    <a:pt x="3395" y="1115"/>
                  </a:lnTo>
                  <a:lnTo>
                    <a:pt x="3349" y="1100"/>
                  </a:lnTo>
                  <a:lnTo>
                    <a:pt x="3306" y="1081"/>
                  </a:lnTo>
                  <a:lnTo>
                    <a:pt x="3266" y="1062"/>
                  </a:lnTo>
                  <a:lnTo>
                    <a:pt x="3231" y="1039"/>
                  </a:lnTo>
                  <a:lnTo>
                    <a:pt x="3199" y="1014"/>
                  </a:lnTo>
                  <a:lnTo>
                    <a:pt x="3172" y="986"/>
                  </a:lnTo>
                  <a:lnTo>
                    <a:pt x="3146" y="958"/>
                  </a:lnTo>
                  <a:lnTo>
                    <a:pt x="3124" y="925"/>
                  </a:lnTo>
                  <a:lnTo>
                    <a:pt x="3104" y="892"/>
                  </a:lnTo>
                  <a:lnTo>
                    <a:pt x="3088" y="857"/>
                  </a:lnTo>
                  <a:lnTo>
                    <a:pt x="3074" y="820"/>
                  </a:lnTo>
                  <a:lnTo>
                    <a:pt x="3063" y="780"/>
                  </a:lnTo>
                  <a:lnTo>
                    <a:pt x="3053" y="740"/>
                  </a:lnTo>
                  <a:lnTo>
                    <a:pt x="3045" y="698"/>
                  </a:lnTo>
                  <a:lnTo>
                    <a:pt x="3040" y="654"/>
                  </a:lnTo>
                  <a:lnTo>
                    <a:pt x="3035" y="610"/>
                  </a:lnTo>
                  <a:lnTo>
                    <a:pt x="3031" y="564"/>
                  </a:lnTo>
                  <a:lnTo>
                    <a:pt x="3030" y="516"/>
                  </a:lnTo>
                  <a:lnTo>
                    <a:pt x="3029" y="468"/>
                  </a:lnTo>
                  <a:lnTo>
                    <a:pt x="3029" y="419"/>
                  </a:lnTo>
                  <a:lnTo>
                    <a:pt x="3030" y="317"/>
                  </a:lnTo>
                  <a:lnTo>
                    <a:pt x="3034" y="214"/>
                  </a:lnTo>
                  <a:lnTo>
                    <a:pt x="3036" y="108"/>
                  </a:lnTo>
                  <a:lnTo>
                    <a:pt x="303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7000">
                  <a:schemeClr val="bg1">
                    <a:lumMod val="8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BE9F00C9-B587-0552-E8C1-17237CE36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280" y="5034396"/>
              <a:ext cx="1457326" cy="41276"/>
            </a:xfrm>
            <a:custGeom>
              <a:avLst/>
              <a:gdLst>
                <a:gd name="T0" fmla="*/ 53 w 3673"/>
                <a:gd name="T1" fmla="*/ 0 h 105"/>
                <a:gd name="T2" fmla="*/ 3621 w 3673"/>
                <a:gd name="T3" fmla="*/ 0 h 105"/>
                <a:gd name="T4" fmla="*/ 3631 w 3673"/>
                <a:gd name="T5" fmla="*/ 2 h 105"/>
                <a:gd name="T6" fmla="*/ 3640 w 3673"/>
                <a:gd name="T7" fmla="*/ 5 h 105"/>
                <a:gd name="T8" fmla="*/ 3650 w 3673"/>
                <a:gd name="T9" fmla="*/ 10 h 105"/>
                <a:gd name="T10" fmla="*/ 3658 w 3673"/>
                <a:gd name="T11" fmla="*/ 15 h 105"/>
                <a:gd name="T12" fmla="*/ 3664 w 3673"/>
                <a:gd name="T13" fmla="*/ 24 h 105"/>
                <a:gd name="T14" fmla="*/ 3668 w 3673"/>
                <a:gd name="T15" fmla="*/ 33 h 105"/>
                <a:gd name="T16" fmla="*/ 3672 w 3673"/>
                <a:gd name="T17" fmla="*/ 42 h 105"/>
                <a:gd name="T18" fmla="*/ 3673 w 3673"/>
                <a:gd name="T19" fmla="*/ 53 h 105"/>
                <a:gd name="T20" fmla="*/ 3673 w 3673"/>
                <a:gd name="T21" fmla="*/ 53 h 105"/>
                <a:gd name="T22" fmla="*/ 3672 w 3673"/>
                <a:gd name="T23" fmla="*/ 63 h 105"/>
                <a:gd name="T24" fmla="*/ 3668 w 3673"/>
                <a:gd name="T25" fmla="*/ 73 h 105"/>
                <a:gd name="T26" fmla="*/ 3664 w 3673"/>
                <a:gd name="T27" fmla="*/ 81 h 105"/>
                <a:gd name="T28" fmla="*/ 3658 w 3673"/>
                <a:gd name="T29" fmla="*/ 90 h 105"/>
                <a:gd name="T30" fmla="*/ 3650 w 3673"/>
                <a:gd name="T31" fmla="*/ 95 h 105"/>
                <a:gd name="T32" fmla="*/ 3640 w 3673"/>
                <a:gd name="T33" fmla="*/ 100 h 105"/>
                <a:gd name="T34" fmla="*/ 3631 w 3673"/>
                <a:gd name="T35" fmla="*/ 103 h 105"/>
                <a:gd name="T36" fmla="*/ 3621 w 3673"/>
                <a:gd name="T37" fmla="*/ 105 h 105"/>
                <a:gd name="T38" fmla="*/ 53 w 3673"/>
                <a:gd name="T39" fmla="*/ 105 h 105"/>
                <a:gd name="T40" fmla="*/ 42 w 3673"/>
                <a:gd name="T41" fmla="*/ 103 h 105"/>
                <a:gd name="T42" fmla="*/ 32 w 3673"/>
                <a:gd name="T43" fmla="*/ 100 h 105"/>
                <a:gd name="T44" fmla="*/ 24 w 3673"/>
                <a:gd name="T45" fmla="*/ 95 h 105"/>
                <a:gd name="T46" fmla="*/ 16 w 3673"/>
                <a:gd name="T47" fmla="*/ 90 h 105"/>
                <a:gd name="T48" fmla="*/ 9 w 3673"/>
                <a:gd name="T49" fmla="*/ 81 h 105"/>
                <a:gd name="T50" fmla="*/ 4 w 3673"/>
                <a:gd name="T51" fmla="*/ 73 h 105"/>
                <a:gd name="T52" fmla="*/ 2 w 3673"/>
                <a:gd name="T53" fmla="*/ 63 h 105"/>
                <a:gd name="T54" fmla="*/ 0 w 3673"/>
                <a:gd name="T55" fmla="*/ 53 h 105"/>
                <a:gd name="T56" fmla="*/ 0 w 3673"/>
                <a:gd name="T57" fmla="*/ 53 h 105"/>
                <a:gd name="T58" fmla="*/ 2 w 3673"/>
                <a:gd name="T59" fmla="*/ 42 h 105"/>
                <a:gd name="T60" fmla="*/ 4 w 3673"/>
                <a:gd name="T61" fmla="*/ 33 h 105"/>
                <a:gd name="T62" fmla="*/ 9 w 3673"/>
                <a:gd name="T63" fmla="*/ 24 h 105"/>
                <a:gd name="T64" fmla="*/ 16 w 3673"/>
                <a:gd name="T65" fmla="*/ 15 h 105"/>
                <a:gd name="T66" fmla="*/ 24 w 3673"/>
                <a:gd name="T67" fmla="*/ 10 h 105"/>
                <a:gd name="T68" fmla="*/ 32 w 3673"/>
                <a:gd name="T69" fmla="*/ 5 h 105"/>
                <a:gd name="T70" fmla="*/ 42 w 3673"/>
                <a:gd name="T71" fmla="*/ 2 h 105"/>
                <a:gd name="T72" fmla="*/ 53 w 3673"/>
                <a:gd name="T7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3" h="105">
                  <a:moveTo>
                    <a:pt x="53" y="0"/>
                  </a:moveTo>
                  <a:lnTo>
                    <a:pt x="3621" y="0"/>
                  </a:lnTo>
                  <a:lnTo>
                    <a:pt x="3631" y="2"/>
                  </a:lnTo>
                  <a:lnTo>
                    <a:pt x="3640" y="5"/>
                  </a:lnTo>
                  <a:lnTo>
                    <a:pt x="3650" y="10"/>
                  </a:lnTo>
                  <a:lnTo>
                    <a:pt x="3658" y="15"/>
                  </a:lnTo>
                  <a:lnTo>
                    <a:pt x="3664" y="24"/>
                  </a:lnTo>
                  <a:lnTo>
                    <a:pt x="3668" y="33"/>
                  </a:lnTo>
                  <a:lnTo>
                    <a:pt x="3672" y="42"/>
                  </a:lnTo>
                  <a:lnTo>
                    <a:pt x="3673" y="53"/>
                  </a:lnTo>
                  <a:lnTo>
                    <a:pt x="3673" y="53"/>
                  </a:lnTo>
                  <a:lnTo>
                    <a:pt x="3672" y="63"/>
                  </a:lnTo>
                  <a:lnTo>
                    <a:pt x="3668" y="73"/>
                  </a:lnTo>
                  <a:lnTo>
                    <a:pt x="3664" y="81"/>
                  </a:lnTo>
                  <a:lnTo>
                    <a:pt x="3658" y="90"/>
                  </a:lnTo>
                  <a:lnTo>
                    <a:pt x="3650" y="95"/>
                  </a:lnTo>
                  <a:lnTo>
                    <a:pt x="3640" y="100"/>
                  </a:lnTo>
                  <a:lnTo>
                    <a:pt x="3631" y="103"/>
                  </a:lnTo>
                  <a:lnTo>
                    <a:pt x="3621" y="105"/>
                  </a:lnTo>
                  <a:lnTo>
                    <a:pt x="53" y="105"/>
                  </a:lnTo>
                  <a:lnTo>
                    <a:pt x="42" y="103"/>
                  </a:lnTo>
                  <a:lnTo>
                    <a:pt x="32" y="100"/>
                  </a:lnTo>
                  <a:lnTo>
                    <a:pt x="24" y="95"/>
                  </a:lnTo>
                  <a:lnTo>
                    <a:pt x="16" y="90"/>
                  </a:lnTo>
                  <a:lnTo>
                    <a:pt x="9" y="81"/>
                  </a:lnTo>
                  <a:lnTo>
                    <a:pt x="4" y="73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24" y="10"/>
                  </a:lnTo>
                  <a:lnTo>
                    <a:pt x="32" y="5"/>
                  </a:lnTo>
                  <a:lnTo>
                    <a:pt x="42" y="2"/>
                  </a:lnTo>
                  <a:lnTo>
                    <a:pt x="53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594D0B66-5184-1F62-324B-4992CFCC1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935289"/>
            </a:xfrm>
            <a:custGeom>
              <a:avLst/>
              <a:gdLst>
                <a:gd name="T0" fmla="*/ 10459 w 10666"/>
                <a:gd name="T1" fmla="*/ 0 h 7397"/>
                <a:gd name="T2" fmla="*/ 10500 w 10666"/>
                <a:gd name="T3" fmla="*/ 5 h 7397"/>
                <a:gd name="T4" fmla="*/ 10539 w 10666"/>
                <a:gd name="T5" fmla="*/ 16 h 7397"/>
                <a:gd name="T6" fmla="*/ 10575 w 10666"/>
                <a:gd name="T7" fmla="*/ 36 h 7397"/>
                <a:gd name="T8" fmla="*/ 10605 w 10666"/>
                <a:gd name="T9" fmla="*/ 61 h 7397"/>
                <a:gd name="T10" fmla="*/ 10630 w 10666"/>
                <a:gd name="T11" fmla="*/ 91 h 7397"/>
                <a:gd name="T12" fmla="*/ 10650 w 10666"/>
                <a:gd name="T13" fmla="*/ 127 h 7397"/>
                <a:gd name="T14" fmla="*/ 10661 w 10666"/>
                <a:gd name="T15" fmla="*/ 166 h 7397"/>
                <a:gd name="T16" fmla="*/ 10666 w 10666"/>
                <a:gd name="T17" fmla="*/ 207 h 7397"/>
                <a:gd name="T18" fmla="*/ 10665 w 10666"/>
                <a:gd name="T19" fmla="*/ 7211 h 7397"/>
                <a:gd name="T20" fmla="*/ 10657 w 10666"/>
                <a:gd name="T21" fmla="*/ 7251 h 7397"/>
                <a:gd name="T22" fmla="*/ 10641 w 10666"/>
                <a:gd name="T23" fmla="*/ 7288 h 7397"/>
                <a:gd name="T24" fmla="*/ 10619 w 10666"/>
                <a:gd name="T25" fmla="*/ 7321 h 7397"/>
                <a:gd name="T26" fmla="*/ 10591 w 10666"/>
                <a:gd name="T27" fmla="*/ 7350 h 7397"/>
                <a:gd name="T28" fmla="*/ 10557 w 10666"/>
                <a:gd name="T29" fmla="*/ 7372 h 7397"/>
                <a:gd name="T30" fmla="*/ 10520 w 10666"/>
                <a:gd name="T31" fmla="*/ 7388 h 7397"/>
                <a:gd name="T32" fmla="*/ 10480 w 10666"/>
                <a:gd name="T33" fmla="*/ 7396 h 7397"/>
                <a:gd name="T34" fmla="*/ 207 w 10666"/>
                <a:gd name="T35" fmla="*/ 7397 h 7397"/>
                <a:gd name="T36" fmla="*/ 165 w 10666"/>
                <a:gd name="T37" fmla="*/ 7393 h 7397"/>
                <a:gd name="T38" fmla="*/ 126 w 10666"/>
                <a:gd name="T39" fmla="*/ 7381 h 7397"/>
                <a:gd name="T40" fmla="*/ 91 w 10666"/>
                <a:gd name="T41" fmla="*/ 7361 h 7397"/>
                <a:gd name="T42" fmla="*/ 60 w 10666"/>
                <a:gd name="T43" fmla="*/ 7336 h 7397"/>
                <a:gd name="T44" fmla="*/ 34 w 10666"/>
                <a:gd name="T45" fmla="*/ 7306 h 7397"/>
                <a:gd name="T46" fmla="*/ 16 w 10666"/>
                <a:gd name="T47" fmla="*/ 7270 h 7397"/>
                <a:gd name="T48" fmla="*/ 3 w 10666"/>
                <a:gd name="T49" fmla="*/ 7232 h 7397"/>
                <a:gd name="T50" fmla="*/ 0 w 10666"/>
                <a:gd name="T51" fmla="*/ 7190 h 7397"/>
                <a:gd name="T52" fmla="*/ 1 w 10666"/>
                <a:gd name="T53" fmla="*/ 186 h 7397"/>
                <a:gd name="T54" fmla="*/ 9 w 10666"/>
                <a:gd name="T55" fmla="*/ 146 h 7397"/>
                <a:gd name="T56" fmla="*/ 24 w 10666"/>
                <a:gd name="T57" fmla="*/ 109 h 7397"/>
                <a:gd name="T58" fmla="*/ 47 w 10666"/>
                <a:gd name="T59" fmla="*/ 75 h 7397"/>
                <a:gd name="T60" fmla="*/ 75 w 10666"/>
                <a:gd name="T61" fmla="*/ 47 h 7397"/>
                <a:gd name="T62" fmla="*/ 108 w 10666"/>
                <a:gd name="T63" fmla="*/ 25 h 7397"/>
                <a:gd name="T64" fmla="*/ 146 w 10666"/>
                <a:gd name="T65" fmla="*/ 9 h 7397"/>
                <a:gd name="T66" fmla="*/ 186 w 10666"/>
                <a:gd name="T67" fmla="*/ 1 h 7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66" h="7397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7190"/>
                  </a:lnTo>
                  <a:lnTo>
                    <a:pt x="10665" y="7211"/>
                  </a:lnTo>
                  <a:lnTo>
                    <a:pt x="10661" y="7232"/>
                  </a:lnTo>
                  <a:lnTo>
                    <a:pt x="10657" y="7251"/>
                  </a:lnTo>
                  <a:lnTo>
                    <a:pt x="10650" y="7270"/>
                  </a:lnTo>
                  <a:lnTo>
                    <a:pt x="10641" y="7288"/>
                  </a:lnTo>
                  <a:lnTo>
                    <a:pt x="10630" y="7306"/>
                  </a:lnTo>
                  <a:lnTo>
                    <a:pt x="10619" y="7321"/>
                  </a:lnTo>
                  <a:lnTo>
                    <a:pt x="10605" y="7336"/>
                  </a:lnTo>
                  <a:lnTo>
                    <a:pt x="10591" y="7350"/>
                  </a:lnTo>
                  <a:lnTo>
                    <a:pt x="10575" y="7361"/>
                  </a:lnTo>
                  <a:lnTo>
                    <a:pt x="10557" y="7372"/>
                  </a:lnTo>
                  <a:lnTo>
                    <a:pt x="10539" y="7381"/>
                  </a:lnTo>
                  <a:lnTo>
                    <a:pt x="10520" y="7388"/>
                  </a:lnTo>
                  <a:lnTo>
                    <a:pt x="10500" y="7393"/>
                  </a:lnTo>
                  <a:lnTo>
                    <a:pt x="10480" y="7396"/>
                  </a:lnTo>
                  <a:lnTo>
                    <a:pt x="10459" y="7397"/>
                  </a:lnTo>
                  <a:lnTo>
                    <a:pt x="207" y="7397"/>
                  </a:lnTo>
                  <a:lnTo>
                    <a:pt x="186" y="7396"/>
                  </a:lnTo>
                  <a:lnTo>
                    <a:pt x="165" y="7393"/>
                  </a:lnTo>
                  <a:lnTo>
                    <a:pt x="146" y="7388"/>
                  </a:lnTo>
                  <a:lnTo>
                    <a:pt x="126" y="7381"/>
                  </a:lnTo>
                  <a:lnTo>
                    <a:pt x="108" y="7372"/>
                  </a:lnTo>
                  <a:lnTo>
                    <a:pt x="91" y="7361"/>
                  </a:lnTo>
                  <a:lnTo>
                    <a:pt x="75" y="7350"/>
                  </a:lnTo>
                  <a:lnTo>
                    <a:pt x="60" y="7336"/>
                  </a:lnTo>
                  <a:lnTo>
                    <a:pt x="47" y="7321"/>
                  </a:lnTo>
                  <a:lnTo>
                    <a:pt x="34" y="7306"/>
                  </a:lnTo>
                  <a:lnTo>
                    <a:pt x="24" y="7288"/>
                  </a:lnTo>
                  <a:lnTo>
                    <a:pt x="16" y="7270"/>
                  </a:lnTo>
                  <a:lnTo>
                    <a:pt x="9" y="7251"/>
                  </a:lnTo>
                  <a:lnTo>
                    <a:pt x="3" y="7232"/>
                  </a:lnTo>
                  <a:lnTo>
                    <a:pt x="1" y="7211"/>
                  </a:lnTo>
                  <a:lnTo>
                    <a:pt x="0" y="7190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59813EA3-1CA6-DCCF-2605-1229EE4C5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554289"/>
            </a:xfrm>
            <a:custGeom>
              <a:avLst/>
              <a:gdLst>
                <a:gd name="T0" fmla="*/ 207 w 10666"/>
                <a:gd name="T1" fmla="*/ 0 h 6436"/>
                <a:gd name="T2" fmla="*/ 10459 w 10666"/>
                <a:gd name="T3" fmla="*/ 0 h 6436"/>
                <a:gd name="T4" fmla="*/ 10480 w 10666"/>
                <a:gd name="T5" fmla="*/ 1 h 6436"/>
                <a:gd name="T6" fmla="*/ 10500 w 10666"/>
                <a:gd name="T7" fmla="*/ 5 h 6436"/>
                <a:gd name="T8" fmla="*/ 10520 w 10666"/>
                <a:gd name="T9" fmla="*/ 9 h 6436"/>
                <a:gd name="T10" fmla="*/ 10539 w 10666"/>
                <a:gd name="T11" fmla="*/ 16 h 6436"/>
                <a:gd name="T12" fmla="*/ 10557 w 10666"/>
                <a:gd name="T13" fmla="*/ 25 h 6436"/>
                <a:gd name="T14" fmla="*/ 10575 w 10666"/>
                <a:gd name="T15" fmla="*/ 36 h 6436"/>
                <a:gd name="T16" fmla="*/ 10591 w 10666"/>
                <a:gd name="T17" fmla="*/ 47 h 6436"/>
                <a:gd name="T18" fmla="*/ 10605 w 10666"/>
                <a:gd name="T19" fmla="*/ 61 h 6436"/>
                <a:gd name="T20" fmla="*/ 10619 w 10666"/>
                <a:gd name="T21" fmla="*/ 75 h 6436"/>
                <a:gd name="T22" fmla="*/ 10630 w 10666"/>
                <a:gd name="T23" fmla="*/ 91 h 6436"/>
                <a:gd name="T24" fmla="*/ 10641 w 10666"/>
                <a:gd name="T25" fmla="*/ 109 h 6436"/>
                <a:gd name="T26" fmla="*/ 10650 w 10666"/>
                <a:gd name="T27" fmla="*/ 127 h 6436"/>
                <a:gd name="T28" fmla="*/ 10657 w 10666"/>
                <a:gd name="T29" fmla="*/ 146 h 6436"/>
                <a:gd name="T30" fmla="*/ 10661 w 10666"/>
                <a:gd name="T31" fmla="*/ 166 h 6436"/>
                <a:gd name="T32" fmla="*/ 10665 w 10666"/>
                <a:gd name="T33" fmla="*/ 186 h 6436"/>
                <a:gd name="T34" fmla="*/ 10666 w 10666"/>
                <a:gd name="T35" fmla="*/ 207 h 6436"/>
                <a:gd name="T36" fmla="*/ 10666 w 10666"/>
                <a:gd name="T37" fmla="*/ 6436 h 6436"/>
                <a:gd name="T38" fmla="*/ 0 w 10666"/>
                <a:gd name="T39" fmla="*/ 6436 h 6436"/>
                <a:gd name="T40" fmla="*/ 0 w 10666"/>
                <a:gd name="T41" fmla="*/ 207 h 6436"/>
                <a:gd name="T42" fmla="*/ 1 w 10666"/>
                <a:gd name="T43" fmla="*/ 186 h 6436"/>
                <a:gd name="T44" fmla="*/ 3 w 10666"/>
                <a:gd name="T45" fmla="*/ 166 h 6436"/>
                <a:gd name="T46" fmla="*/ 9 w 10666"/>
                <a:gd name="T47" fmla="*/ 146 h 6436"/>
                <a:gd name="T48" fmla="*/ 16 w 10666"/>
                <a:gd name="T49" fmla="*/ 127 h 6436"/>
                <a:gd name="T50" fmla="*/ 24 w 10666"/>
                <a:gd name="T51" fmla="*/ 109 h 6436"/>
                <a:gd name="T52" fmla="*/ 34 w 10666"/>
                <a:gd name="T53" fmla="*/ 91 h 6436"/>
                <a:gd name="T54" fmla="*/ 47 w 10666"/>
                <a:gd name="T55" fmla="*/ 75 h 6436"/>
                <a:gd name="T56" fmla="*/ 60 w 10666"/>
                <a:gd name="T57" fmla="*/ 61 h 6436"/>
                <a:gd name="T58" fmla="*/ 75 w 10666"/>
                <a:gd name="T59" fmla="*/ 47 h 6436"/>
                <a:gd name="T60" fmla="*/ 91 w 10666"/>
                <a:gd name="T61" fmla="*/ 36 h 6436"/>
                <a:gd name="T62" fmla="*/ 108 w 10666"/>
                <a:gd name="T63" fmla="*/ 25 h 6436"/>
                <a:gd name="T64" fmla="*/ 126 w 10666"/>
                <a:gd name="T65" fmla="*/ 16 h 6436"/>
                <a:gd name="T66" fmla="*/ 146 w 10666"/>
                <a:gd name="T67" fmla="*/ 9 h 6436"/>
                <a:gd name="T68" fmla="*/ 165 w 10666"/>
                <a:gd name="T69" fmla="*/ 5 h 6436"/>
                <a:gd name="T70" fmla="*/ 186 w 10666"/>
                <a:gd name="T71" fmla="*/ 1 h 6436"/>
                <a:gd name="T72" fmla="*/ 207 w 10666"/>
                <a:gd name="T73" fmla="*/ 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66" h="6436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6436"/>
                  </a:lnTo>
                  <a:lnTo>
                    <a:pt x="0" y="6436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Rectangle 10">
              <a:extLst>
                <a:ext uri="{FF2B5EF4-FFF2-40B4-BE49-F238E27FC236}">
                  <a16:creationId xmlns:a16="http://schemas.microsoft.com/office/drawing/2014/main" id="{0A92871C-EBA2-3AEB-D619-27158BDEA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22240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Rectangle 11">
              <a:extLst>
                <a:ext uri="{FF2B5EF4-FFF2-40B4-BE49-F238E27FC236}">
                  <a16:creationId xmlns:a16="http://schemas.microsoft.com/office/drawing/2014/main" id="{15F774ED-EADA-42CA-FD1B-F44936E79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412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C39E4E2-BB61-8753-1FF3-43A8CB88A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3" y="3986647"/>
              <a:ext cx="1874839" cy="66675"/>
            </a:xfrm>
            <a:custGeom>
              <a:avLst/>
              <a:gdLst>
                <a:gd name="T0" fmla="*/ 112 w 4724"/>
                <a:gd name="T1" fmla="*/ 0 h 169"/>
                <a:gd name="T2" fmla="*/ 4569 w 4724"/>
                <a:gd name="T3" fmla="*/ 0 h 169"/>
                <a:gd name="T4" fmla="*/ 4724 w 4724"/>
                <a:gd name="T5" fmla="*/ 169 h 169"/>
                <a:gd name="T6" fmla="*/ 0 w 4724"/>
                <a:gd name="T7" fmla="*/ 169 h 169"/>
                <a:gd name="T8" fmla="*/ 112 w 47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4" h="169">
                  <a:moveTo>
                    <a:pt x="112" y="0"/>
                  </a:moveTo>
                  <a:lnTo>
                    <a:pt x="4569" y="0"/>
                  </a:lnTo>
                  <a:lnTo>
                    <a:pt x="4724" y="169"/>
                  </a:lnTo>
                  <a:lnTo>
                    <a:pt x="0" y="16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24">
              <a:extLst>
                <a:ext uri="{FF2B5EF4-FFF2-40B4-BE49-F238E27FC236}">
                  <a16:creationId xmlns:a16="http://schemas.microsoft.com/office/drawing/2014/main" id="{FF1EDCBD-0988-E7FD-7593-959398047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630" y="1664133"/>
              <a:ext cx="2327275" cy="2503489"/>
            </a:xfrm>
            <a:custGeom>
              <a:avLst/>
              <a:gdLst>
                <a:gd name="T0" fmla="*/ 3815 w 5865"/>
                <a:gd name="T1" fmla="*/ 0 h 6311"/>
                <a:gd name="T2" fmla="*/ 5660 w 5865"/>
                <a:gd name="T3" fmla="*/ 0 h 6311"/>
                <a:gd name="T4" fmla="*/ 5681 w 5865"/>
                <a:gd name="T5" fmla="*/ 1 h 6311"/>
                <a:gd name="T6" fmla="*/ 5702 w 5865"/>
                <a:gd name="T7" fmla="*/ 4 h 6311"/>
                <a:gd name="T8" fmla="*/ 5721 w 5865"/>
                <a:gd name="T9" fmla="*/ 9 h 6311"/>
                <a:gd name="T10" fmla="*/ 5740 w 5865"/>
                <a:gd name="T11" fmla="*/ 16 h 6311"/>
                <a:gd name="T12" fmla="*/ 5758 w 5865"/>
                <a:gd name="T13" fmla="*/ 24 h 6311"/>
                <a:gd name="T14" fmla="*/ 5775 w 5865"/>
                <a:gd name="T15" fmla="*/ 34 h 6311"/>
                <a:gd name="T16" fmla="*/ 5791 w 5865"/>
                <a:gd name="T17" fmla="*/ 46 h 6311"/>
                <a:gd name="T18" fmla="*/ 5805 w 5865"/>
                <a:gd name="T19" fmla="*/ 60 h 6311"/>
                <a:gd name="T20" fmla="*/ 5819 w 5865"/>
                <a:gd name="T21" fmla="*/ 74 h 6311"/>
                <a:gd name="T22" fmla="*/ 5830 w 5865"/>
                <a:gd name="T23" fmla="*/ 90 h 6311"/>
                <a:gd name="T24" fmla="*/ 5841 w 5865"/>
                <a:gd name="T25" fmla="*/ 106 h 6311"/>
                <a:gd name="T26" fmla="*/ 5849 w 5865"/>
                <a:gd name="T27" fmla="*/ 125 h 6311"/>
                <a:gd name="T28" fmla="*/ 5856 w 5865"/>
                <a:gd name="T29" fmla="*/ 143 h 6311"/>
                <a:gd name="T30" fmla="*/ 5861 w 5865"/>
                <a:gd name="T31" fmla="*/ 163 h 6311"/>
                <a:gd name="T32" fmla="*/ 5864 w 5865"/>
                <a:gd name="T33" fmla="*/ 182 h 6311"/>
                <a:gd name="T34" fmla="*/ 5865 w 5865"/>
                <a:gd name="T35" fmla="*/ 203 h 6311"/>
                <a:gd name="T36" fmla="*/ 5865 w 5865"/>
                <a:gd name="T37" fmla="*/ 6311 h 6311"/>
                <a:gd name="T38" fmla="*/ 0 w 5865"/>
                <a:gd name="T39" fmla="*/ 6311 h 6311"/>
                <a:gd name="T40" fmla="*/ 3815 w 5865"/>
                <a:gd name="T41" fmla="*/ 0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5" h="6311">
                  <a:moveTo>
                    <a:pt x="3815" y="0"/>
                  </a:moveTo>
                  <a:lnTo>
                    <a:pt x="5660" y="0"/>
                  </a:lnTo>
                  <a:lnTo>
                    <a:pt x="5681" y="1"/>
                  </a:lnTo>
                  <a:lnTo>
                    <a:pt x="5702" y="4"/>
                  </a:lnTo>
                  <a:lnTo>
                    <a:pt x="5721" y="9"/>
                  </a:lnTo>
                  <a:lnTo>
                    <a:pt x="5740" y="16"/>
                  </a:lnTo>
                  <a:lnTo>
                    <a:pt x="5758" y="24"/>
                  </a:lnTo>
                  <a:lnTo>
                    <a:pt x="5775" y="34"/>
                  </a:lnTo>
                  <a:lnTo>
                    <a:pt x="5791" y="46"/>
                  </a:lnTo>
                  <a:lnTo>
                    <a:pt x="5805" y="60"/>
                  </a:lnTo>
                  <a:lnTo>
                    <a:pt x="5819" y="74"/>
                  </a:lnTo>
                  <a:lnTo>
                    <a:pt x="5830" y="90"/>
                  </a:lnTo>
                  <a:lnTo>
                    <a:pt x="5841" y="106"/>
                  </a:lnTo>
                  <a:lnTo>
                    <a:pt x="5849" y="125"/>
                  </a:lnTo>
                  <a:lnTo>
                    <a:pt x="5856" y="143"/>
                  </a:lnTo>
                  <a:lnTo>
                    <a:pt x="5861" y="163"/>
                  </a:lnTo>
                  <a:lnTo>
                    <a:pt x="5864" y="182"/>
                  </a:lnTo>
                  <a:lnTo>
                    <a:pt x="5865" y="203"/>
                  </a:lnTo>
                  <a:lnTo>
                    <a:pt x="5865" y="6311"/>
                  </a:lnTo>
                  <a:lnTo>
                    <a:pt x="0" y="6311"/>
                  </a:lnTo>
                  <a:lnTo>
                    <a:pt x="381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pic>
        <p:nvPicPr>
          <p:cNvPr id="77" name="Picture Placeholder 76">
            <a:extLst>
              <a:ext uri="{FF2B5EF4-FFF2-40B4-BE49-F238E27FC236}">
                <a16:creationId xmlns:a16="http://schemas.microsoft.com/office/drawing/2014/main" id="{00F8EF58-C15C-6E59-AA9F-EC2D2D2C7D3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6" b="5326"/>
          <a:stretch>
            <a:fillRect/>
          </a:stretch>
        </p:blipFill>
        <p:spPr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41F2A29-6EE4-C4B9-8C69-BAEEDFEE9F67}"/>
              </a:ext>
            </a:extLst>
          </p:cNvPr>
          <p:cNvGrpSpPr/>
          <p:nvPr/>
        </p:nvGrpSpPr>
        <p:grpSpPr>
          <a:xfrm>
            <a:off x="7595614" y="3508315"/>
            <a:ext cx="3641607" cy="1655721"/>
            <a:chOff x="1250950" y="914400"/>
            <a:chExt cx="6398080" cy="2908996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F52FBE9A-4E8E-7AFD-CAC4-6099EEC151ED}"/>
                </a:ext>
              </a:extLst>
            </p:cNvPr>
            <p:cNvSpPr/>
            <p:nvPr/>
          </p:nvSpPr>
          <p:spPr>
            <a:xfrm>
              <a:off x="1257299" y="3740139"/>
              <a:ext cx="6391731" cy="832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7" name="Round Same Side Corner Rectangle 36">
              <a:extLst>
                <a:ext uri="{FF2B5EF4-FFF2-40B4-BE49-F238E27FC236}">
                  <a16:creationId xmlns:a16="http://schemas.microsoft.com/office/drawing/2014/main" id="{99476CF7-F2B7-AE44-C68F-123115D2AC2B}"/>
                </a:ext>
              </a:extLst>
            </p:cNvPr>
            <p:cNvSpPr/>
            <p:nvPr/>
          </p:nvSpPr>
          <p:spPr>
            <a:xfrm>
              <a:off x="2209800" y="914400"/>
              <a:ext cx="4605211" cy="2757714"/>
            </a:xfrm>
            <a:prstGeom prst="round2SameRect">
              <a:avLst>
                <a:gd name="adj1" fmla="val 5842"/>
                <a:gd name="adj2" fmla="val 0"/>
              </a:avLst>
            </a:prstGeom>
            <a:gradFill>
              <a:gsLst>
                <a:gs pos="0">
                  <a:schemeClr val="tx1"/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38100">
              <a:gradFill flip="none" rotWithShape="1">
                <a:gsLst>
                  <a:gs pos="0">
                    <a:schemeClr val="bg1">
                      <a:lumMod val="79000"/>
                    </a:schemeClr>
                  </a:gs>
                  <a:gs pos="100000">
                    <a:schemeClr val="bg1">
                      <a:lumMod val="87000"/>
                    </a:schemeClr>
                  </a:gs>
                  <a:gs pos="51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  <a:scene3d>
              <a:camera prst="orthographicFront"/>
              <a:lightRig rig="threePt" dir="t"/>
            </a:scene3d>
            <a:sp3d>
              <a:bevelT w="50800" h="508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7311AB8-8CE1-2852-0A1B-FE8467068054}"/>
                </a:ext>
              </a:extLst>
            </p:cNvPr>
            <p:cNvSpPr/>
            <p:nvPr/>
          </p:nvSpPr>
          <p:spPr>
            <a:xfrm>
              <a:off x="2340705" y="1074057"/>
              <a:ext cx="4343400" cy="243504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FD1717C-01B9-FEA7-D3DB-CC019650560E}"/>
                </a:ext>
              </a:extLst>
            </p:cNvPr>
            <p:cNvSpPr/>
            <p:nvPr/>
          </p:nvSpPr>
          <p:spPr>
            <a:xfrm>
              <a:off x="1257299" y="3659415"/>
              <a:ext cx="6391729" cy="12541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3DE22DF-1F73-6F48-677C-2DA88D0D6645}"/>
                </a:ext>
              </a:extLst>
            </p:cNvPr>
            <p:cNvCxnSpPr/>
            <p:nvPr/>
          </p:nvCxnSpPr>
          <p:spPr>
            <a:xfrm>
              <a:off x="1250950" y="3775402"/>
              <a:ext cx="6391729" cy="0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83000"/>
                      <a:alpha val="46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12700" dir="5400000" algn="t" rotWithShape="0">
                <a:schemeClr val="bg1">
                  <a:lumMod val="75000"/>
                  <a:alpha val="64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9BB64235-AF3F-A156-738D-79CB3A302999}"/>
                </a:ext>
              </a:extLst>
            </p:cNvPr>
            <p:cNvSpPr/>
            <p:nvPr/>
          </p:nvSpPr>
          <p:spPr>
            <a:xfrm>
              <a:off x="7085489" y="3730171"/>
              <a:ext cx="267654" cy="3657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2" name="Round Single Corner Rectangle 41">
              <a:extLst>
                <a:ext uri="{FF2B5EF4-FFF2-40B4-BE49-F238E27FC236}">
                  <a16:creationId xmlns:a16="http://schemas.microsoft.com/office/drawing/2014/main" id="{B90D5A1F-B049-EDD2-6018-CE4FACEE1406}"/>
                </a:ext>
              </a:extLst>
            </p:cNvPr>
            <p:cNvSpPr/>
            <p:nvPr/>
          </p:nvSpPr>
          <p:spPr>
            <a:xfrm rot="10800000" flipH="1">
              <a:off x="7366908" y="3659414"/>
              <a:ext cx="282121" cy="163982"/>
            </a:xfrm>
            <a:prstGeom prst="round1Rect">
              <a:avLst>
                <a:gd name="adj" fmla="val 21302"/>
              </a:avLst>
            </a:prstGeom>
            <a:gradFill>
              <a:gsLst>
                <a:gs pos="0">
                  <a:schemeClr val="bg1">
                    <a:alpha val="64000"/>
                  </a:schemeClr>
                </a:gs>
                <a:gs pos="100000">
                  <a:schemeClr val="bg1">
                    <a:lumMod val="83000"/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3" name="Round Single Corner Rectangle 42">
              <a:extLst>
                <a:ext uri="{FF2B5EF4-FFF2-40B4-BE49-F238E27FC236}">
                  <a16:creationId xmlns:a16="http://schemas.microsoft.com/office/drawing/2014/main" id="{6E1AE1EE-DB5F-85A8-4A8E-93CEF9144E13}"/>
                </a:ext>
              </a:extLst>
            </p:cNvPr>
            <p:cNvSpPr/>
            <p:nvPr/>
          </p:nvSpPr>
          <p:spPr>
            <a:xfrm rot="10800000">
              <a:off x="1257295" y="3659414"/>
              <a:ext cx="282121" cy="163982"/>
            </a:xfrm>
            <a:prstGeom prst="round1Rect">
              <a:avLst>
                <a:gd name="adj" fmla="val 21302"/>
              </a:avLst>
            </a:prstGeom>
            <a:gradFill>
              <a:gsLst>
                <a:gs pos="0">
                  <a:schemeClr val="bg1">
                    <a:alpha val="27000"/>
                  </a:schemeClr>
                </a:gs>
                <a:gs pos="100000">
                  <a:schemeClr val="bg1">
                    <a:lumMod val="83000"/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4" name="Round Same Side Corner Rectangle 43">
              <a:extLst>
                <a:ext uri="{FF2B5EF4-FFF2-40B4-BE49-F238E27FC236}">
                  <a16:creationId xmlns:a16="http://schemas.microsoft.com/office/drawing/2014/main" id="{B23AAFFF-A70C-8C8C-1143-4FA55484380A}"/>
                </a:ext>
              </a:extLst>
            </p:cNvPr>
            <p:cNvSpPr/>
            <p:nvPr/>
          </p:nvSpPr>
          <p:spPr>
            <a:xfrm rot="10800000">
              <a:off x="3931784" y="3672340"/>
              <a:ext cx="1042761" cy="67696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innerShdw blurRad="25400" dist="127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5" name="Round Same Side Corner Rectangle 19">
              <a:extLst>
                <a:ext uri="{FF2B5EF4-FFF2-40B4-BE49-F238E27FC236}">
                  <a16:creationId xmlns:a16="http://schemas.microsoft.com/office/drawing/2014/main" id="{BEB086EC-FC9D-7B57-FCA8-6BE591A1B75D}"/>
                </a:ext>
              </a:extLst>
            </p:cNvPr>
            <p:cNvSpPr/>
            <p:nvPr/>
          </p:nvSpPr>
          <p:spPr>
            <a:xfrm>
              <a:off x="4592183" y="914400"/>
              <a:ext cx="2240418" cy="2757714"/>
            </a:xfrm>
            <a:custGeom>
              <a:avLst/>
              <a:gdLst>
                <a:gd name="connsiteX0" fmla="*/ 161106 w 4605211"/>
                <a:gd name="connsiteY0" fmla="*/ 0 h 2757714"/>
                <a:gd name="connsiteX1" fmla="*/ 4444105 w 4605211"/>
                <a:gd name="connsiteY1" fmla="*/ 0 h 2757714"/>
                <a:gd name="connsiteX2" fmla="*/ 4605211 w 4605211"/>
                <a:gd name="connsiteY2" fmla="*/ 161106 h 2757714"/>
                <a:gd name="connsiteX3" fmla="*/ 4605211 w 4605211"/>
                <a:gd name="connsiteY3" fmla="*/ 2757714 h 2757714"/>
                <a:gd name="connsiteX4" fmla="*/ 4605211 w 4605211"/>
                <a:gd name="connsiteY4" fmla="*/ 2757714 h 2757714"/>
                <a:gd name="connsiteX5" fmla="*/ 0 w 4605211"/>
                <a:gd name="connsiteY5" fmla="*/ 2757714 h 2757714"/>
                <a:gd name="connsiteX6" fmla="*/ 0 w 4605211"/>
                <a:gd name="connsiteY6" fmla="*/ 2757714 h 2757714"/>
                <a:gd name="connsiteX7" fmla="*/ 0 w 4605211"/>
                <a:gd name="connsiteY7" fmla="*/ 161106 h 2757714"/>
                <a:gd name="connsiteX8" fmla="*/ 161106 w 4605211"/>
                <a:gd name="connsiteY8" fmla="*/ 0 h 2757714"/>
                <a:gd name="connsiteX0" fmla="*/ 161106 w 4605211"/>
                <a:gd name="connsiteY0" fmla="*/ 0 h 2757714"/>
                <a:gd name="connsiteX1" fmla="*/ 4444105 w 4605211"/>
                <a:gd name="connsiteY1" fmla="*/ 0 h 2757714"/>
                <a:gd name="connsiteX2" fmla="*/ 4605211 w 4605211"/>
                <a:gd name="connsiteY2" fmla="*/ 161106 h 2757714"/>
                <a:gd name="connsiteX3" fmla="*/ 4605211 w 4605211"/>
                <a:gd name="connsiteY3" fmla="*/ 2757714 h 2757714"/>
                <a:gd name="connsiteX4" fmla="*/ 4605211 w 4605211"/>
                <a:gd name="connsiteY4" fmla="*/ 2757714 h 2757714"/>
                <a:gd name="connsiteX5" fmla="*/ 0 w 4605211"/>
                <a:gd name="connsiteY5" fmla="*/ 2757714 h 2757714"/>
                <a:gd name="connsiteX6" fmla="*/ 0 w 4605211"/>
                <a:gd name="connsiteY6" fmla="*/ 161106 h 2757714"/>
                <a:gd name="connsiteX7" fmla="*/ 161106 w 4605211"/>
                <a:gd name="connsiteY7" fmla="*/ 0 h 2757714"/>
                <a:gd name="connsiteX0" fmla="*/ 161106 w 4605211"/>
                <a:gd name="connsiteY0" fmla="*/ 0 h 2757714"/>
                <a:gd name="connsiteX1" fmla="*/ 4444105 w 4605211"/>
                <a:gd name="connsiteY1" fmla="*/ 0 h 2757714"/>
                <a:gd name="connsiteX2" fmla="*/ 4605211 w 4605211"/>
                <a:gd name="connsiteY2" fmla="*/ 161106 h 2757714"/>
                <a:gd name="connsiteX3" fmla="*/ 4605211 w 4605211"/>
                <a:gd name="connsiteY3" fmla="*/ 2757714 h 2757714"/>
                <a:gd name="connsiteX4" fmla="*/ 4605211 w 4605211"/>
                <a:gd name="connsiteY4" fmla="*/ 2757714 h 2757714"/>
                <a:gd name="connsiteX5" fmla="*/ 0 w 4605211"/>
                <a:gd name="connsiteY5" fmla="*/ 2757714 h 2757714"/>
                <a:gd name="connsiteX6" fmla="*/ 0 w 4605211"/>
                <a:gd name="connsiteY6" fmla="*/ 161106 h 2757714"/>
                <a:gd name="connsiteX7" fmla="*/ 161106 w 4605211"/>
                <a:gd name="connsiteY7" fmla="*/ 0 h 2757714"/>
                <a:gd name="connsiteX0" fmla="*/ 161106 w 4605211"/>
                <a:gd name="connsiteY0" fmla="*/ 0 h 2757714"/>
                <a:gd name="connsiteX1" fmla="*/ 4444105 w 4605211"/>
                <a:gd name="connsiteY1" fmla="*/ 0 h 2757714"/>
                <a:gd name="connsiteX2" fmla="*/ 4605211 w 4605211"/>
                <a:gd name="connsiteY2" fmla="*/ 161106 h 2757714"/>
                <a:gd name="connsiteX3" fmla="*/ 4605211 w 4605211"/>
                <a:gd name="connsiteY3" fmla="*/ 2757714 h 2757714"/>
                <a:gd name="connsiteX4" fmla="*/ 4605211 w 4605211"/>
                <a:gd name="connsiteY4" fmla="*/ 2757714 h 2757714"/>
                <a:gd name="connsiteX5" fmla="*/ 0 w 4605211"/>
                <a:gd name="connsiteY5" fmla="*/ 2757714 h 2757714"/>
                <a:gd name="connsiteX6" fmla="*/ 161106 w 4605211"/>
                <a:gd name="connsiteY6" fmla="*/ 0 h 2757714"/>
                <a:gd name="connsiteX0" fmla="*/ 3755206 w 4605211"/>
                <a:gd name="connsiteY0" fmla="*/ 0 h 2757714"/>
                <a:gd name="connsiteX1" fmla="*/ 4444105 w 4605211"/>
                <a:gd name="connsiteY1" fmla="*/ 0 h 2757714"/>
                <a:gd name="connsiteX2" fmla="*/ 4605211 w 4605211"/>
                <a:gd name="connsiteY2" fmla="*/ 161106 h 2757714"/>
                <a:gd name="connsiteX3" fmla="*/ 4605211 w 4605211"/>
                <a:gd name="connsiteY3" fmla="*/ 2757714 h 2757714"/>
                <a:gd name="connsiteX4" fmla="*/ 4605211 w 4605211"/>
                <a:gd name="connsiteY4" fmla="*/ 2757714 h 2757714"/>
                <a:gd name="connsiteX5" fmla="*/ 0 w 4605211"/>
                <a:gd name="connsiteY5" fmla="*/ 2757714 h 2757714"/>
                <a:gd name="connsiteX6" fmla="*/ 3755206 w 4605211"/>
                <a:gd name="connsiteY6" fmla="*/ 0 h 2757714"/>
                <a:gd name="connsiteX0" fmla="*/ 1735906 w 2585911"/>
                <a:gd name="connsiteY0" fmla="*/ 0 h 2757714"/>
                <a:gd name="connsiteX1" fmla="*/ 2424805 w 2585911"/>
                <a:gd name="connsiteY1" fmla="*/ 0 h 2757714"/>
                <a:gd name="connsiteX2" fmla="*/ 2585911 w 2585911"/>
                <a:gd name="connsiteY2" fmla="*/ 161106 h 2757714"/>
                <a:gd name="connsiteX3" fmla="*/ 2585911 w 2585911"/>
                <a:gd name="connsiteY3" fmla="*/ 2757714 h 2757714"/>
                <a:gd name="connsiteX4" fmla="*/ 2585911 w 2585911"/>
                <a:gd name="connsiteY4" fmla="*/ 2757714 h 2757714"/>
                <a:gd name="connsiteX5" fmla="*/ 0 w 2585911"/>
                <a:gd name="connsiteY5" fmla="*/ 2732314 h 2757714"/>
                <a:gd name="connsiteX6" fmla="*/ 1735906 w 2585911"/>
                <a:gd name="connsiteY6" fmla="*/ 0 h 2757714"/>
                <a:gd name="connsiteX0" fmla="*/ 1147198 w 1997203"/>
                <a:gd name="connsiteY0" fmla="*/ 0 h 2757714"/>
                <a:gd name="connsiteX1" fmla="*/ 1836097 w 1997203"/>
                <a:gd name="connsiteY1" fmla="*/ 0 h 2757714"/>
                <a:gd name="connsiteX2" fmla="*/ 1997203 w 1997203"/>
                <a:gd name="connsiteY2" fmla="*/ 161106 h 2757714"/>
                <a:gd name="connsiteX3" fmla="*/ 1997203 w 1997203"/>
                <a:gd name="connsiteY3" fmla="*/ 2757714 h 2757714"/>
                <a:gd name="connsiteX4" fmla="*/ 1997203 w 1997203"/>
                <a:gd name="connsiteY4" fmla="*/ 2757714 h 2757714"/>
                <a:gd name="connsiteX5" fmla="*/ 0 w 1997203"/>
                <a:gd name="connsiteY5" fmla="*/ 2732314 h 2757714"/>
                <a:gd name="connsiteX6" fmla="*/ 1147198 w 1997203"/>
                <a:gd name="connsiteY6" fmla="*/ 0 h 275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203" h="2757714">
                  <a:moveTo>
                    <a:pt x="1147198" y="0"/>
                  </a:moveTo>
                  <a:lnTo>
                    <a:pt x="1836097" y="0"/>
                  </a:lnTo>
                  <a:cubicBezTo>
                    <a:pt x="1925073" y="0"/>
                    <a:pt x="1997203" y="72130"/>
                    <a:pt x="1997203" y="161106"/>
                  </a:cubicBezTo>
                  <a:lnTo>
                    <a:pt x="1997203" y="2757714"/>
                  </a:lnTo>
                  <a:lnTo>
                    <a:pt x="1997203" y="2757714"/>
                  </a:lnTo>
                  <a:lnTo>
                    <a:pt x="0" y="2732314"/>
                  </a:lnTo>
                  <a:lnTo>
                    <a:pt x="1147198" y="0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bg1">
                    <a:alpha val="1000"/>
                  </a:schemeClr>
                </a:gs>
                <a:gs pos="100000">
                  <a:schemeClr val="bg1">
                    <a:alpha val="3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3A80B3-E626-B9F7-B050-189ABFE203BF}"/>
              </a:ext>
            </a:extLst>
          </p:cNvPr>
          <p:cNvGrpSpPr/>
          <p:nvPr/>
        </p:nvGrpSpPr>
        <p:grpSpPr>
          <a:xfrm>
            <a:off x="6241258" y="3614437"/>
            <a:ext cx="1217954" cy="1608543"/>
            <a:chOff x="2443411" y="509730"/>
            <a:chExt cx="4181474" cy="5522432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46" name="Freeform 66">
              <a:extLst>
                <a:ext uri="{FF2B5EF4-FFF2-40B4-BE49-F238E27FC236}">
                  <a16:creationId xmlns:a16="http://schemas.microsoft.com/office/drawing/2014/main" id="{C4842F59-247E-4735-8B3B-B4F96B462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411" y="509730"/>
              <a:ext cx="4181474" cy="5522432"/>
            </a:xfrm>
            <a:custGeom>
              <a:avLst/>
              <a:gdLst>
                <a:gd name="T0" fmla="*/ 4450 w 4641"/>
                <a:gd name="T1" fmla="*/ 0 h 6127"/>
                <a:gd name="T2" fmla="*/ 4488 w 4641"/>
                <a:gd name="T3" fmla="*/ 5 h 6127"/>
                <a:gd name="T4" fmla="*/ 4524 w 4641"/>
                <a:gd name="T5" fmla="*/ 15 h 6127"/>
                <a:gd name="T6" fmla="*/ 4556 w 4641"/>
                <a:gd name="T7" fmla="*/ 34 h 6127"/>
                <a:gd name="T8" fmla="*/ 4585 w 4641"/>
                <a:gd name="T9" fmla="*/ 57 h 6127"/>
                <a:gd name="T10" fmla="*/ 4608 w 4641"/>
                <a:gd name="T11" fmla="*/ 85 h 6127"/>
                <a:gd name="T12" fmla="*/ 4626 w 4641"/>
                <a:gd name="T13" fmla="*/ 117 h 6127"/>
                <a:gd name="T14" fmla="*/ 4637 w 4641"/>
                <a:gd name="T15" fmla="*/ 153 h 6127"/>
                <a:gd name="T16" fmla="*/ 4641 w 4641"/>
                <a:gd name="T17" fmla="*/ 191 h 6127"/>
                <a:gd name="T18" fmla="*/ 4639 w 4641"/>
                <a:gd name="T19" fmla="*/ 5956 h 6127"/>
                <a:gd name="T20" fmla="*/ 4632 w 4641"/>
                <a:gd name="T21" fmla="*/ 5993 h 6127"/>
                <a:gd name="T22" fmla="*/ 4617 w 4641"/>
                <a:gd name="T23" fmla="*/ 6027 h 6127"/>
                <a:gd name="T24" fmla="*/ 4597 w 4641"/>
                <a:gd name="T25" fmla="*/ 6057 h 6127"/>
                <a:gd name="T26" fmla="*/ 4571 w 4641"/>
                <a:gd name="T27" fmla="*/ 6083 h 6127"/>
                <a:gd name="T28" fmla="*/ 4541 w 4641"/>
                <a:gd name="T29" fmla="*/ 6104 h 6127"/>
                <a:gd name="T30" fmla="*/ 4506 w 4641"/>
                <a:gd name="T31" fmla="*/ 6118 h 6127"/>
                <a:gd name="T32" fmla="*/ 4469 w 4641"/>
                <a:gd name="T33" fmla="*/ 6126 h 6127"/>
                <a:gd name="T34" fmla="*/ 191 w 4641"/>
                <a:gd name="T35" fmla="*/ 6127 h 6127"/>
                <a:gd name="T36" fmla="*/ 153 w 4641"/>
                <a:gd name="T37" fmla="*/ 6123 h 6127"/>
                <a:gd name="T38" fmla="*/ 117 w 4641"/>
                <a:gd name="T39" fmla="*/ 6112 h 6127"/>
                <a:gd name="T40" fmla="*/ 85 w 4641"/>
                <a:gd name="T41" fmla="*/ 6094 h 6127"/>
                <a:gd name="T42" fmla="*/ 56 w 4641"/>
                <a:gd name="T43" fmla="*/ 6071 h 6127"/>
                <a:gd name="T44" fmla="*/ 33 w 4641"/>
                <a:gd name="T45" fmla="*/ 6043 h 6127"/>
                <a:gd name="T46" fmla="*/ 15 w 4641"/>
                <a:gd name="T47" fmla="*/ 6010 h 6127"/>
                <a:gd name="T48" fmla="*/ 4 w 4641"/>
                <a:gd name="T49" fmla="*/ 5974 h 6127"/>
                <a:gd name="T50" fmla="*/ 0 w 4641"/>
                <a:gd name="T51" fmla="*/ 5936 h 6127"/>
                <a:gd name="T52" fmla="*/ 1 w 4641"/>
                <a:gd name="T53" fmla="*/ 172 h 6127"/>
                <a:gd name="T54" fmla="*/ 8 w 4641"/>
                <a:gd name="T55" fmla="*/ 135 h 6127"/>
                <a:gd name="T56" fmla="*/ 23 w 4641"/>
                <a:gd name="T57" fmla="*/ 101 h 6127"/>
                <a:gd name="T58" fmla="*/ 44 w 4641"/>
                <a:gd name="T59" fmla="*/ 70 h 6127"/>
                <a:gd name="T60" fmla="*/ 70 w 4641"/>
                <a:gd name="T61" fmla="*/ 44 h 6127"/>
                <a:gd name="T62" fmla="*/ 100 w 4641"/>
                <a:gd name="T63" fmla="*/ 23 h 6127"/>
                <a:gd name="T64" fmla="*/ 135 w 4641"/>
                <a:gd name="T65" fmla="*/ 9 h 6127"/>
                <a:gd name="T66" fmla="*/ 172 w 4641"/>
                <a:gd name="T67" fmla="*/ 1 h 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41" h="6127">
                  <a:moveTo>
                    <a:pt x="191" y="0"/>
                  </a:moveTo>
                  <a:lnTo>
                    <a:pt x="4450" y="0"/>
                  </a:lnTo>
                  <a:lnTo>
                    <a:pt x="4469" y="1"/>
                  </a:lnTo>
                  <a:lnTo>
                    <a:pt x="4488" y="5"/>
                  </a:lnTo>
                  <a:lnTo>
                    <a:pt x="4506" y="9"/>
                  </a:lnTo>
                  <a:lnTo>
                    <a:pt x="4524" y="15"/>
                  </a:lnTo>
                  <a:lnTo>
                    <a:pt x="4541" y="23"/>
                  </a:lnTo>
                  <a:lnTo>
                    <a:pt x="4556" y="34"/>
                  </a:lnTo>
                  <a:lnTo>
                    <a:pt x="4571" y="44"/>
                  </a:lnTo>
                  <a:lnTo>
                    <a:pt x="4585" y="57"/>
                  </a:lnTo>
                  <a:lnTo>
                    <a:pt x="4597" y="70"/>
                  </a:lnTo>
                  <a:lnTo>
                    <a:pt x="4608" y="85"/>
                  </a:lnTo>
                  <a:lnTo>
                    <a:pt x="4617" y="101"/>
                  </a:lnTo>
                  <a:lnTo>
                    <a:pt x="4626" y="117"/>
                  </a:lnTo>
                  <a:lnTo>
                    <a:pt x="4632" y="135"/>
                  </a:lnTo>
                  <a:lnTo>
                    <a:pt x="4637" y="153"/>
                  </a:lnTo>
                  <a:lnTo>
                    <a:pt x="4639" y="172"/>
                  </a:lnTo>
                  <a:lnTo>
                    <a:pt x="4641" y="191"/>
                  </a:lnTo>
                  <a:lnTo>
                    <a:pt x="4641" y="5936"/>
                  </a:lnTo>
                  <a:lnTo>
                    <a:pt x="4639" y="5956"/>
                  </a:lnTo>
                  <a:lnTo>
                    <a:pt x="4637" y="5974"/>
                  </a:lnTo>
                  <a:lnTo>
                    <a:pt x="4632" y="5993"/>
                  </a:lnTo>
                  <a:lnTo>
                    <a:pt x="4626" y="6010"/>
                  </a:lnTo>
                  <a:lnTo>
                    <a:pt x="4617" y="6027"/>
                  </a:lnTo>
                  <a:lnTo>
                    <a:pt x="4608" y="6043"/>
                  </a:lnTo>
                  <a:lnTo>
                    <a:pt x="4597" y="6057"/>
                  </a:lnTo>
                  <a:lnTo>
                    <a:pt x="4585" y="6071"/>
                  </a:lnTo>
                  <a:lnTo>
                    <a:pt x="4571" y="6083"/>
                  </a:lnTo>
                  <a:lnTo>
                    <a:pt x="4556" y="6094"/>
                  </a:lnTo>
                  <a:lnTo>
                    <a:pt x="4541" y="6104"/>
                  </a:lnTo>
                  <a:lnTo>
                    <a:pt x="4524" y="6112"/>
                  </a:lnTo>
                  <a:lnTo>
                    <a:pt x="4506" y="6118"/>
                  </a:lnTo>
                  <a:lnTo>
                    <a:pt x="4488" y="6123"/>
                  </a:lnTo>
                  <a:lnTo>
                    <a:pt x="4469" y="6126"/>
                  </a:lnTo>
                  <a:lnTo>
                    <a:pt x="4450" y="6127"/>
                  </a:lnTo>
                  <a:lnTo>
                    <a:pt x="191" y="6127"/>
                  </a:lnTo>
                  <a:lnTo>
                    <a:pt x="172" y="6126"/>
                  </a:lnTo>
                  <a:lnTo>
                    <a:pt x="153" y="6123"/>
                  </a:lnTo>
                  <a:lnTo>
                    <a:pt x="135" y="6118"/>
                  </a:lnTo>
                  <a:lnTo>
                    <a:pt x="117" y="6112"/>
                  </a:lnTo>
                  <a:lnTo>
                    <a:pt x="100" y="6104"/>
                  </a:lnTo>
                  <a:lnTo>
                    <a:pt x="85" y="6094"/>
                  </a:lnTo>
                  <a:lnTo>
                    <a:pt x="70" y="6083"/>
                  </a:lnTo>
                  <a:lnTo>
                    <a:pt x="56" y="6071"/>
                  </a:lnTo>
                  <a:lnTo>
                    <a:pt x="44" y="6057"/>
                  </a:lnTo>
                  <a:lnTo>
                    <a:pt x="33" y="6043"/>
                  </a:lnTo>
                  <a:lnTo>
                    <a:pt x="23" y="6027"/>
                  </a:lnTo>
                  <a:lnTo>
                    <a:pt x="15" y="6010"/>
                  </a:lnTo>
                  <a:lnTo>
                    <a:pt x="8" y="5993"/>
                  </a:lnTo>
                  <a:lnTo>
                    <a:pt x="4" y="5974"/>
                  </a:lnTo>
                  <a:lnTo>
                    <a:pt x="1" y="5956"/>
                  </a:lnTo>
                  <a:lnTo>
                    <a:pt x="0" y="5936"/>
                  </a:lnTo>
                  <a:lnTo>
                    <a:pt x="0" y="191"/>
                  </a:lnTo>
                  <a:lnTo>
                    <a:pt x="1" y="172"/>
                  </a:lnTo>
                  <a:lnTo>
                    <a:pt x="4" y="153"/>
                  </a:lnTo>
                  <a:lnTo>
                    <a:pt x="8" y="135"/>
                  </a:lnTo>
                  <a:lnTo>
                    <a:pt x="15" y="117"/>
                  </a:lnTo>
                  <a:lnTo>
                    <a:pt x="23" y="101"/>
                  </a:lnTo>
                  <a:lnTo>
                    <a:pt x="33" y="85"/>
                  </a:lnTo>
                  <a:lnTo>
                    <a:pt x="44" y="70"/>
                  </a:lnTo>
                  <a:lnTo>
                    <a:pt x="56" y="57"/>
                  </a:lnTo>
                  <a:lnTo>
                    <a:pt x="70" y="44"/>
                  </a:lnTo>
                  <a:lnTo>
                    <a:pt x="85" y="34"/>
                  </a:lnTo>
                  <a:lnTo>
                    <a:pt x="100" y="23"/>
                  </a:lnTo>
                  <a:lnTo>
                    <a:pt x="117" y="15"/>
                  </a:lnTo>
                  <a:lnTo>
                    <a:pt x="135" y="9"/>
                  </a:lnTo>
                  <a:lnTo>
                    <a:pt x="153" y="5"/>
                  </a:lnTo>
                  <a:lnTo>
                    <a:pt x="172" y="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67">
              <a:extLst>
                <a:ext uri="{FF2B5EF4-FFF2-40B4-BE49-F238E27FC236}">
                  <a16:creationId xmlns:a16="http://schemas.microsoft.com/office/drawing/2014/main" id="{74B50A78-B53F-EBAA-3D72-CA1158E04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038" y="542173"/>
              <a:ext cx="4134613" cy="5457546"/>
            </a:xfrm>
            <a:custGeom>
              <a:avLst/>
              <a:gdLst>
                <a:gd name="T0" fmla="*/ 4398 w 4587"/>
                <a:gd name="T1" fmla="*/ 0 h 6055"/>
                <a:gd name="T2" fmla="*/ 4436 w 4587"/>
                <a:gd name="T3" fmla="*/ 4 h 6055"/>
                <a:gd name="T4" fmla="*/ 4471 w 4587"/>
                <a:gd name="T5" fmla="*/ 15 h 6055"/>
                <a:gd name="T6" fmla="*/ 4504 w 4587"/>
                <a:gd name="T7" fmla="*/ 33 h 6055"/>
                <a:gd name="T8" fmla="*/ 4531 w 4587"/>
                <a:gd name="T9" fmla="*/ 56 h 6055"/>
                <a:gd name="T10" fmla="*/ 4555 w 4587"/>
                <a:gd name="T11" fmla="*/ 83 h 6055"/>
                <a:gd name="T12" fmla="*/ 4572 w 4587"/>
                <a:gd name="T13" fmla="*/ 116 h 6055"/>
                <a:gd name="T14" fmla="*/ 4583 w 4587"/>
                <a:gd name="T15" fmla="*/ 151 h 6055"/>
                <a:gd name="T16" fmla="*/ 4587 w 4587"/>
                <a:gd name="T17" fmla="*/ 189 h 6055"/>
                <a:gd name="T18" fmla="*/ 4586 w 4587"/>
                <a:gd name="T19" fmla="*/ 5886 h 6055"/>
                <a:gd name="T20" fmla="*/ 4579 w 4587"/>
                <a:gd name="T21" fmla="*/ 5922 h 6055"/>
                <a:gd name="T22" fmla="*/ 4564 w 4587"/>
                <a:gd name="T23" fmla="*/ 5957 h 6055"/>
                <a:gd name="T24" fmla="*/ 4544 w 4587"/>
                <a:gd name="T25" fmla="*/ 5987 h 6055"/>
                <a:gd name="T26" fmla="*/ 4519 w 4587"/>
                <a:gd name="T27" fmla="*/ 6013 h 6055"/>
                <a:gd name="T28" fmla="*/ 4489 w 4587"/>
                <a:gd name="T29" fmla="*/ 6032 h 6055"/>
                <a:gd name="T30" fmla="*/ 4454 w 4587"/>
                <a:gd name="T31" fmla="*/ 6047 h 6055"/>
                <a:gd name="T32" fmla="*/ 4418 w 4587"/>
                <a:gd name="T33" fmla="*/ 6054 h 6055"/>
                <a:gd name="T34" fmla="*/ 189 w 4587"/>
                <a:gd name="T35" fmla="*/ 6055 h 6055"/>
                <a:gd name="T36" fmla="*/ 150 w 4587"/>
                <a:gd name="T37" fmla="*/ 6052 h 6055"/>
                <a:gd name="T38" fmla="*/ 116 w 4587"/>
                <a:gd name="T39" fmla="*/ 6040 h 6055"/>
                <a:gd name="T40" fmla="*/ 83 w 4587"/>
                <a:gd name="T41" fmla="*/ 6023 h 6055"/>
                <a:gd name="T42" fmla="*/ 56 w 4587"/>
                <a:gd name="T43" fmla="*/ 6000 h 6055"/>
                <a:gd name="T44" fmla="*/ 32 w 4587"/>
                <a:gd name="T45" fmla="*/ 5972 h 6055"/>
                <a:gd name="T46" fmla="*/ 15 w 4587"/>
                <a:gd name="T47" fmla="*/ 5940 h 6055"/>
                <a:gd name="T48" fmla="*/ 3 w 4587"/>
                <a:gd name="T49" fmla="*/ 5905 h 6055"/>
                <a:gd name="T50" fmla="*/ 0 w 4587"/>
                <a:gd name="T51" fmla="*/ 5867 h 6055"/>
                <a:gd name="T52" fmla="*/ 1 w 4587"/>
                <a:gd name="T53" fmla="*/ 169 h 6055"/>
                <a:gd name="T54" fmla="*/ 8 w 4587"/>
                <a:gd name="T55" fmla="*/ 132 h 6055"/>
                <a:gd name="T56" fmla="*/ 23 w 4587"/>
                <a:gd name="T57" fmla="*/ 99 h 6055"/>
                <a:gd name="T58" fmla="*/ 43 w 4587"/>
                <a:gd name="T59" fmla="*/ 68 h 6055"/>
                <a:gd name="T60" fmla="*/ 69 w 4587"/>
                <a:gd name="T61" fmla="*/ 43 h 6055"/>
                <a:gd name="T62" fmla="*/ 99 w 4587"/>
                <a:gd name="T63" fmla="*/ 23 h 6055"/>
                <a:gd name="T64" fmla="*/ 133 w 4587"/>
                <a:gd name="T65" fmla="*/ 8 h 6055"/>
                <a:gd name="T66" fmla="*/ 170 w 4587"/>
                <a:gd name="T67" fmla="*/ 1 h 6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87" h="6055">
                  <a:moveTo>
                    <a:pt x="189" y="0"/>
                  </a:moveTo>
                  <a:lnTo>
                    <a:pt x="4398" y="0"/>
                  </a:lnTo>
                  <a:lnTo>
                    <a:pt x="4418" y="1"/>
                  </a:lnTo>
                  <a:lnTo>
                    <a:pt x="4436" y="4"/>
                  </a:lnTo>
                  <a:lnTo>
                    <a:pt x="4454" y="8"/>
                  </a:lnTo>
                  <a:lnTo>
                    <a:pt x="4471" y="15"/>
                  </a:lnTo>
                  <a:lnTo>
                    <a:pt x="4489" y="23"/>
                  </a:lnTo>
                  <a:lnTo>
                    <a:pt x="4504" y="33"/>
                  </a:lnTo>
                  <a:lnTo>
                    <a:pt x="4519" y="43"/>
                  </a:lnTo>
                  <a:lnTo>
                    <a:pt x="4531" y="56"/>
                  </a:lnTo>
                  <a:lnTo>
                    <a:pt x="4544" y="68"/>
                  </a:lnTo>
                  <a:lnTo>
                    <a:pt x="4555" y="83"/>
                  </a:lnTo>
                  <a:lnTo>
                    <a:pt x="4564" y="99"/>
                  </a:lnTo>
                  <a:lnTo>
                    <a:pt x="4572" y="116"/>
                  </a:lnTo>
                  <a:lnTo>
                    <a:pt x="4579" y="132"/>
                  </a:lnTo>
                  <a:lnTo>
                    <a:pt x="4583" y="151"/>
                  </a:lnTo>
                  <a:lnTo>
                    <a:pt x="4586" y="169"/>
                  </a:lnTo>
                  <a:lnTo>
                    <a:pt x="4587" y="189"/>
                  </a:lnTo>
                  <a:lnTo>
                    <a:pt x="4587" y="5867"/>
                  </a:lnTo>
                  <a:lnTo>
                    <a:pt x="4586" y="5886"/>
                  </a:lnTo>
                  <a:lnTo>
                    <a:pt x="4583" y="5905"/>
                  </a:lnTo>
                  <a:lnTo>
                    <a:pt x="4579" y="5922"/>
                  </a:lnTo>
                  <a:lnTo>
                    <a:pt x="4572" y="5940"/>
                  </a:lnTo>
                  <a:lnTo>
                    <a:pt x="4564" y="5957"/>
                  </a:lnTo>
                  <a:lnTo>
                    <a:pt x="4555" y="5972"/>
                  </a:lnTo>
                  <a:lnTo>
                    <a:pt x="4544" y="5987"/>
                  </a:lnTo>
                  <a:lnTo>
                    <a:pt x="4531" y="6000"/>
                  </a:lnTo>
                  <a:lnTo>
                    <a:pt x="4519" y="6013"/>
                  </a:lnTo>
                  <a:lnTo>
                    <a:pt x="4504" y="6023"/>
                  </a:lnTo>
                  <a:lnTo>
                    <a:pt x="4489" y="6032"/>
                  </a:lnTo>
                  <a:lnTo>
                    <a:pt x="4471" y="6040"/>
                  </a:lnTo>
                  <a:lnTo>
                    <a:pt x="4454" y="6047"/>
                  </a:lnTo>
                  <a:lnTo>
                    <a:pt x="4436" y="6052"/>
                  </a:lnTo>
                  <a:lnTo>
                    <a:pt x="4418" y="6054"/>
                  </a:lnTo>
                  <a:lnTo>
                    <a:pt x="4398" y="6055"/>
                  </a:lnTo>
                  <a:lnTo>
                    <a:pt x="189" y="6055"/>
                  </a:lnTo>
                  <a:lnTo>
                    <a:pt x="170" y="6054"/>
                  </a:lnTo>
                  <a:lnTo>
                    <a:pt x="150" y="6052"/>
                  </a:lnTo>
                  <a:lnTo>
                    <a:pt x="133" y="6047"/>
                  </a:lnTo>
                  <a:lnTo>
                    <a:pt x="116" y="6040"/>
                  </a:lnTo>
                  <a:lnTo>
                    <a:pt x="99" y="6032"/>
                  </a:lnTo>
                  <a:lnTo>
                    <a:pt x="83" y="6023"/>
                  </a:lnTo>
                  <a:lnTo>
                    <a:pt x="69" y="6013"/>
                  </a:lnTo>
                  <a:lnTo>
                    <a:pt x="56" y="6000"/>
                  </a:lnTo>
                  <a:lnTo>
                    <a:pt x="43" y="5987"/>
                  </a:lnTo>
                  <a:lnTo>
                    <a:pt x="32" y="5972"/>
                  </a:lnTo>
                  <a:lnTo>
                    <a:pt x="23" y="5957"/>
                  </a:lnTo>
                  <a:lnTo>
                    <a:pt x="15" y="5940"/>
                  </a:lnTo>
                  <a:lnTo>
                    <a:pt x="8" y="5922"/>
                  </a:lnTo>
                  <a:lnTo>
                    <a:pt x="3" y="5905"/>
                  </a:lnTo>
                  <a:lnTo>
                    <a:pt x="1" y="5886"/>
                  </a:lnTo>
                  <a:lnTo>
                    <a:pt x="0" y="5867"/>
                  </a:lnTo>
                  <a:lnTo>
                    <a:pt x="0" y="189"/>
                  </a:lnTo>
                  <a:lnTo>
                    <a:pt x="1" y="169"/>
                  </a:lnTo>
                  <a:lnTo>
                    <a:pt x="3" y="151"/>
                  </a:lnTo>
                  <a:lnTo>
                    <a:pt x="8" y="132"/>
                  </a:lnTo>
                  <a:lnTo>
                    <a:pt x="15" y="116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3" y="33"/>
                  </a:lnTo>
                  <a:lnTo>
                    <a:pt x="99" y="23"/>
                  </a:lnTo>
                  <a:lnTo>
                    <a:pt x="116" y="15"/>
                  </a:lnTo>
                  <a:lnTo>
                    <a:pt x="133" y="8"/>
                  </a:lnTo>
                  <a:lnTo>
                    <a:pt x="150" y="4"/>
                  </a:lnTo>
                  <a:lnTo>
                    <a:pt x="170" y="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Rectangle 68">
              <a:extLst>
                <a:ext uri="{FF2B5EF4-FFF2-40B4-BE49-F238E27FC236}">
                  <a16:creationId xmlns:a16="http://schemas.microsoft.com/office/drawing/2014/main" id="{50821A90-EDE3-661E-8A3D-8F960D292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769" y="1007182"/>
              <a:ext cx="3366806" cy="44950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Rectangle 69">
              <a:extLst>
                <a:ext uri="{FF2B5EF4-FFF2-40B4-BE49-F238E27FC236}">
                  <a16:creationId xmlns:a16="http://schemas.microsoft.com/office/drawing/2014/main" id="{07468B9E-A4CA-FE2C-89B1-CC783C2B9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769" y="1007182"/>
              <a:ext cx="3366806" cy="10453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70">
              <a:extLst>
                <a:ext uri="{FF2B5EF4-FFF2-40B4-BE49-F238E27FC236}">
                  <a16:creationId xmlns:a16="http://schemas.microsoft.com/office/drawing/2014/main" id="{1AB8970D-12C9-803C-04BF-6CD477EA2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69" y="5221099"/>
              <a:ext cx="3366806" cy="281167"/>
            </a:xfrm>
            <a:custGeom>
              <a:avLst/>
              <a:gdLst>
                <a:gd name="T0" fmla="*/ 149 w 3735"/>
                <a:gd name="T1" fmla="*/ 0 h 311"/>
                <a:gd name="T2" fmla="*/ 3573 w 3735"/>
                <a:gd name="T3" fmla="*/ 0 h 311"/>
                <a:gd name="T4" fmla="*/ 3735 w 3735"/>
                <a:gd name="T5" fmla="*/ 311 h 311"/>
                <a:gd name="T6" fmla="*/ 0 w 3735"/>
                <a:gd name="T7" fmla="*/ 311 h 311"/>
                <a:gd name="T8" fmla="*/ 149 w 3735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5" h="311">
                  <a:moveTo>
                    <a:pt x="149" y="0"/>
                  </a:moveTo>
                  <a:lnTo>
                    <a:pt x="3573" y="0"/>
                  </a:lnTo>
                  <a:lnTo>
                    <a:pt x="3735" y="311"/>
                  </a:lnTo>
                  <a:lnTo>
                    <a:pt x="0" y="31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91">
              <a:extLst>
                <a:ext uri="{FF2B5EF4-FFF2-40B4-BE49-F238E27FC236}">
                  <a16:creationId xmlns:a16="http://schemas.microsoft.com/office/drawing/2014/main" id="{6030EBCD-6333-B0F3-9599-AD067002C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782" y="1032414"/>
              <a:ext cx="115349" cy="54074"/>
            </a:xfrm>
            <a:custGeom>
              <a:avLst/>
              <a:gdLst>
                <a:gd name="T0" fmla="*/ 14 w 128"/>
                <a:gd name="T1" fmla="*/ 0 h 61"/>
                <a:gd name="T2" fmla="*/ 114 w 128"/>
                <a:gd name="T3" fmla="*/ 0 h 61"/>
                <a:gd name="T4" fmla="*/ 118 w 128"/>
                <a:gd name="T5" fmla="*/ 1 h 61"/>
                <a:gd name="T6" fmla="*/ 123 w 128"/>
                <a:gd name="T7" fmla="*/ 4 h 61"/>
                <a:gd name="T8" fmla="*/ 127 w 128"/>
                <a:gd name="T9" fmla="*/ 8 h 61"/>
                <a:gd name="T10" fmla="*/ 128 w 128"/>
                <a:gd name="T11" fmla="*/ 13 h 61"/>
                <a:gd name="T12" fmla="*/ 128 w 128"/>
                <a:gd name="T13" fmla="*/ 49 h 61"/>
                <a:gd name="T14" fmla="*/ 127 w 128"/>
                <a:gd name="T15" fmla="*/ 53 h 61"/>
                <a:gd name="T16" fmla="*/ 123 w 128"/>
                <a:gd name="T17" fmla="*/ 58 h 61"/>
                <a:gd name="T18" fmla="*/ 118 w 128"/>
                <a:gd name="T19" fmla="*/ 60 h 61"/>
                <a:gd name="T20" fmla="*/ 114 w 128"/>
                <a:gd name="T21" fmla="*/ 61 h 61"/>
                <a:gd name="T22" fmla="*/ 14 w 128"/>
                <a:gd name="T23" fmla="*/ 61 h 61"/>
                <a:gd name="T24" fmla="*/ 8 w 128"/>
                <a:gd name="T25" fmla="*/ 60 h 61"/>
                <a:gd name="T26" fmla="*/ 5 w 128"/>
                <a:gd name="T27" fmla="*/ 58 h 61"/>
                <a:gd name="T28" fmla="*/ 1 w 128"/>
                <a:gd name="T29" fmla="*/ 53 h 61"/>
                <a:gd name="T30" fmla="*/ 0 w 128"/>
                <a:gd name="T31" fmla="*/ 49 h 61"/>
                <a:gd name="T32" fmla="*/ 0 w 128"/>
                <a:gd name="T33" fmla="*/ 13 h 61"/>
                <a:gd name="T34" fmla="*/ 1 w 128"/>
                <a:gd name="T35" fmla="*/ 8 h 61"/>
                <a:gd name="T36" fmla="*/ 5 w 128"/>
                <a:gd name="T37" fmla="*/ 4 h 61"/>
                <a:gd name="T38" fmla="*/ 8 w 128"/>
                <a:gd name="T39" fmla="*/ 1 h 61"/>
                <a:gd name="T40" fmla="*/ 14 w 128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61">
                  <a:moveTo>
                    <a:pt x="14" y="0"/>
                  </a:moveTo>
                  <a:lnTo>
                    <a:pt x="114" y="0"/>
                  </a:lnTo>
                  <a:lnTo>
                    <a:pt x="118" y="1"/>
                  </a:lnTo>
                  <a:lnTo>
                    <a:pt x="123" y="4"/>
                  </a:lnTo>
                  <a:lnTo>
                    <a:pt x="127" y="8"/>
                  </a:lnTo>
                  <a:lnTo>
                    <a:pt x="128" y="13"/>
                  </a:lnTo>
                  <a:lnTo>
                    <a:pt x="128" y="49"/>
                  </a:lnTo>
                  <a:lnTo>
                    <a:pt x="127" y="53"/>
                  </a:lnTo>
                  <a:lnTo>
                    <a:pt x="123" y="58"/>
                  </a:lnTo>
                  <a:lnTo>
                    <a:pt x="118" y="60"/>
                  </a:lnTo>
                  <a:lnTo>
                    <a:pt x="114" y="61"/>
                  </a:lnTo>
                  <a:lnTo>
                    <a:pt x="14" y="61"/>
                  </a:lnTo>
                  <a:lnTo>
                    <a:pt x="8" y="60"/>
                  </a:lnTo>
                  <a:lnTo>
                    <a:pt x="5" y="58"/>
                  </a:lnTo>
                  <a:lnTo>
                    <a:pt x="1" y="53"/>
                  </a:lnTo>
                  <a:lnTo>
                    <a:pt x="0" y="49"/>
                  </a:lnTo>
                  <a:lnTo>
                    <a:pt x="0" y="13"/>
                  </a:lnTo>
                  <a:lnTo>
                    <a:pt x="1" y="8"/>
                  </a:lnTo>
                  <a:lnTo>
                    <a:pt x="5" y="4"/>
                  </a:lnTo>
                  <a:lnTo>
                    <a:pt x="8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Rectangle 92">
              <a:extLst>
                <a:ext uri="{FF2B5EF4-FFF2-40B4-BE49-F238E27FC236}">
                  <a16:creationId xmlns:a16="http://schemas.microsoft.com/office/drawing/2014/main" id="{71B2933E-ED38-4483-CBD9-007847F7D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8595" y="1046832"/>
              <a:ext cx="93724" cy="252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Rectangle 93">
              <a:extLst>
                <a:ext uri="{FF2B5EF4-FFF2-40B4-BE49-F238E27FC236}">
                  <a16:creationId xmlns:a16="http://schemas.microsoft.com/office/drawing/2014/main" id="{B7E024A5-955A-9F9E-A76D-2C794198C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3132" y="1046832"/>
              <a:ext cx="10813" cy="25237"/>
            </a:xfrm>
            <a:prstGeom prst="rect">
              <a:avLst/>
            </a:prstGeom>
            <a:solidFill>
              <a:srgbClr val="848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id="{CD055720-07AA-D78F-9166-B360650BB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8887" y="1086488"/>
              <a:ext cx="14419" cy="14419"/>
            </a:xfrm>
            <a:custGeom>
              <a:avLst/>
              <a:gdLst>
                <a:gd name="T0" fmla="*/ 8 w 17"/>
                <a:gd name="T1" fmla="*/ 0 h 17"/>
                <a:gd name="T2" fmla="*/ 11 w 17"/>
                <a:gd name="T3" fmla="*/ 2 h 17"/>
                <a:gd name="T4" fmla="*/ 14 w 17"/>
                <a:gd name="T5" fmla="*/ 3 h 17"/>
                <a:gd name="T6" fmla="*/ 15 w 17"/>
                <a:gd name="T7" fmla="*/ 5 h 17"/>
                <a:gd name="T8" fmla="*/ 17 w 17"/>
                <a:gd name="T9" fmla="*/ 9 h 17"/>
                <a:gd name="T10" fmla="*/ 15 w 17"/>
                <a:gd name="T11" fmla="*/ 12 h 17"/>
                <a:gd name="T12" fmla="*/ 14 w 17"/>
                <a:gd name="T13" fmla="*/ 14 h 17"/>
                <a:gd name="T14" fmla="*/ 11 w 17"/>
                <a:gd name="T15" fmla="*/ 16 h 17"/>
                <a:gd name="T16" fmla="*/ 8 w 17"/>
                <a:gd name="T17" fmla="*/ 17 h 17"/>
                <a:gd name="T18" fmla="*/ 5 w 17"/>
                <a:gd name="T19" fmla="*/ 16 h 17"/>
                <a:gd name="T20" fmla="*/ 3 w 17"/>
                <a:gd name="T21" fmla="*/ 14 h 17"/>
                <a:gd name="T22" fmla="*/ 0 w 17"/>
                <a:gd name="T23" fmla="*/ 12 h 17"/>
                <a:gd name="T24" fmla="*/ 0 w 17"/>
                <a:gd name="T25" fmla="*/ 9 h 17"/>
                <a:gd name="T26" fmla="*/ 0 w 17"/>
                <a:gd name="T27" fmla="*/ 5 h 17"/>
                <a:gd name="T28" fmla="*/ 3 w 17"/>
                <a:gd name="T29" fmla="*/ 3 h 17"/>
                <a:gd name="T30" fmla="*/ 5 w 17"/>
                <a:gd name="T31" fmla="*/ 2 h 17"/>
                <a:gd name="T32" fmla="*/ 8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1" y="2"/>
                  </a:lnTo>
                  <a:lnTo>
                    <a:pt x="14" y="3"/>
                  </a:lnTo>
                  <a:lnTo>
                    <a:pt x="15" y="5"/>
                  </a:lnTo>
                  <a:lnTo>
                    <a:pt x="17" y="9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1" y="16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3" y="3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95">
              <a:extLst>
                <a:ext uri="{FF2B5EF4-FFF2-40B4-BE49-F238E27FC236}">
                  <a16:creationId xmlns:a16="http://schemas.microsoft.com/office/drawing/2014/main" id="{ADA85937-0AED-A4B9-4680-215454BAB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675" y="1072064"/>
              <a:ext cx="28837" cy="14419"/>
            </a:xfrm>
            <a:custGeom>
              <a:avLst/>
              <a:gdLst>
                <a:gd name="T0" fmla="*/ 0 w 34"/>
                <a:gd name="T1" fmla="*/ 11 h 14"/>
                <a:gd name="T2" fmla="*/ 4 w 34"/>
                <a:gd name="T3" fmla="*/ 6 h 14"/>
                <a:gd name="T4" fmla="*/ 7 w 34"/>
                <a:gd name="T5" fmla="*/ 4 h 14"/>
                <a:gd name="T6" fmla="*/ 12 w 34"/>
                <a:gd name="T7" fmla="*/ 1 h 14"/>
                <a:gd name="T8" fmla="*/ 17 w 34"/>
                <a:gd name="T9" fmla="*/ 0 h 14"/>
                <a:gd name="T10" fmla="*/ 22 w 34"/>
                <a:gd name="T11" fmla="*/ 1 h 14"/>
                <a:gd name="T12" fmla="*/ 27 w 34"/>
                <a:gd name="T13" fmla="*/ 3 h 14"/>
                <a:gd name="T14" fmla="*/ 31 w 34"/>
                <a:gd name="T15" fmla="*/ 6 h 14"/>
                <a:gd name="T16" fmla="*/ 34 w 34"/>
                <a:gd name="T17" fmla="*/ 10 h 14"/>
                <a:gd name="T18" fmla="*/ 28 w 34"/>
                <a:gd name="T19" fmla="*/ 14 h 14"/>
                <a:gd name="T20" fmla="*/ 27 w 34"/>
                <a:gd name="T21" fmla="*/ 11 h 14"/>
                <a:gd name="T22" fmla="*/ 23 w 34"/>
                <a:gd name="T23" fmla="*/ 10 h 14"/>
                <a:gd name="T24" fmla="*/ 21 w 34"/>
                <a:gd name="T25" fmla="*/ 8 h 14"/>
                <a:gd name="T26" fmla="*/ 17 w 34"/>
                <a:gd name="T27" fmla="*/ 7 h 14"/>
                <a:gd name="T28" fmla="*/ 14 w 34"/>
                <a:gd name="T29" fmla="*/ 8 h 14"/>
                <a:gd name="T30" fmla="*/ 11 w 34"/>
                <a:gd name="T31" fmla="*/ 10 h 14"/>
                <a:gd name="T32" fmla="*/ 8 w 34"/>
                <a:gd name="T33" fmla="*/ 12 h 14"/>
                <a:gd name="T34" fmla="*/ 6 w 34"/>
                <a:gd name="T35" fmla="*/ 14 h 14"/>
                <a:gd name="T36" fmla="*/ 0 w 34"/>
                <a:gd name="T3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14">
                  <a:moveTo>
                    <a:pt x="0" y="11"/>
                  </a:moveTo>
                  <a:lnTo>
                    <a:pt x="4" y="6"/>
                  </a:lnTo>
                  <a:lnTo>
                    <a:pt x="7" y="4"/>
                  </a:lnTo>
                  <a:lnTo>
                    <a:pt x="12" y="1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27" y="3"/>
                  </a:lnTo>
                  <a:lnTo>
                    <a:pt x="31" y="6"/>
                  </a:lnTo>
                  <a:lnTo>
                    <a:pt x="34" y="10"/>
                  </a:lnTo>
                  <a:lnTo>
                    <a:pt x="28" y="14"/>
                  </a:lnTo>
                  <a:lnTo>
                    <a:pt x="27" y="11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17" y="7"/>
                  </a:lnTo>
                  <a:lnTo>
                    <a:pt x="14" y="8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id="{74D0A9ED-27DE-E967-1731-E4CC33909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7256" y="1054044"/>
              <a:ext cx="57675" cy="21625"/>
            </a:xfrm>
            <a:custGeom>
              <a:avLst/>
              <a:gdLst>
                <a:gd name="T0" fmla="*/ 0 w 62"/>
                <a:gd name="T1" fmla="*/ 18 h 22"/>
                <a:gd name="T2" fmla="*/ 4 w 62"/>
                <a:gd name="T3" fmla="*/ 14 h 22"/>
                <a:gd name="T4" fmla="*/ 6 w 62"/>
                <a:gd name="T5" fmla="*/ 11 h 22"/>
                <a:gd name="T6" fmla="*/ 9 w 62"/>
                <a:gd name="T7" fmla="*/ 9 h 22"/>
                <a:gd name="T8" fmla="*/ 14 w 62"/>
                <a:gd name="T9" fmla="*/ 5 h 22"/>
                <a:gd name="T10" fmla="*/ 18 w 62"/>
                <a:gd name="T11" fmla="*/ 4 h 22"/>
                <a:gd name="T12" fmla="*/ 22 w 62"/>
                <a:gd name="T13" fmla="*/ 3 h 22"/>
                <a:gd name="T14" fmla="*/ 27 w 62"/>
                <a:gd name="T15" fmla="*/ 2 h 22"/>
                <a:gd name="T16" fmla="*/ 31 w 62"/>
                <a:gd name="T17" fmla="*/ 0 h 22"/>
                <a:gd name="T18" fmla="*/ 41 w 62"/>
                <a:gd name="T19" fmla="*/ 2 h 22"/>
                <a:gd name="T20" fmla="*/ 49 w 62"/>
                <a:gd name="T21" fmla="*/ 5 h 22"/>
                <a:gd name="T22" fmla="*/ 56 w 62"/>
                <a:gd name="T23" fmla="*/ 11 h 22"/>
                <a:gd name="T24" fmla="*/ 62 w 62"/>
                <a:gd name="T25" fmla="*/ 18 h 22"/>
                <a:gd name="T26" fmla="*/ 56 w 62"/>
                <a:gd name="T27" fmla="*/ 21 h 22"/>
                <a:gd name="T28" fmla="*/ 51 w 62"/>
                <a:gd name="T29" fmla="*/ 15 h 22"/>
                <a:gd name="T30" fmla="*/ 45 w 62"/>
                <a:gd name="T31" fmla="*/ 12 h 22"/>
                <a:gd name="T32" fmla="*/ 38 w 62"/>
                <a:gd name="T33" fmla="*/ 9 h 22"/>
                <a:gd name="T34" fmla="*/ 31 w 62"/>
                <a:gd name="T35" fmla="*/ 9 h 22"/>
                <a:gd name="T36" fmla="*/ 25 w 62"/>
                <a:gd name="T37" fmla="*/ 9 h 22"/>
                <a:gd name="T38" fmla="*/ 18 w 62"/>
                <a:gd name="T39" fmla="*/ 12 h 22"/>
                <a:gd name="T40" fmla="*/ 12 w 62"/>
                <a:gd name="T41" fmla="*/ 17 h 22"/>
                <a:gd name="T42" fmla="*/ 7 w 62"/>
                <a:gd name="T43" fmla="*/ 22 h 22"/>
                <a:gd name="T44" fmla="*/ 0 w 62"/>
                <a:gd name="T4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22">
                  <a:moveTo>
                    <a:pt x="0" y="18"/>
                  </a:moveTo>
                  <a:lnTo>
                    <a:pt x="4" y="14"/>
                  </a:lnTo>
                  <a:lnTo>
                    <a:pt x="6" y="11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8" y="4"/>
                  </a:lnTo>
                  <a:lnTo>
                    <a:pt x="22" y="3"/>
                  </a:lnTo>
                  <a:lnTo>
                    <a:pt x="27" y="2"/>
                  </a:lnTo>
                  <a:lnTo>
                    <a:pt x="31" y="0"/>
                  </a:lnTo>
                  <a:lnTo>
                    <a:pt x="41" y="2"/>
                  </a:lnTo>
                  <a:lnTo>
                    <a:pt x="49" y="5"/>
                  </a:lnTo>
                  <a:lnTo>
                    <a:pt x="56" y="11"/>
                  </a:lnTo>
                  <a:lnTo>
                    <a:pt x="62" y="18"/>
                  </a:lnTo>
                  <a:lnTo>
                    <a:pt x="56" y="21"/>
                  </a:lnTo>
                  <a:lnTo>
                    <a:pt x="51" y="15"/>
                  </a:lnTo>
                  <a:lnTo>
                    <a:pt x="45" y="12"/>
                  </a:lnTo>
                  <a:lnTo>
                    <a:pt x="38" y="9"/>
                  </a:lnTo>
                  <a:lnTo>
                    <a:pt x="31" y="9"/>
                  </a:lnTo>
                  <a:lnTo>
                    <a:pt x="25" y="9"/>
                  </a:lnTo>
                  <a:lnTo>
                    <a:pt x="18" y="12"/>
                  </a:lnTo>
                  <a:lnTo>
                    <a:pt x="12" y="17"/>
                  </a:lnTo>
                  <a:lnTo>
                    <a:pt x="7" y="2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97">
              <a:extLst>
                <a:ext uri="{FF2B5EF4-FFF2-40B4-BE49-F238E27FC236}">
                  <a16:creationId xmlns:a16="http://schemas.microsoft.com/office/drawing/2014/main" id="{C0EF12AB-15B5-B034-5F79-54A8A2FB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6444" y="1036020"/>
              <a:ext cx="79305" cy="25237"/>
            </a:xfrm>
            <a:custGeom>
              <a:avLst/>
              <a:gdLst>
                <a:gd name="T0" fmla="*/ 0 w 88"/>
                <a:gd name="T1" fmla="*/ 24 h 28"/>
                <a:gd name="T2" fmla="*/ 4 w 88"/>
                <a:gd name="T3" fmla="*/ 18 h 28"/>
                <a:gd name="T4" fmla="*/ 9 w 88"/>
                <a:gd name="T5" fmla="*/ 14 h 28"/>
                <a:gd name="T6" fmla="*/ 13 w 88"/>
                <a:gd name="T7" fmla="*/ 10 h 28"/>
                <a:gd name="T8" fmla="*/ 19 w 88"/>
                <a:gd name="T9" fmla="*/ 6 h 28"/>
                <a:gd name="T10" fmla="*/ 25 w 88"/>
                <a:gd name="T11" fmla="*/ 3 h 28"/>
                <a:gd name="T12" fmla="*/ 32 w 88"/>
                <a:gd name="T13" fmla="*/ 1 h 28"/>
                <a:gd name="T14" fmla="*/ 38 w 88"/>
                <a:gd name="T15" fmla="*/ 0 h 28"/>
                <a:gd name="T16" fmla="*/ 44 w 88"/>
                <a:gd name="T17" fmla="*/ 0 h 28"/>
                <a:gd name="T18" fmla="*/ 51 w 88"/>
                <a:gd name="T19" fmla="*/ 0 h 28"/>
                <a:gd name="T20" fmla="*/ 57 w 88"/>
                <a:gd name="T21" fmla="*/ 1 h 28"/>
                <a:gd name="T22" fmla="*/ 63 w 88"/>
                <a:gd name="T23" fmla="*/ 3 h 28"/>
                <a:gd name="T24" fmla="*/ 69 w 88"/>
                <a:gd name="T25" fmla="*/ 6 h 28"/>
                <a:gd name="T26" fmla="*/ 75 w 88"/>
                <a:gd name="T27" fmla="*/ 9 h 28"/>
                <a:gd name="T28" fmla="*/ 79 w 88"/>
                <a:gd name="T29" fmla="*/ 14 h 28"/>
                <a:gd name="T30" fmla="*/ 84 w 88"/>
                <a:gd name="T31" fmla="*/ 18 h 28"/>
                <a:gd name="T32" fmla="*/ 88 w 88"/>
                <a:gd name="T33" fmla="*/ 23 h 28"/>
                <a:gd name="T34" fmla="*/ 82 w 88"/>
                <a:gd name="T35" fmla="*/ 28 h 28"/>
                <a:gd name="T36" fmla="*/ 78 w 88"/>
                <a:gd name="T37" fmla="*/ 23 h 28"/>
                <a:gd name="T38" fmla="*/ 75 w 88"/>
                <a:gd name="T39" fmla="*/ 18 h 28"/>
                <a:gd name="T40" fmla="*/ 70 w 88"/>
                <a:gd name="T41" fmla="*/ 15 h 28"/>
                <a:gd name="T42" fmla="*/ 65 w 88"/>
                <a:gd name="T43" fmla="*/ 12 h 28"/>
                <a:gd name="T44" fmla="*/ 61 w 88"/>
                <a:gd name="T45" fmla="*/ 9 h 28"/>
                <a:gd name="T46" fmla="*/ 56 w 88"/>
                <a:gd name="T47" fmla="*/ 8 h 28"/>
                <a:gd name="T48" fmla="*/ 50 w 88"/>
                <a:gd name="T49" fmla="*/ 7 h 28"/>
                <a:gd name="T50" fmla="*/ 44 w 88"/>
                <a:gd name="T51" fmla="*/ 7 h 28"/>
                <a:gd name="T52" fmla="*/ 39 w 88"/>
                <a:gd name="T53" fmla="*/ 7 h 28"/>
                <a:gd name="T54" fmla="*/ 33 w 88"/>
                <a:gd name="T55" fmla="*/ 8 h 28"/>
                <a:gd name="T56" fmla="*/ 28 w 88"/>
                <a:gd name="T57" fmla="*/ 10 h 28"/>
                <a:gd name="T58" fmla="*/ 22 w 88"/>
                <a:gd name="T59" fmla="*/ 12 h 28"/>
                <a:gd name="T60" fmla="*/ 18 w 88"/>
                <a:gd name="T61" fmla="*/ 15 h 28"/>
                <a:gd name="T62" fmla="*/ 13 w 88"/>
                <a:gd name="T63" fmla="*/ 19 h 28"/>
                <a:gd name="T64" fmla="*/ 10 w 88"/>
                <a:gd name="T65" fmla="*/ 23 h 28"/>
                <a:gd name="T66" fmla="*/ 6 w 88"/>
                <a:gd name="T67" fmla="*/ 28 h 28"/>
                <a:gd name="T68" fmla="*/ 0 w 88"/>
                <a:gd name="T6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28">
                  <a:moveTo>
                    <a:pt x="0" y="24"/>
                  </a:moveTo>
                  <a:lnTo>
                    <a:pt x="4" y="18"/>
                  </a:lnTo>
                  <a:lnTo>
                    <a:pt x="9" y="14"/>
                  </a:lnTo>
                  <a:lnTo>
                    <a:pt x="13" y="10"/>
                  </a:lnTo>
                  <a:lnTo>
                    <a:pt x="19" y="6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3" y="3"/>
                  </a:lnTo>
                  <a:lnTo>
                    <a:pt x="69" y="6"/>
                  </a:lnTo>
                  <a:lnTo>
                    <a:pt x="75" y="9"/>
                  </a:lnTo>
                  <a:lnTo>
                    <a:pt x="79" y="14"/>
                  </a:lnTo>
                  <a:lnTo>
                    <a:pt x="84" y="18"/>
                  </a:lnTo>
                  <a:lnTo>
                    <a:pt x="88" y="23"/>
                  </a:lnTo>
                  <a:lnTo>
                    <a:pt x="82" y="28"/>
                  </a:lnTo>
                  <a:lnTo>
                    <a:pt x="78" y="23"/>
                  </a:lnTo>
                  <a:lnTo>
                    <a:pt x="75" y="18"/>
                  </a:lnTo>
                  <a:lnTo>
                    <a:pt x="70" y="15"/>
                  </a:lnTo>
                  <a:lnTo>
                    <a:pt x="65" y="12"/>
                  </a:lnTo>
                  <a:lnTo>
                    <a:pt x="61" y="9"/>
                  </a:lnTo>
                  <a:lnTo>
                    <a:pt x="56" y="8"/>
                  </a:lnTo>
                  <a:lnTo>
                    <a:pt x="50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3" y="8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6" y="2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98">
              <a:extLst>
                <a:ext uri="{FF2B5EF4-FFF2-40B4-BE49-F238E27FC236}">
                  <a16:creationId xmlns:a16="http://schemas.microsoft.com/office/drawing/2014/main" id="{644A7F59-C117-2B86-F3A7-5FDC1FBFC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631" y="1017995"/>
              <a:ext cx="100931" cy="32443"/>
            </a:xfrm>
            <a:custGeom>
              <a:avLst/>
              <a:gdLst>
                <a:gd name="T0" fmla="*/ 0 w 114"/>
                <a:gd name="T1" fmla="*/ 32 h 36"/>
                <a:gd name="T2" fmla="*/ 5 w 114"/>
                <a:gd name="T3" fmla="*/ 25 h 36"/>
                <a:gd name="T4" fmla="*/ 11 w 114"/>
                <a:gd name="T5" fmla="*/ 18 h 36"/>
                <a:gd name="T6" fmla="*/ 17 w 114"/>
                <a:gd name="T7" fmla="*/ 13 h 36"/>
                <a:gd name="T8" fmla="*/ 25 w 114"/>
                <a:gd name="T9" fmla="*/ 8 h 36"/>
                <a:gd name="T10" fmla="*/ 32 w 114"/>
                <a:gd name="T11" fmla="*/ 5 h 36"/>
                <a:gd name="T12" fmla="*/ 40 w 114"/>
                <a:gd name="T13" fmla="*/ 2 h 36"/>
                <a:gd name="T14" fmla="*/ 49 w 114"/>
                <a:gd name="T15" fmla="*/ 0 h 36"/>
                <a:gd name="T16" fmla="*/ 57 w 114"/>
                <a:gd name="T17" fmla="*/ 0 h 36"/>
                <a:gd name="T18" fmla="*/ 66 w 114"/>
                <a:gd name="T19" fmla="*/ 0 h 36"/>
                <a:gd name="T20" fmla="*/ 75 w 114"/>
                <a:gd name="T21" fmla="*/ 2 h 36"/>
                <a:gd name="T22" fmla="*/ 82 w 114"/>
                <a:gd name="T23" fmla="*/ 5 h 36"/>
                <a:gd name="T24" fmla="*/ 90 w 114"/>
                <a:gd name="T25" fmla="*/ 8 h 36"/>
                <a:gd name="T26" fmla="*/ 97 w 114"/>
                <a:gd name="T27" fmla="*/ 13 h 36"/>
                <a:gd name="T28" fmla="*/ 104 w 114"/>
                <a:gd name="T29" fmla="*/ 18 h 36"/>
                <a:gd name="T30" fmla="*/ 110 w 114"/>
                <a:gd name="T31" fmla="*/ 24 h 36"/>
                <a:gd name="T32" fmla="*/ 114 w 114"/>
                <a:gd name="T33" fmla="*/ 31 h 36"/>
                <a:gd name="T34" fmla="*/ 108 w 114"/>
                <a:gd name="T35" fmla="*/ 35 h 36"/>
                <a:gd name="T36" fmla="*/ 104 w 114"/>
                <a:gd name="T37" fmla="*/ 29 h 36"/>
                <a:gd name="T38" fmla="*/ 99 w 114"/>
                <a:gd name="T39" fmla="*/ 23 h 36"/>
                <a:gd name="T40" fmla="*/ 93 w 114"/>
                <a:gd name="T41" fmla="*/ 18 h 36"/>
                <a:gd name="T42" fmla="*/ 86 w 114"/>
                <a:gd name="T43" fmla="*/ 14 h 36"/>
                <a:gd name="T44" fmla="*/ 79 w 114"/>
                <a:gd name="T45" fmla="*/ 11 h 36"/>
                <a:gd name="T46" fmla="*/ 73 w 114"/>
                <a:gd name="T47" fmla="*/ 9 h 36"/>
                <a:gd name="T48" fmla="*/ 66 w 114"/>
                <a:gd name="T49" fmla="*/ 7 h 36"/>
                <a:gd name="T50" fmla="*/ 57 w 114"/>
                <a:gd name="T51" fmla="*/ 7 h 36"/>
                <a:gd name="T52" fmla="*/ 49 w 114"/>
                <a:gd name="T53" fmla="*/ 7 h 36"/>
                <a:gd name="T54" fmla="*/ 42 w 114"/>
                <a:gd name="T55" fmla="*/ 9 h 36"/>
                <a:gd name="T56" fmla="*/ 34 w 114"/>
                <a:gd name="T57" fmla="*/ 11 h 36"/>
                <a:gd name="T58" fmla="*/ 29 w 114"/>
                <a:gd name="T59" fmla="*/ 15 h 36"/>
                <a:gd name="T60" fmla="*/ 22 w 114"/>
                <a:gd name="T61" fmla="*/ 18 h 36"/>
                <a:gd name="T62" fmla="*/ 16 w 114"/>
                <a:gd name="T63" fmla="*/ 24 h 36"/>
                <a:gd name="T64" fmla="*/ 10 w 114"/>
                <a:gd name="T65" fmla="*/ 30 h 36"/>
                <a:gd name="T66" fmla="*/ 7 w 114"/>
                <a:gd name="T67" fmla="*/ 36 h 36"/>
                <a:gd name="T68" fmla="*/ 0 w 114"/>
                <a:gd name="T6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" h="36">
                  <a:moveTo>
                    <a:pt x="0" y="32"/>
                  </a:moveTo>
                  <a:lnTo>
                    <a:pt x="5" y="25"/>
                  </a:lnTo>
                  <a:lnTo>
                    <a:pt x="11" y="18"/>
                  </a:lnTo>
                  <a:lnTo>
                    <a:pt x="17" y="13"/>
                  </a:lnTo>
                  <a:lnTo>
                    <a:pt x="25" y="8"/>
                  </a:lnTo>
                  <a:lnTo>
                    <a:pt x="32" y="5"/>
                  </a:lnTo>
                  <a:lnTo>
                    <a:pt x="40" y="2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5" y="2"/>
                  </a:lnTo>
                  <a:lnTo>
                    <a:pt x="82" y="5"/>
                  </a:lnTo>
                  <a:lnTo>
                    <a:pt x="90" y="8"/>
                  </a:lnTo>
                  <a:lnTo>
                    <a:pt x="97" y="13"/>
                  </a:lnTo>
                  <a:lnTo>
                    <a:pt x="104" y="18"/>
                  </a:lnTo>
                  <a:lnTo>
                    <a:pt x="110" y="24"/>
                  </a:lnTo>
                  <a:lnTo>
                    <a:pt x="114" y="31"/>
                  </a:lnTo>
                  <a:lnTo>
                    <a:pt x="108" y="35"/>
                  </a:lnTo>
                  <a:lnTo>
                    <a:pt x="104" y="29"/>
                  </a:lnTo>
                  <a:lnTo>
                    <a:pt x="99" y="23"/>
                  </a:lnTo>
                  <a:lnTo>
                    <a:pt x="93" y="18"/>
                  </a:lnTo>
                  <a:lnTo>
                    <a:pt x="86" y="14"/>
                  </a:lnTo>
                  <a:lnTo>
                    <a:pt x="79" y="11"/>
                  </a:lnTo>
                  <a:lnTo>
                    <a:pt x="73" y="9"/>
                  </a:lnTo>
                  <a:lnTo>
                    <a:pt x="66" y="7"/>
                  </a:lnTo>
                  <a:lnTo>
                    <a:pt x="57" y="7"/>
                  </a:lnTo>
                  <a:lnTo>
                    <a:pt x="49" y="7"/>
                  </a:lnTo>
                  <a:lnTo>
                    <a:pt x="42" y="9"/>
                  </a:lnTo>
                  <a:lnTo>
                    <a:pt x="34" y="11"/>
                  </a:lnTo>
                  <a:lnTo>
                    <a:pt x="29" y="15"/>
                  </a:lnTo>
                  <a:lnTo>
                    <a:pt x="22" y="18"/>
                  </a:lnTo>
                  <a:lnTo>
                    <a:pt x="16" y="24"/>
                  </a:lnTo>
                  <a:lnTo>
                    <a:pt x="10" y="30"/>
                  </a:lnTo>
                  <a:lnTo>
                    <a:pt x="7" y="3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99">
              <a:extLst>
                <a:ext uri="{FF2B5EF4-FFF2-40B4-BE49-F238E27FC236}">
                  <a16:creationId xmlns:a16="http://schemas.microsoft.com/office/drawing/2014/main" id="{7063B051-C1ED-EBFE-38B1-622B37142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958" y="5599596"/>
              <a:ext cx="288379" cy="291985"/>
            </a:xfrm>
            <a:custGeom>
              <a:avLst/>
              <a:gdLst>
                <a:gd name="T0" fmla="*/ 177 w 321"/>
                <a:gd name="T1" fmla="*/ 1 h 322"/>
                <a:gd name="T2" fmla="*/ 208 w 321"/>
                <a:gd name="T3" fmla="*/ 7 h 322"/>
                <a:gd name="T4" fmla="*/ 237 w 321"/>
                <a:gd name="T5" fmla="*/ 20 h 322"/>
                <a:gd name="T6" fmla="*/ 262 w 321"/>
                <a:gd name="T7" fmla="*/ 37 h 322"/>
                <a:gd name="T8" fmla="*/ 284 w 321"/>
                <a:gd name="T9" fmla="*/ 59 h 322"/>
                <a:gd name="T10" fmla="*/ 302 w 321"/>
                <a:gd name="T11" fmla="*/ 84 h 322"/>
                <a:gd name="T12" fmla="*/ 314 w 321"/>
                <a:gd name="T13" fmla="*/ 113 h 322"/>
                <a:gd name="T14" fmla="*/ 320 w 321"/>
                <a:gd name="T15" fmla="*/ 145 h 322"/>
                <a:gd name="T16" fmla="*/ 320 w 321"/>
                <a:gd name="T17" fmla="*/ 177 h 322"/>
                <a:gd name="T18" fmla="*/ 314 w 321"/>
                <a:gd name="T19" fmla="*/ 208 h 322"/>
                <a:gd name="T20" fmla="*/ 302 w 321"/>
                <a:gd name="T21" fmla="*/ 237 h 322"/>
                <a:gd name="T22" fmla="*/ 284 w 321"/>
                <a:gd name="T23" fmla="*/ 264 h 322"/>
                <a:gd name="T24" fmla="*/ 262 w 321"/>
                <a:gd name="T25" fmla="*/ 285 h 322"/>
                <a:gd name="T26" fmla="*/ 237 w 321"/>
                <a:gd name="T27" fmla="*/ 302 h 322"/>
                <a:gd name="T28" fmla="*/ 208 w 321"/>
                <a:gd name="T29" fmla="*/ 315 h 322"/>
                <a:gd name="T30" fmla="*/ 177 w 321"/>
                <a:gd name="T31" fmla="*/ 321 h 322"/>
                <a:gd name="T32" fmla="*/ 144 w 321"/>
                <a:gd name="T33" fmla="*/ 321 h 322"/>
                <a:gd name="T34" fmla="*/ 113 w 321"/>
                <a:gd name="T35" fmla="*/ 315 h 322"/>
                <a:gd name="T36" fmla="*/ 84 w 321"/>
                <a:gd name="T37" fmla="*/ 302 h 322"/>
                <a:gd name="T38" fmla="*/ 59 w 321"/>
                <a:gd name="T39" fmla="*/ 285 h 322"/>
                <a:gd name="T40" fmla="*/ 37 w 321"/>
                <a:gd name="T41" fmla="*/ 264 h 322"/>
                <a:gd name="T42" fmla="*/ 19 w 321"/>
                <a:gd name="T43" fmla="*/ 237 h 322"/>
                <a:gd name="T44" fmla="*/ 6 w 321"/>
                <a:gd name="T45" fmla="*/ 208 h 322"/>
                <a:gd name="T46" fmla="*/ 1 w 321"/>
                <a:gd name="T47" fmla="*/ 177 h 322"/>
                <a:gd name="T48" fmla="*/ 1 w 321"/>
                <a:gd name="T49" fmla="*/ 145 h 322"/>
                <a:gd name="T50" fmla="*/ 6 w 321"/>
                <a:gd name="T51" fmla="*/ 113 h 322"/>
                <a:gd name="T52" fmla="*/ 19 w 321"/>
                <a:gd name="T53" fmla="*/ 84 h 322"/>
                <a:gd name="T54" fmla="*/ 37 w 321"/>
                <a:gd name="T55" fmla="*/ 59 h 322"/>
                <a:gd name="T56" fmla="*/ 59 w 321"/>
                <a:gd name="T57" fmla="*/ 37 h 322"/>
                <a:gd name="T58" fmla="*/ 84 w 321"/>
                <a:gd name="T59" fmla="*/ 20 h 322"/>
                <a:gd name="T60" fmla="*/ 113 w 321"/>
                <a:gd name="T61" fmla="*/ 7 h 322"/>
                <a:gd name="T62" fmla="*/ 144 w 321"/>
                <a:gd name="T63" fmla="*/ 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1" h="322">
                  <a:moveTo>
                    <a:pt x="160" y="0"/>
                  </a:moveTo>
                  <a:lnTo>
                    <a:pt x="177" y="1"/>
                  </a:lnTo>
                  <a:lnTo>
                    <a:pt x="193" y="3"/>
                  </a:lnTo>
                  <a:lnTo>
                    <a:pt x="208" y="7"/>
                  </a:lnTo>
                  <a:lnTo>
                    <a:pt x="223" y="13"/>
                  </a:lnTo>
                  <a:lnTo>
                    <a:pt x="237" y="20"/>
                  </a:lnTo>
                  <a:lnTo>
                    <a:pt x="251" y="28"/>
                  </a:lnTo>
                  <a:lnTo>
                    <a:pt x="262" y="37"/>
                  </a:lnTo>
                  <a:lnTo>
                    <a:pt x="274" y="47"/>
                  </a:lnTo>
                  <a:lnTo>
                    <a:pt x="284" y="59"/>
                  </a:lnTo>
                  <a:lnTo>
                    <a:pt x="294" y="71"/>
                  </a:lnTo>
                  <a:lnTo>
                    <a:pt x="302" y="84"/>
                  </a:lnTo>
                  <a:lnTo>
                    <a:pt x="309" y="98"/>
                  </a:lnTo>
                  <a:lnTo>
                    <a:pt x="314" y="113"/>
                  </a:lnTo>
                  <a:lnTo>
                    <a:pt x="318" y="128"/>
                  </a:lnTo>
                  <a:lnTo>
                    <a:pt x="320" y="145"/>
                  </a:lnTo>
                  <a:lnTo>
                    <a:pt x="321" y="161"/>
                  </a:lnTo>
                  <a:lnTo>
                    <a:pt x="320" y="177"/>
                  </a:lnTo>
                  <a:lnTo>
                    <a:pt x="318" y="193"/>
                  </a:lnTo>
                  <a:lnTo>
                    <a:pt x="314" y="208"/>
                  </a:lnTo>
                  <a:lnTo>
                    <a:pt x="309" y="223"/>
                  </a:lnTo>
                  <a:lnTo>
                    <a:pt x="302" y="237"/>
                  </a:lnTo>
                  <a:lnTo>
                    <a:pt x="294" y="251"/>
                  </a:lnTo>
                  <a:lnTo>
                    <a:pt x="284" y="264"/>
                  </a:lnTo>
                  <a:lnTo>
                    <a:pt x="274" y="274"/>
                  </a:lnTo>
                  <a:lnTo>
                    <a:pt x="262" y="285"/>
                  </a:lnTo>
                  <a:lnTo>
                    <a:pt x="251" y="294"/>
                  </a:lnTo>
                  <a:lnTo>
                    <a:pt x="237" y="302"/>
                  </a:lnTo>
                  <a:lnTo>
                    <a:pt x="223" y="309"/>
                  </a:lnTo>
                  <a:lnTo>
                    <a:pt x="208" y="315"/>
                  </a:lnTo>
                  <a:lnTo>
                    <a:pt x="193" y="318"/>
                  </a:lnTo>
                  <a:lnTo>
                    <a:pt x="177" y="321"/>
                  </a:lnTo>
                  <a:lnTo>
                    <a:pt x="160" y="322"/>
                  </a:lnTo>
                  <a:lnTo>
                    <a:pt x="144" y="321"/>
                  </a:lnTo>
                  <a:lnTo>
                    <a:pt x="128" y="318"/>
                  </a:lnTo>
                  <a:lnTo>
                    <a:pt x="113" y="315"/>
                  </a:lnTo>
                  <a:lnTo>
                    <a:pt x="98" y="309"/>
                  </a:lnTo>
                  <a:lnTo>
                    <a:pt x="84" y="302"/>
                  </a:lnTo>
                  <a:lnTo>
                    <a:pt x="70" y="294"/>
                  </a:lnTo>
                  <a:lnTo>
                    <a:pt x="59" y="285"/>
                  </a:lnTo>
                  <a:lnTo>
                    <a:pt x="47" y="274"/>
                  </a:lnTo>
                  <a:lnTo>
                    <a:pt x="37" y="264"/>
                  </a:lnTo>
                  <a:lnTo>
                    <a:pt x="27" y="251"/>
                  </a:lnTo>
                  <a:lnTo>
                    <a:pt x="19" y="237"/>
                  </a:lnTo>
                  <a:lnTo>
                    <a:pt x="12" y="223"/>
                  </a:lnTo>
                  <a:lnTo>
                    <a:pt x="6" y="208"/>
                  </a:lnTo>
                  <a:lnTo>
                    <a:pt x="3" y="193"/>
                  </a:lnTo>
                  <a:lnTo>
                    <a:pt x="1" y="177"/>
                  </a:lnTo>
                  <a:lnTo>
                    <a:pt x="0" y="161"/>
                  </a:lnTo>
                  <a:lnTo>
                    <a:pt x="1" y="145"/>
                  </a:lnTo>
                  <a:lnTo>
                    <a:pt x="3" y="128"/>
                  </a:lnTo>
                  <a:lnTo>
                    <a:pt x="6" y="113"/>
                  </a:lnTo>
                  <a:lnTo>
                    <a:pt x="12" y="98"/>
                  </a:lnTo>
                  <a:lnTo>
                    <a:pt x="19" y="84"/>
                  </a:lnTo>
                  <a:lnTo>
                    <a:pt x="27" y="71"/>
                  </a:lnTo>
                  <a:lnTo>
                    <a:pt x="37" y="59"/>
                  </a:lnTo>
                  <a:lnTo>
                    <a:pt x="47" y="47"/>
                  </a:lnTo>
                  <a:lnTo>
                    <a:pt x="59" y="37"/>
                  </a:lnTo>
                  <a:lnTo>
                    <a:pt x="70" y="28"/>
                  </a:lnTo>
                  <a:lnTo>
                    <a:pt x="84" y="20"/>
                  </a:lnTo>
                  <a:lnTo>
                    <a:pt x="98" y="13"/>
                  </a:lnTo>
                  <a:lnTo>
                    <a:pt x="113" y="7"/>
                  </a:lnTo>
                  <a:lnTo>
                    <a:pt x="128" y="3"/>
                  </a:lnTo>
                  <a:lnTo>
                    <a:pt x="144" y="1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72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100">
              <a:extLst>
                <a:ext uri="{FF2B5EF4-FFF2-40B4-BE49-F238E27FC236}">
                  <a16:creationId xmlns:a16="http://schemas.microsoft.com/office/drawing/2014/main" id="{BF212E5C-5B60-DFC2-B70E-FE2E8639CB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076" y="5693320"/>
              <a:ext cx="104537" cy="104537"/>
            </a:xfrm>
            <a:custGeom>
              <a:avLst/>
              <a:gdLst>
                <a:gd name="T0" fmla="*/ 18 w 115"/>
                <a:gd name="T1" fmla="*/ 0 h 116"/>
                <a:gd name="T2" fmla="*/ 97 w 115"/>
                <a:gd name="T3" fmla="*/ 0 h 116"/>
                <a:gd name="T4" fmla="*/ 101 w 115"/>
                <a:gd name="T5" fmla="*/ 1 h 116"/>
                <a:gd name="T6" fmla="*/ 104 w 115"/>
                <a:gd name="T7" fmla="*/ 2 h 116"/>
                <a:gd name="T8" fmla="*/ 107 w 115"/>
                <a:gd name="T9" fmla="*/ 3 h 116"/>
                <a:gd name="T10" fmla="*/ 110 w 115"/>
                <a:gd name="T11" fmla="*/ 6 h 116"/>
                <a:gd name="T12" fmla="*/ 112 w 115"/>
                <a:gd name="T13" fmla="*/ 8 h 116"/>
                <a:gd name="T14" fmla="*/ 114 w 115"/>
                <a:gd name="T15" fmla="*/ 12 h 116"/>
                <a:gd name="T16" fmla="*/ 114 w 115"/>
                <a:gd name="T17" fmla="*/ 15 h 116"/>
                <a:gd name="T18" fmla="*/ 115 w 115"/>
                <a:gd name="T19" fmla="*/ 19 h 116"/>
                <a:gd name="T20" fmla="*/ 115 w 115"/>
                <a:gd name="T21" fmla="*/ 97 h 116"/>
                <a:gd name="T22" fmla="*/ 114 w 115"/>
                <a:gd name="T23" fmla="*/ 102 h 116"/>
                <a:gd name="T24" fmla="*/ 114 w 115"/>
                <a:gd name="T25" fmla="*/ 104 h 116"/>
                <a:gd name="T26" fmla="*/ 112 w 115"/>
                <a:gd name="T27" fmla="*/ 108 h 116"/>
                <a:gd name="T28" fmla="*/ 110 w 115"/>
                <a:gd name="T29" fmla="*/ 110 h 116"/>
                <a:gd name="T30" fmla="*/ 107 w 115"/>
                <a:gd name="T31" fmla="*/ 112 h 116"/>
                <a:gd name="T32" fmla="*/ 104 w 115"/>
                <a:gd name="T33" fmla="*/ 115 h 116"/>
                <a:gd name="T34" fmla="*/ 101 w 115"/>
                <a:gd name="T35" fmla="*/ 115 h 116"/>
                <a:gd name="T36" fmla="*/ 97 w 115"/>
                <a:gd name="T37" fmla="*/ 116 h 116"/>
                <a:gd name="T38" fmla="*/ 18 w 115"/>
                <a:gd name="T39" fmla="*/ 116 h 116"/>
                <a:gd name="T40" fmla="*/ 15 w 115"/>
                <a:gd name="T41" fmla="*/ 115 h 116"/>
                <a:gd name="T42" fmla="*/ 11 w 115"/>
                <a:gd name="T43" fmla="*/ 115 h 116"/>
                <a:gd name="T44" fmla="*/ 8 w 115"/>
                <a:gd name="T45" fmla="*/ 112 h 116"/>
                <a:gd name="T46" fmla="*/ 5 w 115"/>
                <a:gd name="T47" fmla="*/ 110 h 116"/>
                <a:gd name="T48" fmla="*/ 3 w 115"/>
                <a:gd name="T49" fmla="*/ 108 h 116"/>
                <a:gd name="T50" fmla="*/ 2 w 115"/>
                <a:gd name="T51" fmla="*/ 104 h 116"/>
                <a:gd name="T52" fmla="*/ 1 w 115"/>
                <a:gd name="T53" fmla="*/ 102 h 116"/>
                <a:gd name="T54" fmla="*/ 0 w 115"/>
                <a:gd name="T55" fmla="*/ 97 h 116"/>
                <a:gd name="T56" fmla="*/ 0 w 115"/>
                <a:gd name="T57" fmla="*/ 19 h 116"/>
                <a:gd name="T58" fmla="*/ 1 w 115"/>
                <a:gd name="T59" fmla="*/ 15 h 116"/>
                <a:gd name="T60" fmla="*/ 2 w 115"/>
                <a:gd name="T61" fmla="*/ 12 h 116"/>
                <a:gd name="T62" fmla="*/ 3 w 115"/>
                <a:gd name="T63" fmla="*/ 8 h 116"/>
                <a:gd name="T64" fmla="*/ 5 w 115"/>
                <a:gd name="T65" fmla="*/ 6 h 116"/>
                <a:gd name="T66" fmla="*/ 8 w 115"/>
                <a:gd name="T67" fmla="*/ 3 h 116"/>
                <a:gd name="T68" fmla="*/ 11 w 115"/>
                <a:gd name="T69" fmla="*/ 2 h 116"/>
                <a:gd name="T70" fmla="*/ 15 w 115"/>
                <a:gd name="T71" fmla="*/ 1 h 116"/>
                <a:gd name="T72" fmla="*/ 18 w 115"/>
                <a:gd name="T73" fmla="*/ 0 h 116"/>
                <a:gd name="T74" fmla="*/ 27 w 115"/>
                <a:gd name="T75" fmla="*/ 14 h 116"/>
                <a:gd name="T76" fmla="*/ 89 w 115"/>
                <a:gd name="T77" fmla="*/ 14 h 116"/>
                <a:gd name="T78" fmla="*/ 93 w 115"/>
                <a:gd name="T79" fmla="*/ 15 h 116"/>
                <a:gd name="T80" fmla="*/ 98 w 115"/>
                <a:gd name="T81" fmla="*/ 17 h 116"/>
                <a:gd name="T82" fmla="*/ 100 w 115"/>
                <a:gd name="T83" fmla="*/ 22 h 116"/>
                <a:gd name="T84" fmla="*/ 101 w 115"/>
                <a:gd name="T85" fmla="*/ 28 h 116"/>
                <a:gd name="T86" fmla="*/ 101 w 115"/>
                <a:gd name="T87" fmla="*/ 89 h 116"/>
                <a:gd name="T88" fmla="*/ 100 w 115"/>
                <a:gd name="T89" fmla="*/ 94 h 116"/>
                <a:gd name="T90" fmla="*/ 98 w 115"/>
                <a:gd name="T91" fmla="*/ 98 h 116"/>
                <a:gd name="T92" fmla="*/ 93 w 115"/>
                <a:gd name="T93" fmla="*/ 101 h 116"/>
                <a:gd name="T94" fmla="*/ 89 w 115"/>
                <a:gd name="T95" fmla="*/ 102 h 116"/>
                <a:gd name="T96" fmla="*/ 27 w 115"/>
                <a:gd name="T97" fmla="*/ 102 h 116"/>
                <a:gd name="T98" fmla="*/ 22 w 115"/>
                <a:gd name="T99" fmla="*/ 101 h 116"/>
                <a:gd name="T100" fmla="*/ 17 w 115"/>
                <a:gd name="T101" fmla="*/ 98 h 116"/>
                <a:gd name="T102" fmla="*/ 15 w 115"/>
                <a:gd name="T103" fmla="*/ 94 h 116"/>
                <a:gd name="T104" fmla="*/ 13 w 115"/>
                <a:gd name="T105" fmla="*/ 89 h 116"/>
                <a:gd name="T106" fmla="*/ 13 w 115"/>
                <a:gd name="T107" fmla="*/ 28 h 116"/>
                <a:gd name="T108" fmla="*/ 15 w 115"/>
                <a:gd name="T109" fmla="*/ 22 h 116"/>
                <a:gd name="T110" fmla="*/ 17 w 115"/>
                <a:gd name="T111" fmla="*/ 17 h 116"/>
                <a:gd name="T112" fmla="*/ 22 w 115"/>
                <a:gd name="T113" fmla="*/ 15 h 116"/>
                <a:gd name="T114" fmla="*/ 27 w 115"/>
                <a:gd name="T115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5" h="116">
                  <a:moveTo>
                    <a:pt x="18" y="0"/>
                  </a:moveTo>
                  <a:lnTo>
                    <a:pt x="97" y="0"/>
                  </a:lnTo>
                  <a:lnTo>
                    <a:pt x="101" y="1"/>
                  </a:lnTo>
                  <a:lnTo>
                    <a:pt x="104" y="2"/>
                  </a:lnTo>
                  <a:lnTo>
                    <a:pt x="107" y="3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4" y="12"/>
                  </a:lnTo>
                  <a:lnTo>
                    <a:pt x="114" y="15"/>
                  </a:lnTo>
                  <a:lnTo>
                    <a:pt x="115" y="19"/>
                  </a:lnTo>
                  <a:lnTo>
                    <a:pt x="115" y="97"/>
                  </a:lnTo>
                  <a:lnTo>
                    <a:pt x="114" y="102"/>
                  </a:lnTo>
                  <a:lnTo>
                    <a:pt x="114" y="104"/>
                  </a:lnTo>
                  <a:lnTo>
                    <a:pt x="112" y="108"/>
                  </a:lnTo>
                  <a:lnTo>
                    <a:pt x="110" y="110"/>
                  </a:lnTo>
                  <a:lnTo>
                    <a:pt x="107" y="112"/>
                  </a:lnTo>
                  <a:lnTo>
                    <a:pt x="104" y="115"/>
                  </a:lnTo>
                  <a:lnTo>
                    <a:pt x="101" y="115"/>
                  </a:lnTo>
                  <a:lnTo>
                    <a:pt x="97" y="116"/>
                  </a:lnTo>
                  <a:lnTo>
                    <a:pt x="18" y="116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8" y="112"/>
                  </a:lnTo>
                  <a:lnTo>
                    <a:pt x="5" y="110"/>
                  </a:lnTo>
                  <a:lnTo>
                    <a:pt x="3" y="108"/>
                  </a:lnTo>
                  <a:lnTo>
                    <a:pt x="2" y="104"/>
                  </a:lnTo>
                  <a:lnTo>
                    <a:pt x="1" y="102"/>
                  </a:lnTo>
                  <a:lnTo>
                    <a:pt x="0" y="97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3" y="8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8" y="0"/>
                  </a:lnTo>
                  <a:close/>
                  <a:moveTo>
                    <a:pt x="27" y="14"/>
                  </a:moveTo>
                  <a:lnTo>
                    <a:pt x="89" y="14"/>
                  </a:lnTo>
                  <a:lnTo>
                    <a:pt x="93" y="15"/>
                  </a:lnTo>
                  <a:lnTo>
                    <a:pt x="98" y="17"/>
                  </a:lnTo>
                  <a:lnTo>
                    <a:pt x="100" y="22"/>
                  </a:lnTo>
                  <a:lnTo>
                    <a:pt x="101" y="28"/>
                  </a:lnTo>
                  <a:lnTo>
                    <a:pt x="101" y="89"/>
                  </a:lnTo>
                  <a:lnTo>
                    <a:pt x="100" y="94"/>
                  </a:lnTo>
                  <a:lnTo>
                    <a:pt x="98" y="98"/>
                  </a:lnTo>
                  <a:lnTo>
                    <a:pt x="93" y="101"/>
                  </a:lnTo>
                  <a:lnTo>
                    <a:pt x="89" y="102"/>
                  </a:lnTo>
                  <a:lnTo>
                    <a:pt x="27" y="102"/>
                  </a:lnTo>
                  <a:lnTo>
                    <a:pt x="22" y="101"/>
                  </a:lnTo>
                  <a:lnTo>
                    <a:pt x="17" y="98"/>
                  </a:lnTo>
                  <a:lnTo>
                    <a:pt x="15" y="94"/>
                  </a:lnTo>
                  <a:lnTo>
                    <a:pt x="13" y="89"/>
                  </a:lnTo>
                  <a:lnTo>
                    <a:pt x="13" y="28"/>
                  </a:lnTo>
                  <a:lnTo>
                    <a:pt x="15" y="22"/>
                  </a:lnTo>
                  <a:lnTo>
                    <a:pt x="17" y="17"/>
                  </a:lnTo>
                  <a:lnTo>
                    <a:pt x="22" y="15"/>
                  </a:lnTo>
                  <a:lnTo>
                    <a:pt x="27" y="14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101">
              <a:extLst>
                <a:ext uri="{FF2B5EF4-FFF2-40B4-BE49-F238E27FC236}">
                  <a16:creationId xmlns:a16="http://schemas.microsoft.com/office/drawing/2014/main" id="{E9A1E075-8D3D-8ACA-D581-218B7F2ED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495" y="5704133"/>
              <a:ext cx="79305" cy="79305"/>
            </a:xfrm>
            <a:custGeom>
              <a:avLst/>
              <a:gdLst>
                <a:gd name="T0" fmla="*/ 14 w 88"/>
                <a:gd name="T1" fmla="*/ 0 h 88"/>
                <a:gd name="T2" fmla="*/ 76 w 88"/>
                <a:gd name="T3" fmla="*/ 0 h 88"/>
                <a:gd name="T4" fmla="*/ 80 w 88"/>
                <a:gd name="T5" fmla="*/ 1 h 88"/>
                <a:gd name="T6" fmla="*/ 85 w 88"/>
                <a:gd name="T7" fmla="*/ 3 h 88"/>
                <a:gd name="T8" fmla="*/ 87 w 88"/>
                <a:gd name="T9" fmla="*/ 8 h 88"/>
                <a:gd name="T10" fmla="*/ 88 w 88"/>
                <a:gd name="T11" fmla="*/ 14 h 88"/>
                <a:gd name="T12" fmla="*/ 88 w 88"/>
                <a:gd name="T13" fmla="*/ 75 h 88"/>
                <a:gd name="T14" fmla="*/ 87 w 88"/>
                <a:gd name="T15" fmla="*/ 80 h 88"/>
                <a:gd name="T16" fmla="*/ 85 w 88"/>
                <a:gd name="T17" fmla="*/ 84 h 88"/>
                <a:gd name="T18" fmla="*/ 80 w 88"/>
                <a:gd name="T19" fmla="*/ 87 h 88"/>
                <a:gd name="T20" fmla="*/ 76 w 88"/>
                <a:gd name="T21" fmla="*/ 88 h 88"/>
                <a:gd name="T22" fmla="*/ 14 w 88"/>
                <a:gd name="T23" fmla="*/ 88 h 88"/>
                <a:gd name="T24" fmla="*/ 9 w 88"/>
                <a:gd name="T25" fmla="*/ 87 h 88"/>
                <a:gd name="T26" fmla="*/ 4 w 88"/>
                <a:gd name="T27" fmla="*/ 84 h 88"/>
                <a:gd name="T28" fmla="*/ 2 w 88"/>
                <a:gd name="T29" fmla="*/ 80 h 88"/>
                <a:gd name="T30" fmla="*/ 0 w 88"/>
                <a:gd name="T31" fmla="*/ 75 h 88"/>
                <a:gd name="T32" fmla="*/ 0 w 88"/>
                <a:gd name="T33" fmla="*/ 14 h 88"/>
                <a:gd name="T34" fmla="*/ 2 w 88"/>
                <a:gd name="T35" fmla="*/ 8 h 88"/>
                <a:gd name="T36" fmla="*/ 4 w 88"/>
                <a:gd name="T37" fmla="*/ 3 h 88"/>
                <a:gd name="T38" fmla="*/ 9 w 88"/>
                <a:gd name="T39" fmla="*/ 1 h 88"/>
                <a:gd name="T40" fmla="*/ 14 w 88"/>
                <a:gd name="T4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88">
                  <a:moveTo>
                    <a:pt x="14" y="0"/>
                  </a:moveTo>
                  <a:lnTo>
                    <a:pt x="76" y="0"/>
                  </a:lnTo>
                  <a:lnTo>
                    <a:pt x="80" y="1"/>
                  </a:lnTo>
                  <a:lnTo>
                    <a:pt x="85" y="3"/>
                  </a:lnTo>
                  <a:lnTo>
                    <a:pt x="87" y="8"/>
                  </a:lnTo>
                  <a:lnTo>
                    <a:pt x="88" y="14"/>
                  </a:lnTo>
                  <a:lnTo>
                    <a:pt x="88" y="75"/>
                  </a:lnTo>
                  <a:lnTo>
                    <a:pt x="87" y="80"/>
                  </a:lnTo>
                  <a:lnTo>
                    <a:pt x="85" y="84"/>
                  </a:lnTo>
                  <a:lnTo>
                    <a:pt x="80" y="87"/>
                  </a:lnTo>
                  <a:lnTo>
                    <a:pt x="76" y="88"/>
                  </a:lnTo>
                  <a:lnTo>
                    <a:pt x="14" y="88"/>
                  </a:lnTo>
                  <a:lnTo>
                    <a:pt x="9" y="87"/>
                  </a:lnTo>
                  <a:lnTo>
                    <a:pt x="4" y="84"/>
                  </a:lnTo>
                  <a:lnTo>
                    <a:pt x="2" y="80"/>
                  </a:lnTo>
                  <a:lnTo>
                    <a:pt x="0" y="75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3"/>
                  </a:lnTo>
                  <a:lnTo>
                    <a:pt x="9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0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102">
              <a:extLst>
                <a:ext uri="{FF2B5EF4-FFF2-40B4-BE49-F238E27FC236}">
                  <a16:creationId xmlns:a16="http://schemas.microsoft.com/office/drawing/2014/main" id="{FDE7C426-3602-6BCC-A532-51D283DF1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0" y="542173"/>
              <a:ext cx="2267371" cy="4761836"/>
            </a:xfrm>
            <a:custGeom>
              <a:avLst/>
              <a:gdLst>
                <a:gd name="T0" fmla="*/ 0 w 2518"/>
                <a:gd name="T1" fmla="*/ 0 h 5286"/>
                <a:gd name="T2" fmla="*/ 2330 w 2518"/>
                <a:gd name="T3" fmla="*/ 0 h 5286"/>
                <a:gd name="T4" fmla="*/ 2341 w 2518"/>
                <a:gd name="T5" fmla="*/ 2 h 5286"/>
                <a:gd name="T6" fmla="*/ 2350 w 2518"/>
                <a:gd name="T7" fmla="*/ 3 h 5286"/>
                <a:gd name="T8" fmla="*/ 2359 w 2518"/>
                <a:gd name="T9" fmla="*/ 4 h 5286"/>
                <a:gd name="T10" fmla="*/ 2368 w 2518"/>
                <a:gd name="T11" fmla="*/ 6 h 5286"/>
                <a:gd name="T12" fmla="*/ 2378 w 2518"/>
                <a:gd name="T13" fmla="*/ 9 h 5286"/>
                <a:gd name="T14" fmla="*/ 2386 w 2518"/>
                <a:gd name="T15" fmla="*/ 12 h 5286"/>
                <a:gd name="T16" fmla="*/ 2395 w 2518"/>
                <a:gd name="T17" fmla="*/ 16 h 5286"/>
                <a:gd name="T18" fmla="*/ 2403 w 2518"/>
                <a:gd name="T19" fmla="*/ 20 h 5286"/>
                <a:gd name="T20" fmla="*/ 2419 w 2518"/>
                <a:gd name="T21" fmla="*/ 31 h 5286"/>
                <a:gd name="T22" fmla="*/ 2436 w 2518"/>
                <a:gd name="T23" fmla="*/ 43 h 5286"/>
                <a:gd name="T24" fmla="*/ 2449 w 2518"/>
                <a:gd name="T25" fmla="*/ 58 h 5286"/>
                <a:gd name="T26" fmla="*/ 2463 w 2518"/>
                <a:gd name="T27" fmla="*/ 75 h 5286"/>
                <a:gd name="T28" fmla="*/ 2475 w 2518"/>
                <a:gd name="T29" fmla="*/ 93 h 5286"/>
                <a:gd name="T30" fmla="*/ 2485 w 2518"/>
                <a:gd name="T31" fmla="*/ 114 h 5286"/>
                <a:gd name="T32" fmla="*/ 2496 w 2518"/>
                <a:gd name="T33" fmla="*/ 135 h 5286"/>
                <a:gd name="T34" fmla="*/ 2503 w 2518"/>
                <a:gd name="T35" fmla="*/ 159 h 5286"/>
                <a:gd name="T36" fmla="*/ 2510 w 2518"/>
                <a:gd name="T37" fmla="*/ 183 h 5286"/>
                <a:gd name="T38" fmla="*/ 2514 w 2518"/>
                <a:gd name="T39" fmla="*/ 210 h 5286"/>
                <a:gd name="T40" fmla="*/ 2517 w 2518"/>
                <a:gd name="T41" fmla="*/ 238 h 5286"/>
                <a:gd name="T42" fmla="*/ 2518 w 2518"/>
                <a:gd name="T43" fmla="*/ 267 h 5286"/>
                <a:gd name="T44" fmla="*/ 2518 w 2518"/>
                <a:gd name="T45" fmla="*/ 5286 h 5286"/>
                <a:gd name="T46" fmla="*/ 0 w 2518"/>
                <a:gd name="T47" fmla="*/ 0 h 5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18" h="5286">
                  <a:moveTo>
                    <a:pt x="0" y="0"/>
                  </a:moveTo>
                  <a:lnTo>
                    <a:pt x="2330" y="0"/>
                  </a:lnTo>
                  <a:lnTo>
                    <a:pt x="2341" y="2"/>
                  </a:lnTo>
                  <a:lnTo>
                    <a:pt x="2350" y="3"/>
                  </a:lnTo>
                  <a:lnTo>
                    <a:pt x="2359" y="4"/>
                  </a:lnTo>
                  <a:lnTo>
                    <a:pt x="2368" y="6"/>
                  </a:lnTo>
                  <a:lnTo>
                    <a:pt x="2378" y="9"/>
                  </a:lnTo>
                  <a:lnTo>
                    <a:pt x="2386" y="12"/>
                  </a:lnTo>
                  <a:lnTo>
                    <a:pt x="2395" y="16"/>
                  </a:lnTo>
                  <a:lnTo>
                    <a:pt x="2403" y="20"/>
                  </a:lnTo>
                  <a:lnTo>
                    <a:pt x="2419" y="31"/>
                  </a:lnTo>
                  <a:lnTo>
                    <a:pt x="2436" y="43"/>
                  </a:lnTo>
                  <a:lnTo>
                    <a:pt x="2449" y="58"/>
                  </a:lnTo>
                  <a:lnTo>
                    <a:pt x="2463" y="75"/>
                  </a:lnTo>
                  <a:lnTo>
                    <a:pt x="2475" y="93"/>
                  </a:lnTo>
                  <a:lnTo>
                    <a:pt x="2485" y="114"/>
                  </a:lnTo>
                  <a:lnTo>
                    <a:pt x="2496" y="135"/>
                  </a:lnTo>
                  <a:lnTo>
                    <a:pt x="2503" y="159"/>
                  </a:lnTo>
                  <a:lnTo>
                    <a:pt x="2510" y="183"/>
                  </a:lnTo>
                  <a:lnTo>
                    <a:pt x="2514" y="210"/>
                  </a:lnTo>
                  <a:lnTo>
                    <a:pt x="2517" y="238"/>
                  </a:lnTo>
                  <a:lnTo>
                    <a:pt x="2518" y="267"/>
                  </a:lnTo>
                  <a:lnTo>
                    <a:pt x="2518" y="528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4713226-203A-B93B-98FD-01C3913216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3282" y="3546058"/>
            <a:ext cx="3969352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115858-B50E-533D-F566-6242F7BCF9E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23282" y="4444928"/>
            <a:ext cx="3969352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F19C9AC-FF83-7F0D-34F3-36133398AB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923282" y="5343799"/>
            <a:ext cx="3969352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6362AE-7BEF-2A03-60F9-0789ECCEC68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54781" y="2417156"/>
            <a:ext cx="493785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EB09C4-0ED1-28E7-B665-56F31D6FB8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54781" y="1783742"/>
            <a:ext cx="493785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COMPANY NAME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762806-AF6C-FA15-C17B-7A469A0C2B26}"/>
              </a:ext>
            </a:extLst>
          </p:cNvPr>
          <p:cNvGrpSpPr/>
          <p:nvPr/>
        </p:nvGrpSpPr>
        <p:grpSpPr>
          <a:xfrm>
            <a:off x="1122033" y="4475321"/>
            <a:ext cx="541575" cy="541577"/>
            <a:chOff x="4319588" y="2492375"/>
            <a:chExt cx="287338" cy="287338"/>
          </a:xfrm>
          <a:solidFill>
            <a:schemeClr val="bg1"/>
          </a:solidFill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34" name="Freeform 372">
              <a:extLst>
                <a:ext uri="{FF2B5EF4-FFF2-40B4-BE49-F238E27FC236}">
                  <a16:creationId xmlns:a16="http://schemas.microsoft.com/office/drawing/2014/main" id="{259CF20B-C44F-44C2-9C6C-0C671F57F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373">
              <a:extLst>
                <a:ext uri="{FF2B5EF4-FFF2-40B4-BE49-F238E27FC236}">
                  <a16:creationId xmlns:a16="http://schemas.microsoft.com/office/drawing/2014/main" id="{305A7D42-5112-D663-05EC-4642C7B1D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022D3B0-4A67-6D98-F608-3836758F733E}"/>
              </a:ext>
            </a:extLst>
          </p:cNvPr>
          <p:cNvGrpSpPr/>
          <p:nvPr/>
        </p:nvGrpSpPr>
        <p:grpSpPr>
          <a:xfrm>
            <a:off x="1128414" y="5379470"/>
            <a:ext cx="528817" cy="528818"/>
            <a:chOff x="4319588" y="4213225"/>
            <a:chExt cx="287338" cy="287338"/>
          </a:xfrm>
          <a:solidFill>
            <a:schemeClr val="bg1"/>
          </a:solidFill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31" name="Freeform 421">
              <a:extLst>
                <a:ext uri="{FF2B5EF4-FFF2-40B4-BE49-F238E27FC236}">
                  <a16:creationId xmlns:a16="http://schemas.microsoft.com/office/drawing/2014/main" id="{4132FB91-C620-50FF-4072-504FE6515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4213225"/>
              <a:ext cx="134938" cy="133350"/>
            </a:xfrm>
            <a:custGeom>
              <a:avLst/>
              <a:gdLst>
                <a:gd name="T0" fmla="*/ 15 w 422"/>
                <a:gd name="T1" fmla="*/ 422 h 422"/>
                <a:gd name="T2" fmla="*/ 407 w 422"/>
                <a:gd name="T3" fmla="*/ 422 h 422"/>
                <a:gd name="T4" fmla="*/ 409 w 422"/>
                <a:gd name="T5" fmla="*/ 421 h 422"/>
                <a:gd name="T6" fmla="*/ 412 w 422"/>
                <a:gd name="T7" fmla="*/ 421 h 422"/>
                <a:gd name="T8" fmla="*/ 414 w 422"/>
                <a:gd name="T9" fmla="*/ 419 h 422"/>
                <a:gd name="T10" fmla="*/ 416 w 422"/>
                <a:gd name="T11" fmla="*/ 417 h 422"/>
                <a:gd name="T12" fmla="*/ 419 w 422"/>
                <a:gd name="T13" fmla="*/ 414 h 422"/>
                <a:gd name="T14" fmla="*/ 420 w 422"/>
                <a:gd name="T15" fmla="*/ 412 h 422"/>
                <a:gd name="T16" fmla="*/ 421 w 422"/>
                <a:gd name="T17" fmla="*/ 409 h 422"/>
                <a:gd name="T18" fmla="*/ 422 w 422"/>
                <a:gd name="T19" fmla="*/ 407 h 422"/>
                <a:gd name="T20" fmla="*/ 421 w 422"/>
                <a:gd name="T21" fmla="*/ 386 h 422"/>
                <a:gd name="T22" fmla="*/ 420 w 422"/>
                <a:gd name="T23" fmla="*/ 365 h 422"/>
                <a:gd name="T24" fmla="*/ 416 w 422"/>
                <a:gd name="T25" fmla="*/ 345 h 422"/>
                <a:gd name="T26" fmla="*/ 413 w 422"/>
                <a:gd name="T27" fmla="*/ 324 h 422"/>
                <a:gd name="T28" fmla="*/ 409 w 422"/>
                <a:gd name="T29" fmla="*/ 305 h 422"/>
                <a:gd name="T30" fmla="*/ 403 w 422"/>
                <a:gd name="T31" fmla="*/ 286 h 422"/>
                <a:gd name="T32" fmla="*/ 397 w 422"/>
                <a:gd name="T33" fmla="*/ 266 h 422"/>
                <a:gd name="T34" fmla="*/ 390 w 422"/>
                <a:gd name="T35" fmla="*/ 248 h 422"/>
                <a:gd name="T36" fmla="*/ 381 w 422"/>
                <a:gd name="T37" fmla="*/ 230 h 422"/>
                <a:gd name="T38" fmla="*/ 372 w 422"/>
                <a:gd name="T39" fmla="*/ 213 h 422"/>
                <a:gd name="T40" fmla="*/ 363 w 422"/>
                <a:gd name="T41" fmla="*/ 196 h 422"/>
                <a:gd name="T42" fmla="*/ 352 w 422"/>
                <a:gd name="T43" fmla="*/ 180 h 422"/>
                <a:gd name="T44" fmla="*/ 340 w 422"/>
                <a:gd name="T45" fmla="*/ 163 h 422"/>
                <a:gd name="T46" fmla="*/ 329 w 422"/>
                <a:gd name="T47" fmla="*/ 148 h 422"/>
                <a:gd name="T48" fmla="*/ 316 w 422"/>
                <a:gd name="T49" fmla="*/ 133 h 422"/>
                <a:gd name="T50" fmla="*/ 302 w 422"/>
                <a:gd name="T51" fmla="*/ 119 h 422"/>
                <a:gd name="T52" fmla="*/ 288 w 422"/>
                <a:gd name="T53" fmla="*/ 106 h 422"/>
                <a:gd name="T54" fmla="*/ 274 w 422"/>
                <a:gd name="T55" fmla="*/ 93 h 422"/>
                <a:gd name="T56" fmla="*/ 258 w 422"/>
                <a:gd name="T57" fmla="*/ 81 h 422"/>
                <a:gd name="T58" fmla="*/ 242 w 422"/>
                <a:gd name="T59" fmla="*/ 69 h 422"/>
                <a:gd name="T60" fmla="*/ 226 w 422"/>
                <a:gd name="T61" fmla="*/ 59 h 422"/>
                <a:gd name="T62" fmla="*/ 208 w 422"/>
                <a:gd name="T63" fmla="*/ 49 h 422"/>
                <a:gd name="T64" fmla="*/ 191 w 422"/>
                <a:gd name="T65" fmla="*/ 40 h 422"/>
                <a:gd name="T66" fmla="*/ 173 w 422"/>
                <a:gd name="T67" fmla="*/ 32 h 422"/>
                <a:gd name="T68" fmla="*/ 155 w 422"/>
                <a:gd name="T69" fmla="*/ 25 h 422"/>
                <a:gd name="T70" fmla="*/ 135 w 422"/>
                <a:gd name="T71" fmla="*/ 19 h 422"/>
                <a:gd name="T72" fmla="*/ 116 w 422"/>
                <a:gd name="T73" fmla="*/ 13 h 422"/>
                <a:gd name="T74" fmla="*/ 97 w 422"/>
                <a:gd name="T75" fmla="*/ 8 h 422"/>
                <a:gd name="T76" fmla="*/ 76 w 422"/>
                <a:gd name="T77" fmla="*/ 5 h 422"/>
                <a:gd name="T78" fmla="*/ 56 w 422"/>
                <a:gd name="T79" fmla="*/ 3 h 422"/>
                <a:gd name="T80" fmla="*/ 36 w 422"/>
                <a:gd name="T81" fmla="*/ 0 h 422"/>
                <a:gd name="T82" fmla="*/ 15 w 422"/>
                <a:gd name="T83" fmla="*/ 0 h 422"/>
                <a:gd name="T84" fmla="*/ 12 w 422"/>
                <a:gd name="T85" fmla="*/ 0 h 422"/>
                <a:gd name="T86" fmla="*/ 9 w 422"/>
                <a:gd name="T87" fmla="*/ 2 h 422"/>
                <a:gd name="T88" fmla="*/ 7 w 422"/>
                <a:gd name="T89" fmla="*/ 3 h 422"/>
                <a:gd name="T90" fmla="*/ 5 w 422"/>
                <a:gd name="T91" fmla="*/ 5 h 422"/>
                <a:gd name="T92" fmla="*/ 2 w 422"/>
                <a:gd name="T93" fmla="*/ 7 h 422"/>
                <a:gd name="T94" fmla="*/ 1 w 422"/>
                <a:gd name="T95" fmla="*/ 9 h 422"/>
                <a:gd name="T96" fmla="*/ 0 w 422"/>
                <a:gd name="T97" fmla="*/ 12 h 422"/>
                <a:gd name="T98" fmla="*/ 0 w 422"/>
                <a:gd name="T99" fmla="*/ 15 h 422"/>
                <a:gd name="T100" fmla="*/ 0 w 422"/>
                <a:gd name="T101" fmla="*/ 406 h 422"/>
                <a:gd name="T102" fmla="*/ 0 w 422"/>
                <a:gd name="T103" fmla="*/ 409 h 422"/>
                <a:gd name="T104" fmla="*/ 1 w 422"/>
                <a:gd name="T105" fmla="*/ 412 h 422"/>
                <a:gd name="T106" fmla="*/ 2 w 422"/>
                <a:gd name="T107" fmla="*/ 414 h 422"/>
                <a:gd name="T108" fmla="*/ 5 w 422"/>
                <a:gd name="T109" fmla="*/ 417 h 422"/>
                <a:gd name="T110" fmla="*/ 7 w 422"/>
                <a:gd name="T111" fmla="*/ 419 h 422"/>
                <a:gd name="T112" fmla="*/ 9 w 422"/>
                <a:gd name="T113" fmla="*/ 421 h 422"/>
                <a:gd name="T114" fmla="*/ 12 w 422"/>
                <a:gd name="T115" fmla="*/ 421 h 422"/>
                <a:gd name="T116" fmla="*/ 15 w 422"/>
                <a:gd name="T117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2" h="422">
                  <a:moveTo>
                    <a:pt x="15" y="422"/>
                  </a:moveTo>
                  <a:lnTo>
                    <a:pt x="407" y="422"/>
                  </a:lnTo>
                  <a:lnTo>
                    <a:pt x="409" y="421"/>
                  </a:lnTo>
                  <a:lnTo>
                    <a:pt x="412" y="421"/>
                  </a:lnTo>
                  <a:lnTo>
                    <a:pt x="414" y="419"/>
                  </a:lnTo>
                  <a:lnTo>
                    <a:pt x="416" y="417"/>
                  </a:lnTo>
                  <a:lnTo>
                    <a:pt x="419" y="414"/>
                  </a:lnTo>
                  <a:lnTo>
                    <a:pt x="420" y="412"/>
                  </a:lnTo>
                  <a:lnTo>
                    <a:pt x="421" y="409"/>
                  </a:lnTo>
                  <a:lnTo>
                    <a:pt x="422" y="407"/>
                  </a:lnTo>
                  <a:lnTo>
                    <a:pt x="421" y="386"/>
                  </a:lnTo>
                  <a:lnTo>
                    <a:pt x="420" y="365"/>
                  </a:lnTo>
                  <a:lnTo>
                    <a:pt x="416" y="345"/>
                  </a:lnTo>
                  <a:lnTo>
                    <a:pt x="413" y="324"/>
                  </a:lnTo>
                  <a:lnTo>
                    <a:pt x="409" y="305"/>
                  </a:lnTo>
                  <a:lnTo>
                    <a:pt x="403" y="286"/>
                  </a:lnTo>
                  <a:lnTo>
                    <a:pt x="397" y="266"/>
                  </a:lnTo>
                  <a:lnTo>
                    <a:pt x="390" y="248"/>
                  </a:lnTo>
                  <a:lnTo>
                    <a:pt x="381" y="230"/>
                  </a:lnTo>
                  <a:lnTo>
                    <a:pt x="372" y="213"/>
                  </a:lnTo>
                  <a:lnTo>
                    <a:pt x="363" y="196"/>
                  </a:lnTo>
                  <a:lnTo>
                    <a:pt x="352" y="180"/>
                  </a:lnTo>
                  <a:lnTo>
                    <a:pt x="340" y="163"/>
                  </a:lnTo>
                  <a:lnTo>
                    <a:pt x="329" y="148"/>
                  </a:lnTo>
                  <a:lnTo>
                    <a:pt x="316" y="133"/>
                  </a:lnTo>
                  <a:lnTo>
                    <a:pt x="302" y="119"/>
                  </a:lnTo>
                  <a:lnTo>
                    <a:pt x="288" y="106"/>
                  </a:lnTo>
                  <a:lnTo>
                    <a:pt x="274" y="93"/>
                  </a:lnTo>
                  <a:lnTo>
                    <a:pt x="258" y="81"/>
                  </a:lnTo>
                  <a:lnTo>
                    <a:pt x="242" y="69"/>
                  </a:lnTo>
                  <a:lnTo>
                    <a:pt x="226" y="59"/>
                  </a:lnTo>
                  <a:lnTo>
                    <a:pt x="208" y="49"/>
                  </a:lnTo>
                  <a:lnTo>
                    <a:pt x="191" y="40"/>
                  </a:lnTo>
                  <a:lnTo>
                    <a:pt x="173" y="32"/>
                  </a:lnTo>
                  <a:lnTo>
                    <a:pt x="155" y="25"/>
                  </a:lnTo>
                  <a:lnTo>
                    <a:pt x="135" y="19"/>
                  </a:lnTo>
                  <a:lnTo>
                    <a:pt x="116" y="13"/>
                  </a:lnTo>
                  <a:lnTo>
                    <a:pt x="97" y="8"/>
                  </a:lnTo>
                  <a:lnTo>
                    <a:pt x="76" y="5"/>
                  </a:lnTo>
                  <a:lnTo>
                    <a:pt x="56" y="3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06"/>
                  </a:lnTo>
                  <a:lnTo>
                    <a:pt x="0" y="409"/>
                  </a:lnTo>
                  <a:lnTo>
                    <a:pt x="1" y="412"/>
                  </a:lnTo>
                  <a:lnTo>
                    <a:pt x="2" y="414"/>
                  </a:lnTo>
                  <a:lnTo>
                    <a:pt x="5" y="417"/>
                  </a:lnTo>
                  <a:lnTo>
                    <a:pt x="7" y="419"/>
                  </a:lnTo>
                  <a:lnTo>
                    <a:pt x="9" y="421"/>
                  </a:lnTo>
                  <a:lnTo>
                    <a:pt x="12" y="421"/>
                  </a:lnTo>
                  <a:lnTo>
                    <a:pt x="15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422">
              <a:extLst>
                <a:ext uri="{FF2B5EF4-FFF2-40B4-BE49-F238E27FC236}">
                  <a16:creationId xmlns:a16="http://schemas.microsoft.com/office/drawing/2014/main" id="{599E14F4-F29B-5DD6-4BE6-C0141466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4241800"/>
              <a:ext cx="220663" cy="258763"/>
            </a:xfrm>
            <a:custGeom>
              <a:avLst/>
              <a:gdLst>
                <a:gd name="T0" fmla="*/ 421 w 698"/>
                <a:gd name="T1" fmla="*/ 15 h 813"/>
                <a:gd name="T2" fmla="*/ 420 w 698"/>
                <a:gd name="T3" fmla="*/ 8 h 813"/>
                <a:gd name="T4" fmla="*/ 417 w 698"/>
                <a:gd name="T5" fmla="*/ 4 h 813"/>
                <a:gd name="T6" fmla="*/ 413 w 698"/>
                <a:gd name="T7" fmla="*/ 1 h 813"/>
                <a:gd name="T8" fmla="*/ 406 w 698"/>
                <a:gd name="T9" fmla="*/ 0 h 813"/>
                <a:gd name="T10" fmla="*/ 365 w 698"/>
                <a:gd name="T11" fmla="*/ 2 h 813"/>
                <a:gd name="T12" fmla="*/ 325 w 698"/>
                <a:gd name="T13" fmla="*/ 8 h 813"/>
                <a:gd name="T14" fmla="*/ 286 w 698"/>
                <a:gd name="T15" fmla="*/ 18 h 813"/>
                <a:gd name="T16" fmla="*/ 249 w 698"/>
                <a:gd name="T17" fmla="*/ 32 h 813"/>
                <a:gd name="T18" fmla="*/ 213 w 698"/>
                <a:gd name="T19" fmla="*/ 49 h 813"/>
                <a:gd name="T20" fmla="*/ 180 w 698"/>
                <a:gd name="T21" fmla="*/ 69 h 813"/>
                <a:gd name="T22" fmla="*/ 148 w 698"/>
                <a:gd name="T23" fmla="*/ 92 h 813"/>
                <a:gd name="T24" fmla="*/ 120 w 698"/>
                <a:gd name="T25" fmla="*/ 119 h 813"/>
                <a:gd name="T26" fmla="*/ 93 w 698"/>
                <a:gd name="T27" fmla="*/ 148 h 813"/>
                <a:gd name="T28" fmla="*/ 69 w 698"/>
                <a:gd name="T29" fmla="*/ 179 h 813"/>
                <a:gd name="T30" fmla="*/ 49 w 698"/>
                <a:gd name="T31" fmla="*/ 212 h 813"/>
                <a:gd name="T32" fmla="*/ 32 w 698"/>
                <a:gd name="T33" fmla="*/ 247 h 813"/>
                <a:gd name="T34" fmla="*/ 19 w 698"/>
                <a:gd name="T35" fmla="*/ 285 h 813"/>
                <a:gd name="T36" fmla="*/ 8 w 698"/>
                <a:gd name="T37" fmla="*/ 325 h 813"/>
                <a:gd name="T38" fmla="*/ 2 w 698"/>
                <a:gd name="T39" fmla="*/ 364 h 813"/>
                <a:gd name="T40" fmla="*/ 0 w 698"/>
                <a:gd name="T41" fmla="*/ 406 h 813"/>
                <a:gd name="T42" fmla="*/ 2 w 698"/>
                <a:gd name="T43" fmla="*/ 447 h 813"/>
                <a:gd name="T44" fmla="*/ 8 w 698"/>
                <a:gd name="T45" fmla="*/ 488 h 813"/>
                <a:gd name="T46" fmla="*/ 19 w 698"/>
                <a:gd name="T47" fmla="*/ 526 h 813"/>
                <a:gd name="T48" fmla="*/ 32 w 698"/>
                <a:gd name="T49" fmla="*/ 564 h 813"/>
                <a:gd name="T50" fmla="*/ 49 w 698"/>
                <a:gd name="T51" fmla="*/ 599 h 813"/>
                <a:gd name="T52" fmla="*/ 69 w 698"/>
                <a:gd name="T53" fmla="*/ 633 h 813"/>
                <a:gd name="T54" fmla="*/ 93 w 698"/>
                <a:gd name="T55" fmla="*/ 665 h 813"/>
                <a:gd name="T56" fmla="*/ 120 w 698"/>
                <a:gd name="T57" fmla="*/ 694 h 813"/>
                <a:gd name="T58" fmla="*/ 148 w 698"/>
                <a:gd name="T59" fmla="*/ 719 h 813"/>
                <a:gd name="T60" fmla="*/ 180 w 698"/>
                <a:gd name="T61" fmla="*/ 743 h 813"/>
                <a:gd name="T62" fmla="*/ 213 w 698"/>
                <a:gd name="T63" fmla="*/ 763 h 813"/>
                <a:gd name="T64" fmla="*/ 249 w 698"/>
                <a:gd name="T65" fmla="*/ 780 h 813"/>
                <a:gd name="T66" fmla="*/ 286 w 698"/>
                <a:gd name="T67" fmla="*/ 794 h 813"/>
                <a:gd name="T68" fmla="*/ 325 w 698"/>
                <a:gd name="T69" fmla="*/ 804 h 813"/>
                <a:gd name="T70" fmla="*/ 365 w 698"/>
                <a:gd name="T71" fmla="*/ 810 h 813"/>
                <a:gd name="T72" fmla="*/ 406 w 698"/>
                <a:gd name="T73" fmla="*/ 813 h 813"/>
                <a:gd name="T74" fmla="*/ 447 w 698"/>
                <a:gd name="T75" fmla="*/ 810 h 813"/>
                <a:gd name="T76" fmla="*/ 487 w 698"/>
                <a:gd name="T77" fmla="*/ 804 h 813"/>
                <a:gd name="T78" fmla="*/ 525 w 698"/>
                <a:gd name="T79" fmla="*/ 794 h 813"/>
                <a:gd name="T80" fmla="*/ 562 w 698"/>
                <a:gd name="T81" fmla="*/ 782 h 813"/>
                <a:gd name="T82" fmla="*/ 598 w 698"/>
                <a:gd name="T83" fmla="*/ 764 h 813"/>
                <a:gd name="T84" fmla="*/ 632 w 698"/>
                <a:gd name="T85" fmla="*/ 744 h 813"/>
                <a:gd name="T86" fmla="*/ 664 w 698"/>
                <a:gd name="T87" fmla="*/ 720 h 813"/>
                <a:gd name="T88" fmla="*/ 694 w 698"/>
                <a:gd name="T89" fmla="*/ 694 h 813"/>
                <a:gd name="T90" fmla="*/ 697 w 698"/>
                <a:gd name="T91" fmla="*/ 688 h 813"/>
                <a:gd name="T92" fmla="*/ 698 w 698"/>
                <a:gd name="T93" fmla="*/ 683 h 813"/>
                <a:gd name="T94" fmla="*/ 697 w 698"/>
                <a:gd name="T95" fmla="*/ 676 h 813"/>
                <a:gd name="T96" fmla="*/ 694 w 698"/>
                <a:gd name="T97" fmla="*/ 672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8" h="813">
                  <a:moveTo>
                    <a:pt x="421" y="400"/>
                  </a:move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3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386" y="0"/>
                  </a:lnTo>
                  <a:lnTo>
                    <a:pt x="365" y="2"/>
                  </a:lnTo>
                  <a:lnTo>
                    <a:pt x="345" y="4"/>
                  </a:lnTo>
                  <a:lnTo>
                    <a:pt x="325" y="8"/>
                  </a:lnTo>
                  <a:lnTo>
                    <a:pt x="305" y="12"/>
                  </a:lnTo>
                  <a:lnTo>
                    <a:pt x="286" y="18"/>
                  </a:lnTo>
                  <a:lnTo>
                    <a:pt x="267" y="24"/>
                  </a:lnTo>
                  <a:lnTo>
                    <a:pt x="249" y="32"/>
                  </a:lnTo>
                  <a:lnTo>
                    <a:pt x="230" y="39"/>
                  </a:lnTo>
                  <a:lnTo>
                    <a:pt x="213" y="49"/>
                  </a:lnTo>
                  <a:lnTo>
                    <a:pt x="196" y="59"/>
                  </a:lnTo>
                  <a:lnTo>
                    <a:pt x="180" y="69"/>
                  </a:lnTo>
                  <a:lnTo>
                    <a:pt x="164" y="80"/>
                  </a:lnTo>
                  <a:lnTo>
                    <a:pt x="148" y="92"/>
                  </a:lnTo>
                  <a:lnTo>
                    <a:pt x="134" y="105"/>
                  </a:lnTo>
                  <a:lnTo>
                    <a:pt x="120" y="119"/>
                  </a:lnTo>
                  <a:lnTo>
                    <a:pt x="106" y="133"/>
                  </a:lnTo>
                  <a:lnTo>
                    <a:pt x="93" y="148"/>
                  </a:lnTo>
                  <a:lnTo>
                    <a:pt x="81" y="163"/>
                  </a:lnTo>
                  <a:lnTo>
                    <a:pt x="69" y="179"/>
                  </a:lnTo>
                  <a:lnTo>
                    <a:pt x="59" y="195"/>
                  </a:lnTo>
                  <a:lnTo>
                    <a:pt x="49" y="212"/>
                  </a:lnTo>
                  <a:lnTo>
                    <a:pt x="40" y="230"/>
                  </a:lnTo>
                  <a:lnTo>
                    <a:pt x="32" y="247"/>
                  </a:lnTo>
                  <a:lnTo>
                    <a:pt x="24" y="267"/>
                  </a:lnTo>
                  <a:lnTo>
                    <a:pt x="19" y="285"/>
                  </a:lnTo>
                  <a:lnTo>
                    <a:pt x="13" y="304"/>
                  </a:lnTo>
                  <a:lnTo>
                    <a:pt x="8" y="325"/>
                  </a:lnTo>
                  <a:lnTo>
                    <a:pt x="5" y="344"/>
                  </a:lnTo>
                  <a:lnTo>
                    <a:pt x="2" y="364"/>
                  </a:lnTo>
                  <a:lnTo>
                    <a:pt x="1" y="385"/>
                  </a:lnTo>
                  <a:lnTo>
                    <a:pt x="0" y="406"/>
                  </a:lnTo>
                  <a:lnTo>
                    <a:pt x="1" y="426"/>
                  </a:lnTo>
                  <a:lnTo>
                    <a:pt x="2" y="447"/>
                  </a:lnTo>
                  <a:lnTo>
                    <a:pt x="5" y="467"/>
                  </a:lnTo>
                  <a:lnTo>
                    <a:pt x="8" y="488"/>
                  </a:lnTo>
                  <a:lnTo>
                    <a:pt x="13" y="507"/>
                  </a:lnTo>
                  <a:lnTo>
                    <a:pt x="19" y="526"/>
                  </a:lnTo>
                  <a:lnTo>
                    <a:pt x="24" y="546"/>
                  </a:lnTo>
                  <a:lnTo>
                    <a:pt x="32" y="564"/>
                  </a:lnTo>
                  <a:lnTo>
                    <a:pt x="40" y="582"/>
                  </a:lnTo>
                  <a:lnTo>
                    <a:pt x="49" y="599"/>
                  </a:lnTo>
                  <a:lnTo>
                    <a:pt x="59" y="616"/>
                  </a:lnTo>
                  <a:lnTo>
                    <a:pt x="69" y="633"/>
                  </a:lnTo>
                  <a:lnTo>
                    <a:pt x="81" y="649"/>
                  </a:lnTo>
                  <a:lnTo>
                    <a:pt x="93" y="665"/>
                  </a:lnTo>
                  <a:lnTo>
                    <a:pt x="106" y="679"/>
                  </a:lnTo>
                  <a:lnTo>
                    <a:pt x="120" y="694"/>
                  </a:lnTo>
                  <a:lnTo>
                    <a:pt x="134" y="706"/>
                  </a:lnTo>
                  <a:lnTo>
                    <a:pt x="148" y="719"/>
                  </a:lnTo>
                  <a:lnTo>
                    <a:pt x="164" y="731"/>
                  </a:lnTo>
                  <a:lnTo>
                    <a:pt x="180" y="743"/>
                  </a:lnTo>
                  <a:lnTo>
                    <a:pt x="196" y="754"/>
                  </a:lnTo>
                  <a:lnTo>
                    <a:pt x="213" y="763"/>
                  </a:lnTo>
                  <a:lnTo>
                    <a:pt x="230" y="772"/>
                  </a:lnTo>
                  <a:lnTo>
                    <a:pt x="249" y="780"/>
                  </a:lnTo>
                  <a:lnTo>
                    <a:pt x="267" y="788"/>
                  </a:lnTo>
                  <a:lnTo>
                    <a:pt x="286" y="794"/>
                  </a:lnTo>
                  <a:lnTo>
                    <a:pt x="305" y="800"/>
                  </a:lnTo>
                  <a:lnTo>
                    <a:pt x="325" y="804"/>
                  </a:lnTo>
                  <a:lnTo>
                    <a:pt x="345" y="807"/>
                  </a:lnTo>
                  <a:lnTo>
                    <a:pt x="365" y="810"/>
                  </a:lnTo>
                  <a:lnTo>
                    <a:pt x="386" y="812"/>
                  </a:lnTo>
                  <a:lnTo>
                    <a:pt x="406" y="813"/>
                  </a:lnTo>
                  <a:lnTo>
                    <a:pt x="427" y="812"/>
                  </a:lnTo>
                  <a:lnTo>
                    <a:pt x="447" y="810"/>
                  </a:lnTo>
                  <a:lnTo>
                    <a:pt x="467" y="808"/>
                  </a:lnTo>
                  <a:lnTo>
                    <a:pt x="487" y="804"/>
                  </a:lnTo>
                  <a:lnTo>
                    <a:pt x="506" y="800"/>
                  </a:lnTo>
                  <a:lnTo>
                    <a:pt x="525" y="794"/>
                  </a:lnTo>
                  <a:lnTo>
                    <a:pt x="543" y="789"/>
                  </a:lnTo>
                  <a:lnTo>
                    <a:pt x="562" y="782"/>
                  </a:lnTo>
                  <a:lnTo>
                    <a:pt x="580" y="774"/>
                  </a:lnTo>
                  <a:lnTo>
                    <a:pt x="598" y="764"/>
                  </a:lnTo>
                  <a:lnTo>
                    <a:pt x="615" y="755"/>
                  </a:lnTo>
                  <a:lnTo>
                    <a:pt x="632" y="744"/>
                  </a:lnTo>
                  <a:lnTo>
                    <a:pt x="649" y="733"/>
                  </a:lnTo>
                  <a:lnTo>
                    <a:pt x="664" y="720"/>
                  </a:lnTo>
                  <a:lnTo>
                    <a:pt x="680" y="707"/>
                  </a:lnTo>
                  <a:lnTo>
                    <a:pt x="694" y="694"/>
                  </a:lnTo>
                  <a:lnTo>
                    <a:pt x="696" y="691"/>
                  </a:lnTo>
                  <a:lnTo>
                    <a:pt x="697" y="688"/>
                  </a:lnTo>
                  <a:lnTo>
                    <a:pt x="698" y="686"/>
                  </a:lnTo>
                  <a:lnTo>
                    <a:pt x="698" y="683"/>
                  </a:lnTo>
                  <a:lnTo>
                    <a:pt x="698" y="680"/>
                  </a:lnTo>
                  <a:lnTo>
                    <a:pt x="697" y="676"/>
                  </a:lnTo>
                  <a:lnTo>
                    <a:pt x="696" y="674"/>
                  </a:lnTo>
                  <a:lnTo>
                    <a:pt x="694" y="672"/>
                  </a:lnTo>
                  <a:lnTo>
                    <a:pt x="421" y="4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423">
              <a:extLst>
                <a:ext uri="{FF2B5EF4-FFF2-40B4-BE49-F238E27FC236}">
                  <a16:creationId xmlns:a16="http://schemas.microsoft.com/office/drawing/2014/main" id="{3B2C2643-1394-DD1A-0972-D75E44FF4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4356100"/>
              <a:ext cx="134938" cy="98425"/>
            </a:xfrm>
            <a:custGeom>
              <a:avLst/>
              <a:gdLst>
                <a:gd name="T0" fmla="*/ 407 w 422"/>
                <a:gd name="T1" fmla="*/ 0 h 307"/>
                <a:gd name="T2" fmla="*/ 15 w 422"/>
                <a:gd name="T3" fmla="*/ 0 h 307"/>
                <a:gd name="T4" fmla="*/ 11 w 422"/>
                <a:gd name="T5" fmla="*/ 0 h 307"/>
                <a:gd name="T6" fmla="*/ 7 w 422"/>
                <a:gd name="T7" fmla="*/ 2 h 307"/>
                <a:gd name="T8" fmla="*/ 4 w 422"/>
                <a:gd name="T9" fmla="*/ 5 h 307"/>
                <a:gd name="T10" fmla="*/ 1 w 422"/>
                <a:gd name="T11" fmla="*/ 9 h 307"/>
                <a:gd name="T12" fmla="*/ 0 w 422"/>
                <a:gd name="T13" fmla="*/ 13 h 307"/>
                <a:gd name="T14" fmla="*/ 0 w 422"/>
                <a:gd name="T15" fmla="*/ 17 h 307"/>
                <a:gd name="T16" fmla="*/ 1 w 422"/>
                <a:gd name="T17" fmla="*/ 21 h 307"/>
                <a:gd name="T18" fmla="*/ 5 w 422"/>
                <a:gd name="T19" fmla="*/ 26 h 307"/>
                <a:gd name="T20" fmla="*/ 281 w 422"/>
                <a:gd name="T21" fmla="*/ 303 h 307"/>
                <a:gd name="T22" fmla="*/ 283 w 422"/>
                <a:gd name="T23" fmla="*/ 304 h 307"/>
                <a:gd name="T24" fmla="*/ 286 w 422"/>
                <a:gd name="T25" fmla="*/ 306 h 307"/>
                <a:gd name="T26" fmla="*/ 289 w 422"/>
                <a:gd name="T27" fmla="*/ 306 h 307"/>
                <a:gd name="T28" fmla="*/ 292 w 422"/>
                <a:gd name="T29" fmla="*/ 307 h 307"/>
                <a:gd name="T30" fmla="*/ 294 w 422"/>
                <a:gd name="T31" fmla="*/ 306 h 307"/>
                <a:gd name="T32" fmla="*/ 297 w 422"/>
                <a:gd name="T33" fmla="*/ 306 h 307"/>
                <a:gd name="T34" fmla="*/ 300 w 422"/>
                <a:gd name="T35" fmla="*/ 304 h 307"/>
                <a:gd name="T36" fmla="*/ 303 w 422"/>
                <a:gd name="T37" fmla="*/ 303 h 307"/>
                <a:gd name="T38" fmla="*/ 317 w 422"/>
                <a:gd name="T39" fmla="*/ 288 h 307"/>
                <a:gd name="T40" fmla="*/ 330 w 422"/>
                <a:gd name="T41" fmla="*/ 272 h 307"/>
                <a:gd name="T42" fmla="*/ 341 w 422"/>
                <a:gd name="T43" fmla="*/ 256 h 307"/>
                <a:gd name="T44" fmla="*/ 353 w 422"/>
                <a:gd name="T45" fmla="*/ 240 h 307"/>
                <a:gd name="T46" fmla="*/ 364 w 422"/>
                <a:gd name="T47" fmla="*/ 223 h 307"/>
                <a:gd name="T48" fmla="*/ 374 w 422"/>
                <a:gd name="T49" fmla="*/ 206 h 307"/>
                <a:gd name="T50" fmla="*/ 382 w 422"/>
                <a:gd name="T51" fmla="*/ 189 h 307"/>
                <a:gd name="T52" fmla="*/ 391 w 422"/>
                <a:gd name="T53" fmla="*/ 171 h 307"/>
                <a:gd name="T54" fmla="*/ 398 w 422"/>
                <a:gd name="T55" fmla="*/ 152 h 307"/>
                <a:gd name="T56" fmla="*/ 404 w 422"/>
                <a:gd name="T57" fmla="*/ 133 h 307"/>
                <a:gd name="T58" fmla="*/ 409 w 422"/>
                <a:gd name="T59" fmla="*/ 114 h 307"/>
                <a:gd name="T60" fmla="*/ 413 w 422"/>
                <a:gd name="T61" fmla="*/ 94 h 307"/>
                <a:gd name="T62" fmla="*/ 416 w 422"/>
                <a:gd name="T63" fmla="*/ 75 h 307"/>
                <a:gd name="T64" fmla="*/ 420 w 422"/>
                <a:gd name="T65" fmla="*/ 55 h 307"/>
                <a:gd name="T66" fmla="*/ 421 w 422"/>
                <a:gd name="T67" fmla="*/ 35 h 307"/>
                <a:gd name="T68" fmla="*/ 422 w 422"/>
                <a:gd name="T69" fmla="*/ 15 h 307"/>
                <a:gd name="T70" fmla="*/ 421 w 422"/>
                <a:gd name="T71" fmla="*/ 12 h 307"/>
                <a:gd name="T72" fmla="*/ 420 w 422"/>
                <a:gd name="T73" fmla="*/ 9 h 307"/>
                <a:gd name="T74" fmla="*/ 419 w 422"/>
                <a:gd name="T75" fmla="*/ 6 h 307"/>
                <a:gd name="T76" fmla="*/ 416 w 422"/>
                <a:gd name="T77" fmla="*/ 4 h 307"/>
                <a:gd name="T78" fmla="*/ 414 w 422"/>
                <a:gd name="T79" fmla="*/ 2 h 307"/>
                <a:gd name="T80" fmla="*/ 412 w 422"/>
                <a:gd name="T81" fmla="*/ 1 h 307"/>
                <a:gd name="T82" fmla="*/ 409 w 422"/>
                <a:gd name="T83" fmla="*/ 0 h 307"/>
                <a:gd name="T84" fmla="*/ 407 w 422"/>
                <a:gd name="T8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" h="307">
                  <a:moveTo>
                    <a:pt x="407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4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281" y="303"/>
                  </a:lnTo>
                  <a:lnTo>
                    <a:pt x="283" y="304"/>
                  </a:lnTo>
                  <a:lnTo>
                    <a:pt x="286" y="306"/>
                  </a:lnTo>
                  <a:lnTo>
                    <a:pt x="289" y="306"/>
                  </a:lnTo>
                  <a:lnTo>
                    <a:pt x="292" y="307"/>
                  </a:lnTo>
                  <a:lnTo>
                    <a:pt x="294" y="306"/>
                  </a:lnTo>
                  <a:lnTo>
                    <a:pt x="297" y="306"/>
                  </a:lnTo>
                  <a:lnTo>
                    <a:pt x="300" y="304"/>
                  </a:lnTo>
                  <a:lnTo>
                    <a:pt x="303" y="303"/>
                  </a:lnTo>
                  <a:lnTo>
                    <a:pt x="317" y="288"/>
                  </a:lnTo>
                  <a:lnTo>
                    <a:pt x="330" y="272"/>
                  </a:lnTo>
                  <a:lnTo>
                    <a:pt x="341" y="256"/>
                  </a:lnTo>
                  <a:lnTo>
                    <a:pt x="353" y="240"/>
                  </a:lnTo>
                  <a:lnTo>
                    <a:pt x="364" y="223"/>
                  </a:lnTo>
                  <a:lnTo>
                    <a:pt x="374" y="206"/>
                  </a:lnTo>
                  <a:lnTo>
                    <a:pt x="382" y="189"/>
                  </a:lnTo>
                  <a:lnTo>
                    <a:pt x="391" y="171"/>
                  </a:lnTo>
                  <a:lnTo>
                    <a:pt x="398" y="152"/>
                  </a:lnTo>
                  <a:lnTo>
                    <a:pt x="404" y="133"/>
                  </a:lnTo>
                  <a:lnTo>
                    <a:pt x="409" y="114"/>
                  </a:lnTo>
                  <a:lnTo>
                    <a:pt x="413" y="94"/>
                  </a:lnTo>
                  <a:lnTo>
                    <a:pt x="416" y="75"/>
                  </a:lnTo>
                  <a:lnTo>
                    <a:pt x="420" y="55"/>
                  </a:lnTo>
                  <a:lnTo>
                    <a:pt x="421" y="35"/>
                  </a:lnTo>
                  <a:lnTo>
                    <a:pt x="422" y="15"/>
                  </a:lnTo>
                  <a:lnTo>
                    <a:pt x="421" y="12"/>
                  </a:lnTo>
                  <a:lnTo>
                    <a:pt x="420" y="9"/>
                  </a:lnTo>
                  <a:lnTo>
                    <a:pt x="419" y="6"/>
                  </a:lnTo>
                  <a:lnTo>
                    <a:pt x="416" y="4"/>
                  </a:lnTo>
                  <a:lnTo>
                    <a:pt x="414" y="2"/>
                  </a:lnTo>
                  <a:lnTo>
                    <a:pt x="412" y="1"/>
                  </a:lnTo>
                  <a:lnTo>
                    <a:pt x="409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1B1DA0B-73C2-9D56-8714-00C270B98BEB}"/>
              </a:ext>
            </a:extLst>
          </p:cNvPr>
          <p:cNvGrpSpPr/>
          <p:nvPr/>
        </p:nvGrpSpPr>
        <p:grpSpPr>
          <a:xfrm>
            <a:off x="1125652" y="3577483"/>
            <a:ext cx="534342" cy="537312"/>
            <a:chOff x="3746500" y="1344613"/>
            <a:chExt cx="285750" cy="287338"/>
          </a:xfrm>
          <a:solidFill>
            <a:schemeClr val="bg1"/>
          </a:solidFill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23" name="Freeform 497">
              <a:extLst>
                <a:ext uri="{FF2B5EF4-FFF2-40B4-BE49-F238E27FC236}">
                  <a16:creationId xmlns:a16="http://schemas.microsoft.com/office/drawing/2014/main" id="{DDC11FE9-6786-C6D9-D40E-900A68049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498">
              <a:extLst>
                <a:ext uri="{FF2B5EF4-FFF2-40B4-BE49-F238E27FC236}">
                  <a16:creationId xmlns:a16="http://schemas.microsoft.com/office/drawing/2014/main" id="{6588332E-05CA-672A-ED4A-DCCBD02C11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499">
              <a:extLst>
                <a:ext uri="{FF2B5EF4-FFF2-40B4-BE49-F238E27FC236}">
                  <a16:creationId xmlns:a16="http://schemas.microsoft.com/office/drawing/2014/main" id="{5FD5A4C9-F413-DE2B-D08E-39FB52FFE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500">
              <a:extLst>
                <a:ext uri="{FF2B5EF4-FFF2-40B4-BE49-F238E27FC236}">
                  <a16:creationId xmlns:a16="http://schemas.microsoft.com/office/drawing/2014/main" id="{19E36098-13A1-5327-97E3-E33C0E34A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501">
              <a:extLst>
                <a:ext uri="{FF2B5EF4-FFF2-40B4-BE49-F238E27FC236}">
                  <a16:creationId xmlns:a16="http://schemas.microsoft.com/office/drawing/2014/main" id="{29B969E7-F97D-A25F-CF11-E66CD05B0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502">
              <a:extLst>
                <a:ext uri="{FF2B5EF4-FFF2-40B4-BE49-F238E27FC236}">
                  <a16:creationId xmlns:a16="http://schemas.microsoft.com/office/drawing/2014/main" id="{16D494B3-7868-D309-1AA5-24A0AA3D3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503">
              <a:extLst>
                <a:ext uri="{FF2B5EF4-FFF2-40B4-BE49-F238E27FC236}">
                  <a16:creationId xmlns:a16="http://schemas.microsoft.com/office/drawing/2014/main" id="{204C07D4-4EF7-36AF-F62E-7E3A46B9C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504">
              <a:extLst>
                <a:ext uri="{FF2B5EF4-FFF2-40B4-BE49-F238E27FC236}">
                  <a16:creationId xmlns:a16="http://schemas.microsoft.com/office/drawing/2014/main" id="{3B742E66-3D7C-E653-6B5E-82E3DC757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1988C48-9D1C-2FE3-A1CC-288A5D5A8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4866"/>
            <a:ext cx="10515600" cy="590931"/>
          </a:xfrm>
        </p:spPr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05E4EF5-479D-D2C7-7D2B-58F0C6FBC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Company Logo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8A56456B-1288-C9BF-B6E9-D88559A9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7989" y="6356352"/>
            <a:ext cx="3115811" cy="365125"/>
          </a:xfrm>
        </p:spPr>
        <p:txBody>
          <a:bodyPr/>
          <a:lstStyle/>
          <a:p>
            <a:r>
              <a:rPr lang="en-US" dirty="0"/>
              <a:t>www.domain.com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5AF4A6-F302-2B64-389C-F636EE928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52"/>
            <a:ext cx="2743200" cy="365125"/>
          </a:xfrm>
        </p:spPr>
        <p:txBody>
          <a:bodyPr/>
          <a:lstStyle/>
          <a:p>
            <a:fld id="{3D7FBCD5-A183-468F-86D5-E20CBF39824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F4569-E681-6B3D-DBD7-FAD684FC95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345" y="1024172"/>
            <a:ext cx="4800600" cy="428625"/>
          </a:xfrm>
        </p:spPr>
        <p:txBody>
          <a:bodyPr/>
          <a:lstStyle/>
          <a:p>
            <a:r>
              <a:rPr lang="en-US" dirty="0"/>
              <a:t>Replace this text</a:t>
            </a:r>
          </a:p>
        </p:txBody>
      </p:sp>
      <p:pic>
        <p:nvPicPr>
          <p:cNvPr id="79" name="Picture Placeholder 78">
            <a:extLst>
              <a:ext uri="{FF2B5EF4-FFF2-40B4-BE49-F238E27FC236}">
                <a16:creationId xmlns:a16="http://schemas.microsoft.com/office/drawing/2014/main" id="{421C54DE-5B09-1D3C-C62F-7A965B9B4D3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3" r="2225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7" name="Picture Placeholder 96">
            <a:extLst>
              <a:ext uri="{FF2B5EF4-FFF2-40B4-BE49-F238E27FC236}">
                <a16:creationId xmlns:a16="http://schemas.microsoft.com/office/drawing/2014/main" id="{F7A2E93C-61C8-A4BF-3E60-D13F8481578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3" b="745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548003"/>
      </p:ext>
    </p:extLst>
  </p:cSld>
  <p:clrMapOvr>
    <a:masterClrMapping/>
  </p:clrMapOvr>
</p:sld>
</file>

<file path=ppt/slides/slide4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dirty="0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3D7FBCD5-A183-468F-86D5-E20CBF398243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168252" y="1829528"/>
            <a:ext cx="9922342" cy="3714022"/>
            <a:chOff x="2009944" y="2144581"/>
            <a:chExt cx="8238957" cy="3083916"/>
          </a:xfrm>
        </p:grpSpPr>
        <p:grpSp>
          <p:nvGrpSpPr>
            <p:cNvPr id="8" name="Group 7"/>
            <p:cNvGrpSpPr/>
            <p:nvPr/>
          </p:nvGrpSpPr>
          <p:grpSpPr>
            <a:xfrm>
              <a:off x="2718380" y="4399620"/>
              <a:ext cx="4107828" cy="828877"/>
              <a:chOff x="1047750" y="1784421"/>
              <a:chExt cx="5067300" cy="1022479"/>
            </a:xfrm>
          </p:grpSpPr>
          <p:sp>
            <p:nvSpPr>
              <p:cNvPr id="43" name="Pentagon 42"/>
              <p:cNvSpPr/>
              <p:nvPr/>
            </p:nvSpPr>
            <p:spPr>
              <a:xfrm>
                <a:off x="2209800" y="1784421"/>
                <a:ext cx="3905250" cy="1022479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1047750" y="1784421"/>
                <a:ext cx="1162050" cy="1022479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2482234" y="3647941"/>
              <a:ext cx="4107828" cy="828877"/>
              <a:chOff x="1047750" y="1784421"/>
              <a:chExt cx="5067300" cy="1022479"/>
            </a:xfrm>
          </p:grpSpPr>
          <p:sp>
            <p:nvSpPr>
              <p:cNvPr id="41" name="Pentagon 40"/>
              <p:cNvSpPr/>
              <p:nvPr/>
            </p:nvSpPr>
            <p:spPr>
              <a:xfrm>
                <a:off x="2209800" y="1784421"/>
                <a:ext cx="3905250" cy="1022479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047750" y="1784421"/>
                <a:ext cx="1162050" cy="102247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246089" y="2896261"/>
              <a:ext cx="4107828" cy="828877"/>
              <a:chOff x="1047750" y="1784421"/>
              <a:chExt cx="5067300" cy="1022479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2209800" y="1784421"/>
                <a:ext cx="3905250" cy="1022479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047750" y="1784421"/>
                <a:ext cx="1162050" cy="102247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09944" y="2144581"/>
              <a:ext cx="4107828" cy="828877"/>
              <a:chOff x="1047750" y="1784421"/>
              <a:chExt cx="5067300" cy="1022479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2209800" y="1784421"/>
                <a:ext cx="3905250" cy="1022479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047750" y="1784421"/>
                <a:ext cx="1162050" cy="10224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311391" y="2315442"/>
              <a:ext cx="339129" cy="487155"/>
              <a:chOff x="1500188" y="1344613"/>
              <a:chExt cx="200025" cy="287337"/>
            </a:xfrm>
            <a:solidFill>
              <a:schemeClr val="bg1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4" name="Freeform 351"/>
              <p:cNvSpPr>
                <a:spLocks noEditPoints="1"/>
              </p:cNvSpPr>
              <p:nvPr/>
            </p:nvSpPr>
            <p:spPr bwMode="auto">
              <a:xfrm>
                <a:off x="1500188" y="1450975"/>
                <a:ext cx="200025" cy="180975"/>
              </a:xfrm>
              <a:custGeom>
                <a:avLst/>
                <a:gdLst>
                  <a:gd name="T0" fmla="*/ 346 w 632"/>
                  <a:gd name="T1" fmla="*/ 292 h 572"/>
                  <a:gd name="T2" fmla="*/ 375 w 632"/>
                  <a:gd name="T3" fmla="*/ 313 h 572"/>
                  <a:gd name="T4" fmla="*/ 390 w 632"/>
                  <a:gd name="T5" fmla="*/ 346 h 572"/>
                  <a:gd name="T6" fmla="*/ 389 w 632"/>
                  <a:gd name="T7" fmla="*/ 381 h 572"/>
                  <a:gd name="T8" fmla="*/ 375 w 632"/>
                  <a:gd name="T9" fmla="*/ 410 h 572"/>
                  <a:gd name="T10" fmla="*/ 337 w 632"/>
                  <a:gd name="T11" fmla="*/ 433 h 572"/>
                  <a:gd name="T12" fmla="*/ 329 w 632"/>
                  <a:gd name="T13" fmla="*/ 460 h 572"/>
                  <a:gd name="T14" fmla="*/ 317 w 632"/>
                  <a:gd name="T15" fmla="*/ 466 h 572"/>
                  <a:gd name="T16" fmla="*/ 304 w 632"/>
                  <a:gd name="T17" fmla="*/ 460 h 572"/>
                  <a:gd name="T18" fmla="*/ 295 w 632"/>
                  <a:gd name="T19" fmla="*/ 433 h 572"/>
                  <a:gd name="T20" fmla="*/ 258 w 632"/>
                  <a:gd name="T21" fmla="*/ 410 h 572"/>
                  <a:gd name="T22" fmla="*/ 244 w 632"/>
                  <a:gd name="T23" fmla="*/ 381 h 572"/>
                  <a:gd name="T24" fmla="*/ 242 w 632"/>
                  <a:gd name="T25" fmla="*/ 355 h 572"/>
                  <a:gd name="T26" fmla="*/ 254 w 632"/>
                  <a:gd name="T27" fmla="*/ 346 h 572"/>
                  <a:gd name="T28" fmla="*/ 266 w 632"/>
                  <a:gd name="T29" fmla="*/ 351 h 572"/>
                  <a:gd name="T30" fmla="*/ 272 w 632"/>
                  <a:gd name="T31" fmla="*/ 370 h 572"/>
                  <a:gd name="T32" fmla="*/ 299 w 632"/>
                  <a:gd name="T33" fmla="*/ 403 h 572"/>
                  <a:gd name="T34" fmla="*/ 341 w 632"/>
                  <a:gd name="T35" fmla="*/ 399 h 572"/>
                  <a:gd name="T36" fmla="*/ 362 w 632"/>
                  <a:gd name="T37" fmla="*/ 361 h 572"/>
                  <a:gd name="T38" fmla="*/ 341 w 632"/>
                  <a:gd name="T39" fmla="*/ 324 h 572"/>
                  <a:gd name="T40" fmla="*/ 301 w 632"/>
                  <a:gd name="T41" fmla="*/ 314 h 572"/>
                  <a:gd name="T42" fmla="*/ 269 w 632"/>
                  <a:gd name="T43" fmla="*/ 299 h 572"/>
                  <a:gd name="T44" fmla="*/ 247 w 632"/>
                  <a:gd name="T45" fmla="*/ 270 h 572"/>
                  <a:gd name="T46" fmla="*/ 242 w 632"/>
                  <a:gd name="T47" fmla="*/ 234 h 572"/>
                  <a:gd name="T48" fmla="*/ 251 w 632"/>
                  <a:gd name="T49" fmla="*/ 204 h 572"/>
                  <a:gd name="T50" fmla="*/ 282 w 632"/>
                  <a:gd name="T51" fmla="*/ 174 h 572"/>
                  <a:gd name="T52" fmla="*/ 302 w 632"/>
                  <a:gd name="T53" fmla="*/ 148 h 572"/>
                  <a:gd name="T54" fmla="*/ 310 w 632"/>
                  <a:gd name="T55" fmla="*/ 137 h 572"/>
                  <a:gd name="T56" fmla="*/ 324 w 632"/>
                  <a:gd name="T57" fmla="*/ 138 h 572"/>
                  <a:gd name="T58" fmla="*/ 332 w 632"/>
                  <a:gd name="T59" fmla="*/ 150 h 572"/>
                  <a:gd name="T60" fmla="*/ 355 w 632"/>
                  <a:gd name="T61" fmla="*/ 177 h 572"/>
                  <a:gd name="T62" fmla="*/ 384 w 632"/>
                  <a:gd name="T63" fmla="*/ 209 h 572"/>
                  <a:gd name="T64" fmla="*/ 392 w 632"/>
                  <a:gd name="T65" fmla="*/ 241 h 572"/>
                  <a:gd name="T66" fmla="*/ 384 w 632"/>
                  <a:gd name="T67" fmla="*/ 253 h 572"/>
                  <a:gd name="T68" fmla="*/ 370 w 632"/>
                  <a:gd name="T69" fmla="*/ 255 h 572"/>
                  <a:gd name="T70" fmla="*/ 362 w 632"/>
                  <a:gd name="T71" fmla="*/ 244 h 572"/>
                  <a:gd name="T72" fmla="*/ 348 w 632"/>
                  <a:gd name="T73" fmla="*/ 209 h 572"/>
                  <a:gd name="T74" fmla="*/ 307 w 632"/>
                  <a:gd name="T75" fmla="*/ 196 h 572"/>
                  <a:gd name="T76" fmla="*/ 275 w 632"/>
                  <a:gd name="T77" fmla="*/ 223 h 572"/>
                  <a:gd name="T78" fmla="*/ 279 w 632"/>
                  <a:gd name="T79" fmla="*/ 266 h 572"/>
                  <a:gd name="T80" fmla="*/ 317 w 632"/>
                  <a:gd name="T81" fmla="*/ 286 h 572"/>
                  <a:gd name="T82" fmla="*/ 211 w 632"/>
                  <a:gd name="T83" fmla="*/ 0 h 572"/>
                  <a:gd name="T84" fmla="*/ 154 w 632"/>
                  <a:gd name="T85" fmla="*/ 45 h 572"/>
                  <a:gd name="T86" fmla="*/ 71 w 632"/>
                  <a:gd name="T87" fmla="*/ 148 h 572"/>
                  <a:gd name="T88" fmla="*/ 12 w 632"/>
                  <a:gd name="T89" fmla="*/ 265 h 572"/>
                  <a:gd name="T90" fmla="*/ 0 w 632"/>
                  <a:gd name="T91" fmla="*/ 331 h 572"/>
                  <a:gd name="T92" fmla="*/ 14 w 632"/>
                  <a:gd name="T93" fmla="*/ 417 h 572"/>
                  <a:gd name="T94" fmla="*/ 40 w 632"/>
                  <a:gd name="T95" fmla="*/ 466 h 572"/>
                  <a:gd name="T96" fmla="*/ 84 w 632"/>
                  <a:gd name="T97" fmla="*/ 512 h 572"/>
                  <a:gd name="T98" fmla="*/ 151 w 632"/>
                  <a:gd name="T99" fmla="*/ 547 h 572"/>
                  <a:gd name="T100" fmla="*/ 245 w 632"/>
                  <a:gd name="T101" fmla="*/ 568 h 572"/>
                  <a:gd name="T102" fmla="*/ 365 w 632"/>
                  <a:gd name="T103" fmla="*/ 570 h 572"/>
                  <a:gd name="T104" fmla="*/ 465 w 632"/>
                  <a:gd name="T105" fmla="*/ 552 h 572"/>
                  <a:gd name="T106" fmla="*/ 537 w 632"/>
                  <a:gd name="T107" fmla="*/ 519 h 572"/>
                  <a:gd name="T108" fmla="*/ 585 w 632"/>
                  <a:gd name="T109" fmla="*/ 476 h 572"/>
                  <a:gd name="T110" fmla="*/ 615 w 632"/>
                  <a:gd name="T111" fmla="*/ 427 h 572"/>
                  <a:gd name="T112" fmla="*/ 632 w 632"/>
                  <a:gd name="T113" fmla="*/ 348 h 572"/>
                  <a:gd name="T114" fmla="*/ 627 w 632"/>
                  <a:gd name="T115" fmla="*/ 288 h 572"/>
                  <a:gd name="T116" fmla="*/ 576 w 632"/>
                  <a:gd name="T117" fmla="*/ 170 h 572"/>
                  <a:gd name="T118" fmla="*/ 496 w 632"/>
                  <a:gd name="T119" fmla="*/ 63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32" h="572">
                    <a:moveTo>
                      <a:pt x="317" y="286"/>
                    </a:moveTo>
                    <a:lnTo>
                      <a:pt x="324" y="286"/>
                    </a:lnTo>
                    <a:lnTo>
                      <a:pt x="332" y="287"/>
                    </a:lnTo>
                    <a:lnTo>
                      <a:pt x="338" y="289"/>
                    </a:lnTo>
                    <a:lnTo>
                      <a:pt x="346" y="292"/>
                    </a:lnTo>
                    <a:lnTo>
                      <a:pt x="352" y="295"/>
                    </a:lnTo>
                    <a:lnTo>
                      <a:pt x="359" y="299"/>
                    </a:lnTo>
                    <a:lnTo>
                      <a:pt x="364" y="303"/>
                    </a:lnTo>
                    <a:lnTo>
                      <a:pt x="369" y="308"/>
                    </a:lnTo>
                    <a:lnTo>
                      <a:pt x="375" y="313"/>
                    </a:lnTo>
                    <a:lnTo>
                      <a:pt x="379" y="319"/>
                    </a:lnTo>
                    <a:lnTo>
                      <a:pt x="382" y="326"/>
                    </a:lnTo>
                    <a:lnTo>
                      <a:pt x="385" y="332"/>
                    </a:lnTo>
                    <a:lnTo>
                      <a:pt x="389" y="339"/>
                    </a:lnTo>
                    <a:lnTo>
                      <a:pt x="390" y="346"/>
                    </a:lnTo>
                    <a:lnTo>
                      <a:pt x="391" y="354"/>
                    </a:lnTo>
                    <a:lnTo>
                      <a:pt x="392" y="361"/>
                    </a:lnTo>
                    <a:lnTo>
                      <a:pt x="391" y="368"/>
                    </a:lnTo>
                    <a:lnTo>
                      <a:pt x="391" y="374"/>
                    </a:lnTo>
                    <a:lnTo>
                      <a:pt x="389" y="381"/>
                    </a:lnTo>
                    <a:lnTo>
                      <a:pt x="387" y="387"/>
                    </a:lnTo>
                    <a:lnTo>
                      <a:pt x="384" y="394"/>
                    </a:lnTo>
                    <a:lnTo>
                      <a:pt x="381" y="399"/>
                    </a:lnTo>
                    <a:lnTo>
                      <a:pt x="378" y="404"/>
                    </a:lnTo>
                    <a:lnTo>
                      <a:pt x="375" y="410"/>
                    </a:lnTo>
                    <a:lnTo>
                      <a:pt x="365" y="418"/>
                    </a:lnTo>
                    <a:lnTo>
                      <a:pt x="355" y="426"/>
                    </a:lnTo>
                    <a:lnTo>
                      <a:pt x="350" y="429"/>
                    </a:lnTo>
                    <a:lnTo>
                      <a:pt x="344" y="431"/>
                    </a:lnTo>
                    <a:lnTo>
                      <a:pt x="337" y="433"/>
                    </a:lnTo>
                    <a:lnTo>
                      <a:pt x="332" y="435"/>
                    </a:lnTo>
                    <a:lnTo>
                      <a:pt x="332" y="451"/>
                    </a:lnTo>
                    <a:lnTo>
                      <a:pt x="331" y="455"/>
                    </a:lnTo>
                    <a:lnTo>
                      <a:pt x="330" y="458"/>
                    </a:lnTo>
                    <a:lnTo>
                      <a:pt x="329" y="460"/>
                    </a:lnTo>
                    <a:lnTo>
                      <a:pt x="326" y="462"/>
                    </a:lnTo>
                    <a:lnTo>
                      <a:pt x="324" y="464"/>
                    </a:lnTo>
                    <a:lnTo>
                      <a:pt x="322" y="465"/>
                    </a:lnTo>
                    <a:lnTo>
                      <a:pt x="319" y="466"/>
                    </a:lnTo>
                    <a:lnTo>
                      <a:pt x="317" y="466"/>
                    </a:lnTo>
                    <a:lnTo>
                      <a:pt x="314" y="466"/>
                    </a:lnTo>
                    <a:lnTo>
                      <a:pt x="310" y="465"/>
                    </a:lnTo>
                    <a:lnTo>
                      <a:pt x="308" y="464"/>
                    </a:lnTo>
                    <a:lnTo>
                      <a:pt x="306" y="462"/>
                    </a:lnTo>
                    <a:lnTo>
                      <a:pt x="304" y="460"/>
                    </a:lnTo>
                    <a:lnTo>
                      <a:pt x="303" y="458"/>
                    </a:lnTo>
                    <a:lnTo>
                      <a:pt x="302" y="455"/>
                    </a:lnTo>
                    <a:lnTo>
                      <a:pt x="301" y="451"/>
                    </a:lnTo>
                    <a:lnTo>
                      <a:pt x="302" y="435"/>
                    </a:lnTo>
                    <a:lnTo>
                      <a:pt x="295" y="433"/>
                    </a:lnTo>
                    <a:lnTo>
                      <a:pt x="289" y="431"/>
                    </a:lnTo>
                    <a:lnTo>
                      <a:pt x="282" y="429"/>
                    </a:lnTo>
                    <a:lnTo>
                      <a:pt x="277" y="426"/>
                    </a:lnTo>
                    <a:lnTo>
                      <a:pt x="267" y="418"/>
                    </a:lnTo>
                    <a:lnTo>
                      <a:pt x="258" y="410"/>
                    </a:lnTo>
                    <a:lnTo>
                      <a:pt x="255" y="404"/>
                    </a:lnTo>
                    <a:lnTo>
                      <a:pt x="251" y="399"/>
                    </a:lnTo>
                    <a:lnTo>
                      <a:pt x="248" y="394"/>
                    </a:lnTo>
                    <a:lnTo>
                      <a:pt x="246" y="387"/>
                    </a:lnTo>
                    <a:lnTo>
                      <a:pt x="244" y="381"/>
                    </a:lnTo>
                    <a:lnTo>
                      <a:pt x="242" y="374"/>
                    </a:lnTo>
                    <a:lnTo>
                      <a:pt x="242" y="368"/>
                    </a:lnTo>
                    <a:lnTo>
                      <a:pt x="241" y="361"/>
                    </a:lnTo>
                    <a:lnTo>
                      <a:pt x="242" y="358"/>
                    </a:lnTo>
                    <a:lnTo>
                      <a:pt x="242" y="355"/>
                    </a:lnTo>
                    <a:lnTo>
                      <a:pt x="244" y="353"/>
                    </a:lnTo>
                    <a:lnTo>
                      <a:pt x="245" y="351"/>
                    </a:lnTo>
                    <a:lnTo>
                      <a:pt x="248" y="348"/>
                    </a:lnTo>
                    <a:lnTo>
                      <a:pt x="250" y="347"/>
                    </a:lnTo>
                    <a:lnTo>
                      <a:pt x="254" y="346"/>
                    </a:lnTo>
                    <a:lnTo>
                      <a:pt x="256" y="346"/>
                    </a:lnTo>
                    <a:lnTo>
                      <a:pt x="259" y="346"/>
                    </a:lnTo>
                    <a:lnTo>
                      <a:pt x="262" y="347"/>
                    </a:lnTo>
                    <a:lnTo>
                      <a:pt x="264" y="348"/>
                    </a:lnTo>
                    <a:lnTo>
                      <a:pt x="266" y="351"/>
                    </a:lnTo>
                    <a:lnTo>
                      <a:pt x="269" y="353"/>
                    </a:lnTo>
                    <a:lnTo>
                      <a:pt x="270" y="356"/>
                    </a:lnTo>
                    <a:lnTo>
                      <a:pt x="271" y="358"/>
                    </a:lnTo>
                    <a:lnTo>
                      <a:pt x="271" y="361"/>
                    </a:lnTo>
                    <a:lnTo>
                      <a:pt x="272" y="370"/>
                    </a:lnTo>
                    <a:lnTo>
                      <a:pt x="275" y="378"/>
                    </a:lnTo>
                    <a:lnTo>
                      <a:pt x="279" y="386"/>
                    </a:lnTo>
                    <a:lnTo>
                      <a:pt x="285" y="394"/>
                    </a:lnTo>
                    <a:lnTo>
                      <a:pt x="291" y="399"/>
                    </a:lnTo>
                    <a:lnTo>
                      <a:pt x="299" y="403"/>
                    </a:lnTo>
                    <a:lnTo>
                      <a:pt x="307" y="405"/>
                    </a:lnTo>
                    <a:lnTo>
                      <a:pt x="317" y="406"/>
                    </a:lnTo>
                    <a:lnTo>
                      <a:pt x="325" y="405"/>
                    </a:lnTo>
                    <a:lnTo>
                      <a:pt x="334" y="403"/>
                    </a:lnTo>
                    <a:lnTo>
                      <a:pt x="341" y="399"/>
                    </a:lnTo>
                    <a:lnTo>
                      <a:pt x="348" y="394"/>
                    </a:lnTo>
                    <a:lnTo>
                      <a:pt x="353" y="386"/>
                    </a:lnTo>
                    <a:lnTo>
                      <a:pt x="358" y="378"/>
                    </a:lnTo>
                    <a:lnTo>
                      <a:pt x="361" y="370"/>
                    </a:lnTo>
                    <a:lnTo>
                      <a:pt x="362" y="361"/>
                    </a:lnTo>
                    <a:lnTo>
                      <a:pt x="361" y="352"/>
                    </a:lnTo>
                    <a:lnTo>
                      <a:pt x="358" y="344"/>
                    </a:lnTo>
                    <a:lnTo>
                      <a:pt x="353" y="336"/>
                    </a:lnTo>
                    <a:lnTo>
                      <a:pt x="348" y="329"/>
                    </a:lnTo>
                    <a:lnTo>
                      <a:pt x="341" y="324"/>
                    </a:lnTo>
                    <a:lnTo>
                      <a:pt x="334" y="319"/>
                    </a:lnTo>
                    <a:lnTo>
                      <a:pt x="325" y="317"/>
                    </a:lnTo>
                    <a:lnTo>
                      <a:pt x="317" y="316"/>
                    </a:lnTo>
                    <a:lnTo>
                      <a:pt x="308" y="315"/>
                    </a:lnTo>
                    <a:lnTo>
                      <a:pt x="301" y="314"/>
                    </a:lnTo>
                    <a:lnTo>
                      <a:pt x="294" y="313"/>
                    </a:lnTo>
                    <a:lnTo>
                      <a:pt x="287" y="310"/>
                    </a:lnTo>
                    <a:lnTo>
                      <a:pt x="280" y="307"/>
                    </a:lnTo>
                    <a:lnTo>
                      <a:pt x="274" y="303"/>
                    </a:lnTo>
                    <a:lnTo>
                      <a:pt x="269" y="299"/>
                    </a:lnTo>
                    <a:lnTo>
                      <a:pt x="263" y="294"/>
                    </a:lnTo>
                    <a:lnTo>
                      <a:pt x="258" y="288"/>
                    </a:lnTo>
                    <a:lnTo>
                      <a:pt x="254" y="283"/>
                    </a:lnTo>
                    <a:lnTo>
                      <a:pt x="250" y="277"/>
                    </a:lnTo>
                    <a:lnTo>
                      <a:pt x="247" y="270"/>
                    </a:lnTo>
                    <a:lnTo>
                      <a:pt x="245" y="264"/>
                    </a:lnTo>
                    <a:lnTo>
                      <a:pt x="243" y="256"/>
                    </a:lnTo>
                    <a:lnTo>
                      <a:pt x="242" y="249"/>
                    </a:lnTo>
                    <a:lnTo>
                      <a:pt x="241" y="241"/>
                    </a:lnTo>
                    <a:lnTo>
                      <a:pt x="242" y="234"/>
                    </a:lnTo>
                    <a:lnTo>
                      <a:pt x="242" y="227"/>
                    </a:lnTo>
                    <a:lnTo>
                      <a:pt x="244" y="221"/>
                    </a:lnTo>
                    <a:lnTo>
                      <a:pt x="246" y="215"/>
                    </a:lnTo>
                    <a:lnTo>
                      <a:pt x="248" y="209"/>
                    </a:lnTo>
                    <a:lnTo>
                      <a:pt x="251" y="204"/>
                    </a:lnTo>
                    <a:lnTo>
                      <a:pt x="255" y="198"/>
                    </a:lnTo>
                    <a:lnTo>
                      <a:pt x="258" y="193"/>
                    </a:lnTo>
                    <a:lnTo>
                      <a:pt x="267" y="184"/>
                    </a:lnTo>
                    <a:lnTo>
                      <a:pt x="277" y="177"/>
                    </a:lnTo>
                    <a:lnTo>
                      <a:pt x="282" y="174"/>
                    </a:lnTo>
                    <a:lnTo>
                      <a:pt x="289" y="170"/>
                    </a:lnTo>
                    <a:lnTo>
                      <a:pt x="295" y="168"/>
                    </a:lnTo>
                    <a:lnTo>
                      <a:pt x="301" y="167"/>
                    </a:lnTo>
                    <a:lnTo>
                      <a:pt x="302" y="150"/>
                    </a:lnTo>
                    <a:lnTo>
                      <a:pt x="302" y="148"/>
                    </a:lnTo>
                    <a:lnTo>
                      <a:pt x="303" y="145"/>
                    </a:lnTo>
                    <a:lnTo>
                      <a:pt x="304" y="143"/>
                    </a:lnTo>
                    <a:lnTo>
                      <a:pt x="306" y="140"/>
                    </a:lnTo>
                    <a:lnTo>
                      <a:pt x="308" y="138"/>
                    </a:lnTo>
                    <a:lnTo>
                      <a:pt x="310" y="137"/>
                    </a:lnTo>
                    <a:lnTo>
                      <a:pt x="314" y="136"/>
                    </a:lnTo>
                    <a:lnTo>
                      <a:pt x="317" y="135"/>
                    </a:lnTo>
                    <a:lnTo>
                      <a:pt x="319" y="136"/>
                    </a:lnTo>
                    <a:lnTo>
                      <a:pt x="322" y="137"/>
                    </a:lnTo>
                    <a:lnTo>
                      <a:pt x="324" y="138"/>
                    </a:lnTo>
                    <a:lnTo>
                      <a:pt x="326" y="140"/>
                    </a:lnTo>
                    <a:lnTo>
                      <a:pt x="329" y="143"/>
                    </a:lnTo>
                    <a:lnTo>
                      <a:pt x="330" y="145"/>
                    </a:lnTo>
                    <a:lnTo>
                      <a:pt x="331" y="148"/>
                    </a:lnTo>
                    <a:lnTo>
                      <a:pt x="332" y="150"/>
                    </a:lnTo>
                    <a:lnTo>
                      <a:pt x="332" y="167"/>
                    </a:lnTo>
                    <a:lnTo>
                      <a:pt x="337" y="168"/>
                    </a:lnTo>
                    <a:lnTo>
                      <a:pt x="344" y="170"/>
                    </a:lnTo>
                    <a:lnTo>
                      <a:pt x="350" y="174"/>
                    </a:lnTo>
                    <a:lnTo>
                      <a:pt x="355" y="177"/>
                    </a:lnTo>
                    <a:lnTo>
                      <a:pt x="365" y="184"/>
                    </a:lnTo>
                    <a:lnTo>
                      <a:pt x="375" y="193"/>
                    </a:lnTo>
                    <a:lnTo>
                      <a:pt x="378" y="198"/>
                    </a:lnTo>
                    <a:lnTo>
                      <a:pt x="381" y="204"/>
                    </a:lnTo>
                    <a:lnTo>
                      <a:pt x="384" y="209"/>
                    </a:lnTo>
                    <a:lnTo>
                      <a:pt x="387" y="215"/>
                    </a:lnTo>
                    <a:lnTo>
                      <a:pt x="389" y="221"/>
                    </a:lnTo>
                    <a:lnTo>
                      <a:pt x="391" y="227"/>
                    </a:lnTo>
                    <a:lnTo>
                      <a:pt x="391" y="234"/>
                    </a:lnTo>
                    <a:lnTo>
                      <a:pt x="392" y="241"/>
                    </a:lnTo>
                    <a:lnTo>
                      <a:pt x="391" y="243"/>
                    </a:lnTo>
                    <a:lnTo>
                      <a:pt x="391" y="247"/>
                    </a:lnTo>
                    <a:lnTo>
                      <a:pt x="389" y="250"/>
                    </a:lnTo>
                    <a:lnTo>
                      <a:pt x="388" y="252"/>
                    </a:lnTo>
                    <a:lnTo>
                      <a:pt x="384" y="253"/>
                    </a:lnTo>
                    <a:lnTo>
                      <a:pt x="382" y="255"/>
                    </a:lnTo>
                    <a:lnTo>
                      <a:pt x="379" y="255"/>
                    </a:lnTo>
                    <a:lnTo>
                      <a:pt x="377" y="256"/>
                    </a:lnTo>
                    <a:lnTo>
                      <a:pt x="374" y="255"/>
                    </a:lnTo>
                    <a:lnTo>
                      <a:pt x="370" y="255"/>
                    </a:lnTo>
                    <a:lnTo>
                      <a:pt x="368" y="253"/>
                    </a:lnTo>
                    <a:lnTo>
                      <a:pt x="366" y="252"/>
                    </a:lnTo>
                    <a:lnTo>
                      <a:pt x="364" y="250"/>
                    </a:lnTo>
                    <a:lnTo>
                      <a:pt x="363" y="247"/>
                    </a:lnTo>
                    <a:lnTo>
                      <a:pt x="362" y="244"/>
                    </a:lnTo>
                    <a:lnTo>
                      <a:pt x="362" y="241"/>
                    </a:lnTo>
                    <a:lnTo>
                      <a:pt x="361" y="232"/>
                    </a:lnTo>
                    <a:lnTo>
                      <a:pt x="358" y="223"/>
                    </a:lnTo>
                    <a:lnTo>
                      <a:pt x="353" y="215"/>
                    </a:lnTo>
                    <a:lnTo>
                      <a:pt x="348" y="209"/>
                    </a:lnTo>
                    <a:lnTo>
                      <a:pt x="341" y="204"/>
                    </a:lnTo>
                    <a:lnTo>
                      <a:pt x="334" y="199"/>
                    </a:lnTo>
                    <a:lnTo>
                      <a:pt x="325" y="196"/>
                    </a:lnTo>
                    <a:lnTo>
                      <a:pt x="317" y="196"/>
                    </a:lnTo>
                    <a:lnTo>
                      <a:pt x="307" y="196"/>
                    </a:lnTo>
                    <a:lnTo>
                      <a:pt x="299" y="199"/>
                    </a:lnTo>
                    <a:lnTo>
                      <a:pt x="291" y="204"/>
                    </a:lnTo>
                    <a:lnTo>
                      <a:pt x="285" y="209"/>
                    </a:lnTo>
                    <a:lnTo>
                      <a:pt x="279" y="215"/>
                    </a:lnTo>
                    <a:lnTo>
                      <a:pt x="275" y="223"/>
                    </a:lnTo>
                    <a:lnTo>
                      <a:pt x="272" y="232"/>
                    </a:lnTo>
                    <a:lnTo>
                      <a:pt x="271" y="241"/>
                    </a:lnTo>
                    <a:lnTo>
                      <a:pt x="272" y="250"/>
                    </a:lnTo>
                    <a:lnTo>
                      <a:pt x="275" y="258"/>
                    </a:lnTo>
                    <a:lnTo>
                      <a:pt x="279" y="266"/>
                    </a:lnTo>
                    <a:lnTo>
                      <a:pt x="285" y="272"/>
                    </a:lnTo>
                    <a:lnTo>
                      <a:pt x="291" y="279"/>
                    </a:lnTo>
                    <a:lnTo>
                      <a:pt x="299" y="282"/>
                    </a:lnTo>
                    <a:lnTo>
                      <a:pt x="307" y="285"/>
                    </a:lnTo>
                    <a:lnTo>
                      <a:pt x="317" y="286"/>
                    </a:lnTo>
                    <a:lnTo>
                      <a:pt x="317" y="286"/>
                    </a:lnTo>
                    <a:close/>
                    <a:moveTo>
                      <a:pt x="430" y="3"/>
                    </a:moveTo>
                    <a:lnTo>
                      <a:pt x="426" y="1"/>
                    </a:lnTo>
                    <a:lnTo>
                      <a:pt x="422" y="0"/>
                    </a:lnTo>
                    <a:lnTo>
                      <a:pt x="211" y="0"/>
                    </a:lnTo>
                    <a:lnTo>
                      <a:pt x="206" y="1"/>
                    </a:lnTo>
                    <a:lnTo>
                      <a:pt x="202" y="3"/>
                    </a:lnTo>
                    <a:lnTo>
                      <a:pt x="187" y="15"/>
                    </a:lnTo>
                    <a:lnTo>
                      <a:pt x="170" y="29"/>
                    </a:lnTo>
                    <a:lnTo>
                      <a:pt x="154" y="45"/>
                    </a:lnTo>
                    <a:lnTo>
                      <a:pt x="137" y="63"/>
                    </a:lnTo>
                    <a:lnTo>
                      <a:pt x="119" y="82"/>
                    </a:lnTo>
                    <a:lnTo>
                      <a:pt x="103" y="103"/>
                    </a:lnTo>
                    <a:lnTo>
                      <a:pt x="86" y="125"/>
                    </a:lnTo>
                    <a:lnTo>
                      <a:pt x="71" y="148"/>
                    </a:lnTo>
                    <a:lnTo>
                      <a:pt x="56" y="170"/>
                    </a:lnTo>
                    <a:lnTo>
                      <a:pt x="43" y="194"/>
                    </a:lnTo>
                    <a:lnTo>
                      <a:pt x="30" y="218"/>
                    </a:lnTo>
                    <a:lnTo>
                      <a:pt x="21" y="241"/>
                    </a:lnTo>
                    <a:lnTo>
                      <a:pt x="12" y="265"/>
                    </a:lnTo>
                    <a:lnTo>
                      <a:pt x="6" y="288"/>
                    </a:lnTo>
                    <a:lnTo>
                      <a:pt x="4" y="299"/>
                    </a:lnTo>
                    <a:lnTo>
                      <a:pt x="1" y="310"/>
                    </a:lnTo>
                    <a:lnTo>
                      <a:pt x="0" y="321"/>
                    </a:lnTo>
                    <a:lnTo>
                      <a:pt x="0" y="331"/>
                    </a:lnTo>
                    <a:lnTo>
                      <a:pt x="0" y="348"/>
                    </a:lnTo>
                    <a:lnTo>
                      <a:pt x="3" y="368"/>
                    </a:lnTo>
                    <a:lnTo>
                      <a:pt x="6" y="387"/>
                    </a:lnTo>
                    <a:lnTo>
                      <a:pt x="11" y="406"/>
                    </a:lnTo>
                    <a:lnTo>
                      <a:pt x="14" y="417"/>
                    </a:lnTo>
                    <a:lnTo>
                      <a:pt x="19" y="427"/>
                    </a:lnTo>
                    <a:lnTo>
                      <a:pt x="23" y="436"/>
                    </a:lnTo>
                    <a:lnTo>
                      <a:pt x="27" y="447"/>
                    </a:lnTo>
                    <a:lnTo>
                      <a:pt x="34" y="457"/>
                    </a:lnTo>
                    <a:lnTo>
                      <a:pt x="40" y="466"/>
                    </a:lnTo>
                    <a:lnTo>
                      <a:pt x="48" y="476"/>
                    </a:lnTo>
                    <a:lnTo>
                      <a:pt x="55" y="486"/>
                    </a:lnTo>
                    <a:lnTo>
                      <a:pt x="64" y="494"/>
                    </a:lnTo>
                    <a:lnTo>
                      <a:pt x="73" y="503"/>
                    </a:lnTo>
                    <a:lnTo>
                      <a:pt x="84" y="512"/>
                    </a:lnTo>
                    <a:lnTo>
                      <a:pt x="96" y="519"/>
                    </a:lnTo>
                    <a:lnTo>
                      <a:pt x="108" y="528"/>
                    </a:lnTo>
                    <a:lnTo>
                      <a:pt x="122" y="534"/>
                    </a:lnTo>
                    <a:lnTo>
                      <a:pt x="136" y="540"/>
                    </a:lnTo>
                    <a:lnTo>
                      <a:pt x="151" y="547"/>
                    </a:lnTo>
                    <a:lnTo>
                      <a:pt x="168" y="552"/>
                    </a:lnTo>
                    <a:lnTo>
                      <a:pt x="185" y="558"/>
                    </a:lnTo>
                    <a:lnTo>
                      <a:pt x="204" y="562"/>
                    </a:lnTo>
                    <a:lnTo>
                      <a:pt x="223" y="565"/>
                    </a:lnTo>
                    <a:lnTo>
                      <a:pt x="245" y="568"/>
                    </a:lnTo>
                    <a:lnTo>
                      <a:pt x="267" y="570"/>
                    </a:lnTo>
                    <a:lnTo>
                      <a:pt x="291" y="572"/>
                    </a:lnTo>
                    <a:lnTo>
                      <a:pt x="317" y="572"/>
                    </a:lnTo>
                    <a:lnTo>
                      <a:pt x="341" y="572"/>
                    </a:lnTo>
                    <a:lnTo>
                      <a:pt x="365" y="570"/>
                    </a:lnTo>
                    <a:lnTo>
                      <a:pt x="388" y="568"/>
                    </a:lnTo>
                    <a:lnTo>
                      <a:pt x="409" y="565"/>
                    </a:lnTo>
                    <a:lnTo>
                      <a:pt x="428" y="562"/>
                    </a:lnTo>
                    <a:lnTo>
                      <a:pt x="448" y="558"/>
                    </a:lnTo>
                    <a:lnTo>
                      <a:pt x="465" y="552"/>
                    </a:lnTo>
                    <a:lnTo>
                      <a:pt x="482" y="547"/>
                    </a:lnTo>
                    <a:lnTo>
                      <a:pt x="497" y="540"/>
                    </a:lnTo>
                    <a:lnTo>
                      <a:pt x="512" y="534"/>
                    </a:lnTo>
                    <a:lnTo>
                      <a:pt x="525" y="528"/>
                    </a:lnTo>
                    <a:lnTo>
                      <a:pt x="537" y="519"/>
                    </a:lnTo>
                    <a:lnTo>
                      <a:pt x="548" y="512"/>
                    </a:lnTo>
                    <a:lnTo>
                      <a:pt x="559" y="503"/>
                    </a:lnTo>
                    <a:lnTo>
                      <a:pt x="569" y="494"/>
                    </a:lnTo>
                    <a:lnTo>
                      <a:pt x="577" y="486"/>
                    </a:lnTo>
                    <a:lnTo>
                      <a:pt x="585" y="476"/>
                    </a:lnTo>
                    <a:lnTo>
                      <a:pt x="592" y="466"/>
                    </a:lnTo>
                    <a:lnTo>
                      <a:pt x="599" y="457"/>
                    </a:lnTo>
                    <a:lnTo>
                      <a:pt x="605" y="447"/>
                    </a:lnTo>
                    <a:lnTo>
                      <a:pt x="610" y="436"/>
                    </a:lnTo>
                    <a:lnTo>
                      <a:pt x="615" y="427"/>
                    </a:lnTo>
                    <a:lnTo>
                      <a:pt x="618" y="417"/>
                    </a:lnTo>
                    <a:lnTo>
                      <a:pt x="621" y="406"/>
                    </a:lnTo>
                    <a:lnTo>
                      <a:pt x="627" y="387"/>
                    </a:lnTo>
                    <a:lnTo>
                      <a:pt x="630" y="368"/>
                    </a:lnTo>
                    <a:lnTo>
                      <a:pt x="632" y="348"/>
                    </a:lnTo>
                    <a:lnTo>
                      <a:pt x="632" y="331"/>
                    </a:lnTo>
                    <a:lnTo>
                      <a:pt x="632" y="321"/>
                    </a:lnTo>
                    <a:lnTo>
                      <a:pt x="631" y="310"/>
                    </a:lnTo>
                    <a:lnTo>
                      <a:pt x="629" y="299"/>
                    </a:lnTo>
                    <a:lnTo>
                      <a:pt x="627" y="288"/>
                    </a:lnTo>
                    <a:lnTo>
                      <a:pt x="620" y="265"/>
                    </a:lnTo>
                    <a:lnTo>
                      <a:pt x="612" y="241"/>
                    </a:lnTo>
                    <a:lnTo>
                      <a:pt x="602" y="218"/>
                    </a:lnTo>
                    <a:lnTo>
                      <a:pt x="589" y="194"/>
                    </a:lnTo>
                    <a:lnTo>
                      <a:pt x="576" y="170"/>
                    </a:lnTo>
                    <a:lnTo>
                      <a:pt x="561" y="148"/>
                    </a:lnTo>
                    <a:lnTo>
                      <a:pt x="546" y="125"/>
                    </a:lnTo>
                    <a:lnTo>
                      <a:pt x="530" y="103"/>
                    </a:lnTo>
                    <a:lnTo>
                      <a:pt x="513" y="82"/>
                    </a:lnTo>
                    <a:lnTo>
                      <a:pt x="496" y="63"/>
                    </a:lnTo>
                    <a:lnTo>
                      <a:pt x="479" y="45"/>
                    </a:lnTo>
                    <a:lnTo>
                      <a:pt x="463" y="29"/>
                    </a:lnTo>
                    <a:lnTo>
                      <a:pt x="445" y="15"/>
                    </a:lnTo>
                    <a:lnTo>
                      <a:pt x="43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" name="Freeform 352"/>
              <p:cNvSpPr>
                <a:spLocks/>
              </p:cNvSpPr>
              <p:nvPr/>
            </p:nvSpPr>
            <p:spPr bwMode="auto">
              <a:xfrm>
                <a:off x="1562100" y="1431925"/>
                <a:ext cx="76200" cy="9525"/>
              </a:xfrm>
              <a:custGeom>
                <a:avLst/>
                <a:gdLst>
                  <a:gd name="T0" fmla="*/ 15 w 241"/>
                  <a:gd name="T1" fmla="*/ 0 h 30"/>
                  <a:gd name="T2" fmla="*/ 11 w 241"/>
                  <a:gd name="T3" fmla="*/ 0 h 30"/>
                  <a:gd name="T4" fmla="*/ 9 w 241"/>
                  <a:gd name="T5" fmla="*/ 1 h 30"/>
                  <a:gd name="T6" fmla="*/ 6 w 241"/>
                  <a:gd name="T7" fmla="*/ 2 h 30"/>
                  <a:gd name="T8" fmla="*/ 4 w 241"/>
                  <a:gd name="T9" fmla="*/ 4 h 30"/>
                  <a:gd name="T10" fmla="*/ 3 w 241"/>
                  <a:gd name="T11" fmla="*/ 6 h 30"/>
                  <a:gd name="T12" fmla="*/ 1 w 241"/>
                  <a:gd name="T13" fmla="*/ 9 h 30"/>
                  <a:gd name="T14" fmla="*/ 1 w 241"/>
                  <a:gd name="T15" fmla="*/ 12 h 30"/>
                  <a:gd name="T16" fmla="*/ 0 w 241"/>
                  <a:gd name="T17" fmla="*/ 15 h 30"/>
                  <a:gd name="T18" fmla="*/ 1 w 241"/>
                  <a:gd name="T19" fmla="*/ 18 h 30"/>
                  <a:gd name="T20" fmla="*/ 1 w 241"/>
                  <a:gd name="T21" fmla="*/ 20 h 30"/>
                  <a:gd name="T22" fmla="*/ 3 w 241"/>
                  <a:gd name="T23" fmla="*/ 23 h 30"/>
                  <a:gd name="T24" fmla="*/ 4 w 241"/>
                  <a:gd name="T25" fmla="*/ 26 h 30"/>
                  <a:gd name="T26" fmla="*/ 6 w 241"/>
                  <a:gd name="T27" fmla="*/ 28 h 30"/>
                  <a:gd name="T28" fmla="*/ 9 w 241"/>
                  <a:gd name="T29" fmla="*/ 29 h 30"/>
                  <a:gd name="T30" fmla="*/ 11 w 241"/>
                  <a:gd name="T31" fmla="*/ 30 h 30"/>
                  <a:gd name="T32" fmla="*/ 15 w 241"/>
                  <a:gd name="T33" fmla="*/ 30 h 30"/>
                  <a:gd name="T34" fmla="*/ 226 w 241"/>
                  <a:gd name="T35" fmla="*/ 30 h 30"/>
                  <a:gd name="T36" fmla="*/ 229 w 241"/>
                  <a:gd name="T37" fmla="*/ 30 h 30"/>
                  <a:gd name="T38" fmla="*/ 231 w 241"/>
                  <a:gd name="T39" fmla="*/ 29 h 30"/>
                  <a:gd name="T40" fmla="*/ 234 w 241"/>
                  <a:gd name="T41" fmla="*/ 28 h 30"/>
                  <a:gd name="T42" fmla="*/ 237 w 241"/>
                  <a:gd name="T43" fmla="*/ 26 h 30"/>
                  <a:gd name="T44" fmla="*/ 238 w 241"/>
                  <a:gd name="T45" fmla="*/ 23 h 30"/>
                  <a:gd name="T46" fmla="*/ 240 w 241"/>
                  <a:gd name="T47" fmla="*/ 20 h 30"/>
                  <a:gd name="T48" fmla="*/ 241 w 241"/>
                  <a:gd name="T49" fmla="*/ 18 h 30"/>
                  <a:gd name="T50" fmla="*/ 241 w 241"/>
                  <a:gd name="T51" fmla="*/ 15 h 30"/>
                  <a:gd name="T52" fmla="*/ 241 w 241"/>
                  <a:gd name="T53" fmla="*/ 12 h 30"/>
                  <a:gd name="T54" fmla="*/ 240 w 241"/>
                  <a:gd name="T55" fmla="*/ 9 h 30"/>
                  <a:gd name="T56" fmla="*/ 238 w 241"/>
                  <a:gd name="T57" fmla="*/ 6 h 30"/>
                  <a:gd name="T58" fmla="*/ 237 w 241"/>
                  <a:gd name="T59" fmla="*/ 4 h 30"/>
                  <a:gd name="T60" fmla="*/ 234 w 241"/>
                  <a:gd name="T61" fmla="*/ 2 h 30"/>
                  <a:gd name="T62" fmla="*/ 231 w 241"/>
                  <a:gd name="T63" fmla="*/ 1 h 30"/>
                  <a:gd name="T64" fmla="*/ 229 w 241"/>
                  <a:gd name="T65" fmla="*/ 0 h 30"/>
                  <a:gd name="T66" fmla="*/ 226 w 241"/>
                  <a:gd name="T67" fmla="*/ 0 h 30"/>
                  <a:gd name="T68" fmla="*/ 15 w 241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1" h="30">
                    <a:moveTo>
                      <a:pt x="15" y="0"/>
                    </a:moveTo>
                    <a:lnTo>
                      <a:pt x="11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9" y="29"/>
                    </a:lnTo>
                    <a:lnTo>
                      <a:pt x="11" y="30"/>
                    </a:lnTo>
                    <a:lnTo>
                      <a:pt x="15" y="30"/>
                    </a:lnTo>
                    <a:lnTo>
                      <a:pt x="226" y="30"/>
                    </a:lnTo>
                    <a:lnTo>
                      <a:pt x="229" y="30"/>
                    </a:lnTo>
                    <a:lnTo>
                      <a:pt x="231" y="29"/>
                    </a:lnTo>
                    <a:lnTo>
                      <a:pt x="234" y="28"/>
                    </a:lnTo>
                    <a:lnTo>
                      <a:pt x="237" y="26"/>
                    </a:lnTo>
                    <a:lnTo>
                      <a:pt x="238" y="23"/>
                    </a:lnTo>
                    <a:lnTo>
                      <a:pt x="240" y="20"/>
                    </a:lnTo>
                    <a:lnTo>
                      <a:pt x="241" y="18"/>
                    </a:lnTo>
                    <a:lnTo>
                      <a:pt x="241" y="15"/>
                    </a:lnTo>
                    <a:lnTo>
                      <a:pt x="241" y="12"/>
                    </a:lnTo>
                    <a:lnTo>
                      <a:pt x="240" y="9"/>
                    </a:lnTo>
                    <a:lnTo>
                      <a:pt x="238" y="6"/>
                    </a:lnTo>
                    <a:lnTo>
                      <a:pt x="237" y="4"/>
                    </a:lnTo>
                    <a:lnTo>
                      <a:pt x="234" y="2"/>
                    </a:lnTo>
                    <a:lnTo>
                      <a:pt x="231" y="1"/>
                    </a:lnTo>
                    <a:lnTo>
                      <a:pt x="229" y="0"/>
                    </a:lnTo>
                    <a:lnTo>
                      <a:pt x="226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6" name="Freeform 353"/>
              <p:cNvSpPr>
                <a:spLocks/>
              </p:cNvSpPr>
              <p:nvPr/>
            </p:nvSpPr>
            <p:spPr bwMode="auto">
              <a:xfrm>
                <a:off x="1543050" y="1344613"/>
                <a:ext cx="114300" cy="77788"/>
              </a:xfrm>
              <a:custGeom>
                <a:avLst/>
                <a:gdLst>
                  <a:gd name="T0" fmla="*/ 76 w 361"/>
                  <a:gd name="T1" fmla="*/ 229 h 241"/>
                  <a:gd name="T2" fmla="*/ 78 w 361"/>
                  <a:gd name="T3" fmla="*/ 234 h 241"/>
                  <a:gd name="T4" fmla="*/ 81 w 361"/>
                  <a:gd name="T5" fmla="*/ 239 h 241"/>
                  <a:gd name="T6" fmla="*/ 86 w 361"/>
                  <a:gd name="T7" fmla="*/ 241 h 241"/>
                  <a:gd name="T8" fmla="*/ 271 w 361"/>
                  <a:gd name="T9" fmla="*/ 241 h 241"/>
                  <a:gd name="T10" fmla="*/ 276 w 361"/>
                  <a:gd name="T11" fmla="*/ 240 h 241"/>
                  <a:gd name="T12" fmla="*/ 282 w 361"/>
                  <a:gd name="T13" fmla="*/ 236 h 241"/>
                  <a:gd name="T14" fmla="*/ 285 w 361"/>
                  <a:gd name="T15" fmla="*/ 231 h 241"/>
                  <a:gd name="T16" fmla="*/ 286 w 361"/>
                  <a:gd name="T17" fmla="*/ 226 h 241"/>
                  <a:gd name="T18" fmla="*/ 289 w 361"/>
                  <a:gd name="T19" fmla="*/ 199 h 241"/>
                  <a:gd name="T20" fmla="*/ 297 w 361"/>
                  <a:gd name="T21" fmla="*/ 172 h 241"/>
                  <a:gd name="T22" fmla="*/ 308 w 361"/>
                  <a:gd name="T23" fmla="*/ 146 h 241"/>
                  <a:gd name="T24" fmla="*/ 321 w 361"/>
                  <a:gd name="T25" fmla="*/ 122 h 241"/>
                  <a:gd name="T26" fmla="*/ 358 w 361"/>
                  <a:gd name="T27" fmla="*/ 69 h 241"/>
                  <a:gd name="T28" fmla="*/ 361 w 361"/>
                  <a:gd name="T29" fmla="*/ 61 h 241"/>
                  <a:gd name="T30" fmla="*/ 358 w 361"/>
                  <a:gd name="T31" fmla="*/ 51 h 241"/>
                  <a:gd name="T32" fmla="*/ 350 w 361"/>
                  <a:gd name="T33" fmla="*/ 46 h 241"/>
                  <a:gd name="T34" fmla="*/ 341 w 361"/>
                  <a:gd name="T35" fmla="*/ 46 h 241"/>
                  <a:gd name="T36" fmla="*/ 194 w 361"/>
                  <a:gd name="T37" fmla="*/ 8 h 241"/>
                  <a:gd name="T38" fmla="*/ 188 w 361"/>
                  <a:gd name="T39" fmla="*/ 3 h 241"/>
                  <a:gd name="T40" fmla="*/ 180 w 361"/>
                  <a:gd name="T41" fmla="*/ 0 h 241"/>
                  <a:gd name="T42" fmla="*/ 172 w 361"/>
                  <a:gd name="T43" fmla="*/ 3 h 241"/>
                  <a:gd name="T44" fmla="*/ 167 w 361"/>
                  <a:gd name="T45" fmla="*/ 8 h 241"/>
                  <a:gd name="T46" fmla="*/ 20 w 361"/>
                  <a:gd name="T47" fmla="*/ 46 h 241"/>
                  <a:gd name="T48" fmla="*/ 10 w 361"/>
                  <a:gd name="T49" fmla="*/ 46 h 241"/>
                  <a:gd name="T50" fmla="*/ 3 w 361"/>
                  <a:gd name="T51" fmla="*/ 51 h 241"/>
                  <a:gd name="T52" fmla="*/ 0 w 361"/>
                  <a:gd name="T53" fmla="*/ 61 h 241"/>
                  <a:gd name="T54" fmla="*/ 3 w 361"/>
                  <a:gd name="T55" fmla="*/ 69 h 241"/>
                  <a:gd name="T56" fmla="*/ 39 w 361"/>
                  <a:gd name="T57" fmla="*/ 122 h 241"/>
                  <a:gd name="T58" fmla="*/ 52 w 361"/>
                  <a:gd name="T59" fmla="*/ 146 h 241"/>
                  <a:gd name="T60" fmla="*/ 64 w 361"/>
                  <a:gd name="T61" fmla="*/ 172 h 241"/>
                  <a:gd name="T62" fmla="*/ 71 w 361"/>
                  <a:gd name="T63" fmla="*/ 199 h 241"/>
                  <a:gd name="T64" fmla="*/ 75 w 361"/>
                  <a:gd name="T65" fmla="*/ 22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1" h="241">
                    <a:moveTo>
                      <a:pt x="75" y="226"/>
                    </a:moveTo>
                    <a:lnTo>
                      <a:pt x="76" y="229"/>
                    </a:lnTo>
                    <a:lnTo>
                      <a:pt x="76" y="231"/>
                    </a:lnTo>
                    <a:lnTo>
                      <a:pt x="78" y="234"/>
                    </a:lnTo>
                    <a:lnTo>
                      <a:pt x="79" y="236"/>
                    </a:lnTo>
                    <a:lnTo>
                      <a:pt x="81" y="239"/>
                    </a:lnTo>
                    <a:lnTo>
                      <a:pt x="84" y="240"/>
                    </a:lnTo>
                    <a:lnTo>
                      <a:pt x="86" y="241"/>
                    </a:lnTo>
                    <a:lnTo>
                      <a:pt x="90" y="241"/>
                    </a:lnTo>
                    <a:lnTo>
                      <a:pt x="271" y="241"/>
                    </a:lnTo>
                    <a:lnTo>
                      <a:pt x="274" y="241"/>
                    </a:lnTo>
                    <a:lnTo>
                      <a:pt x="276" y="240"/>
                    </a:lnTo>
                    <a:lnTo>
                      <a:pt x="279" y="238"/>
                    </a:lnTo>
                    <a:lnTo>
                      <a:pt x="282" y="236"/>
                    </a:lnTo>
                    <a:lnTo>
                      <a:pt x="283" y="234"/>
                    </a:lnTo>
                    <a:lnTo>
                      <a:pt x="285" y="231"/>
                    </a:lnTo>
                    <a:lnTo>
                      <a:pt x="285" y="229"/>
                    </a:lnTo>
                    <a:lnTo>
                      <a:pt x="286" y="226"/>
                    </a:lnTo>
                    <a:lnTo>
                      <a:pt x="287" y="213"/>
                    </a:lnTo>
                    <a:lnTo>
                      <a:pt x="289" y="199"/>
                    </a:lnTo>
                    <a:lnTo>
                      <a:pt x="292" y="186"/>
                    </a:lnTo>
                    <a:lnTo>
                      <a:pt x="297" y="172"/>
                    </a:lnTo>
                    <a:lnTo>
                      <a:pt x="302" y="159"/>
                    </a:lnTo>
                    <a:lnTo>
                      <a:pt x="308" y="146"/>
                    </a:lnTo>
                    <a:lnTo>
                      <a:pt x="315" y="133"/>
                    </a:lnTo>
                    <a:lnTo>
                      <a:pt x="321" y="122"/>
                    </a:lnTo>
                    <a:lnTo>
                      <a:pt x="346" y="84"/>
                    </a:lnTo>
                    <a:lnTo>
                      <a:pt x="358" y="69"/>
                    </a:lnTo>
                    <a:lnTo>
                      <a:pt x="360" y="65"/>
                    </a:lnTo>
                    <a:lnTo>
                      <a:pt x="361" y="61"/>
                    </a:lnTo>
                    <a:lnTo>
                      <a:pt x="360" y="56"/>
                    </a:lnTo>
                    <a:lnTo>
                      <a:pt x="358" y="51"/>
                    </a:lnTo>
                    <a:lnTo>
                      <a:pt x="355" y="48"/>
                    </a:lnTo>
                    <a:lnTo>
                      <a:pt x="350" y="46"/>
                    </a:lnTo>
                    <a:lnTo>
                      <a:pt x="346" y="44"/>
                    </a:lnTo>
                    <a:lnTo>
                      <a:pt x="341" y="46"/>
                    </a:lnTo>
                    <a:lnTo>
                      <a:pt x="233" y="86"/>
                    </a:lnTo>
                    <a:lnTo>
                      <a:pt x="194" y="8"/>
                    </a:lnTo>
                    <a:lnTo>
                      <a:pt x="192" y="5"/>
                    </a:lnTo>
                    <a:lnTo>
                      <a:pt x="188" y="3"/>
                    </a:lnTo>
                    <a:lnTo>
                      <a:pt x="184" y="0"/>
                    </a:lnTo>
                    <a:lnTo>
                      <a:pt x="180" y="0"/>
                    </a:lnTo>
                    <a:lnTo>
                      <a:pt x="177" y="0"/>
                    </a:lnTo>
                    <a:lnTo>
                      <a:pt x="172" y="3"/>
                    </a:lnTo>
                    <a:lnTo>
                      <a:pt x="169" y="5"/>
                    </a:lnTo>
                    <a:lnTo>
                      <a:pt x="167" y="8"/>
                    </a:lnTo>
                    <a:lnTo>
                      <a:pt x="128" y="86"/>
                    </a:lnTo>
                    <a:lnTo>
                      <a:pt x="20" y="46"/>
                    </a:lnTo>
                    <a:lnTo>
                      <a:pt x="15" y="44"/>
                    </a:lnTo>
                    <a:lnTo>
                      <a:pt x="10" y="46"/>
                    </a:lnTo>
                    <a:lnTo>
                      <a:pt x="6" y="48"/>
                    </a:lnTo>
                    <a:lnTo>
                      <a:pt x="3" y="51"/>
                    </a:lnTo>
                    <a:lnTo>
                      <a:pt x="1" y="56"/>
                    </a:lnTo>
                    <a:lnTo>
                      <a:pt x="0" y="61"/>
                    </a:lnTo>
                    <a:lnTo>
                      <a:pt x="1" y="65"/>
                    </a:lnTo>
                    <a:lnTo>
                      <a:pt x="3" y="69"/>
                    </a:lnTo>
                    <a:lnTo>
                      <a:pt x="15" y="84"/>
                    </a:lnTo>
                    <a:lnTo>
                      <a:pt x="39" y="122"/>
                    </a:lnTo>
                    <a:lnTo>
                      <a:pt x="46" y="133"/>
                    </a:lnTo>
                    <a:lnTo>
                      <a:pt x="52" y="146"/>
                    </a:lnTo>
                    <a:lnTo>
                      <a:pt x="59" y="159"/>
                    </a:lnTo>
                    <a:lnTo>
                      <a:pt x="64" y="172"/>
                    </a:lnTo>
                    <a:lnTo>
                      <a:pt x="68" y="186"/>
                    </a:lnTo>
                    <a:lnTo>
                      <a:pt x="71" y="199"/>
                    </a:lnTo>
                    <a:lnTo>
                      <a:pt x="75" y="213"/>
                    </a:lnTo>
                    <a:lnTo>
                      <a:pt x="75" y="226"/>
                    </a:lnTo>
                    <a:lnTo>
                      <a:pt x="75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473866" y="3067120"/>
              <a:ext cx="487920" cy="487920"/>
              <a:chOff x="4319588" y="2492375"/>
              <a:chExt cx="287338" cy="287338"/>
            </a:xfrm>
            <a:solidFill>
              <a:schemeClr val="bg1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2" name="Freeform 372"/>
              <p:cNvSpPr>
                <a:spLocks/>
              </p:cNvSpPr>
              <p:nvPr/>
            </p:nvSpPr>
            <p:spPr bwMode="auto">
              <a:xfrm>
                <a:off x="4319588" y="2587625"/>
                <a:ext cx="287338" cy="192088"/>
              </a:xfrm>
              <a:custGeom>
                <a:avLst/>
                <a:gdLst>
                  <a:gd name="T0" fmla="*/ 843 w 904"/>
                  <a:gd name="T1" fmla="*/ 572 h 602"/>
                  <a:gd name="T2" fmla="*/ 843 w 904"/>
                  <a:gd name="T3" fmla="*/ 12 h 602"/>
                  <a:gd name="T4" fmla="*/ 841 w 904"/>
                  <a:gd name="T5" fmla="*/ 7 h 602"/>
                  <a:gd name="T6" fmla="*/ 836 w 904"/>
                  <a:gd name="T7" fmla="*/ 3 h 602"/>
                  <a:gd name="T8" fmla="*/ 831 w 904"/>
                  <a:gd name="T9" fmla="*/ 1 h 602"/>
                  <a:gd name="T10" fmla="*/ 708 w 904"/>
                  <a:gd name="T11" fmla="*/ 0 h 602"/>
                  <a:gd name="T12" fmla="*/ 702 w 904"/>
                  <a:gd name="T13" fmla="*/ 2 h 602"/>
                  <a:gd name="T14" fmla="*/ 697 w 904"/>
                  <a:gd name="T15" fmla="*/ 5 h 602"/>
                  <a:gd name="T16" fmla="*/ 694 w 904"/>
                  <a:gd name="T17" fmla="*/ 9 h 602"/>
                  <a:gd name="T18" fmla="*/ 693 w 904"/>
                  <a:gd name="T19" fmla="*/ 16 h 602"/>
                  <a:gd name="T20" fmla="*/ 632 w 904"/>
                  <a:gd name="T21" fmla="*/ 572 h 602"/>
                  <a:gd name="T22" fmla="*/ 632 w 904"/>
                  <a:gd name="T23" fmla="*/ 283 h 602"/>
                  <a:gd name="T24" fmla="*/ 630 w 904"/>
                  <a:gd name="T25" fmla="*/ 277 h 602"/>
                  <a:gd name="T26" fmla="*/ 626 w 904"/>
                  <a:gd name="T27" fmla="*/ 274 h 602"/>
                  <a:gd name="T28" fmla="*/ 621 w 904"/>
                  <a:gd name="T29" fmla="*/ 271 h 602"/>
                  <a:gd name="T30" fmla="*/ 497 w 904"/>
                  <a:gd name="T31" fmla="*/ 271 h 602"/>
                  <a:gd name="T32" fmla="*/ 491 w 904"/>
                  <a:gd name="T33" fmla="*/ 272 h 602"/>
                  <a:gd name="T34" fmla="*/ 487 w 904"/>
                  <a:gd name="T35" fmla="*/ 275 h 602"/>
                  <a:gd name="T36" fmla="*/ 483 w 904"/>
                  <a:gd name="T37" fmla="*/ 281 h 602"/>
                  <a:gd name="T38" fmla="*/ 482 w 904"/>
                  <a:gd name="T39" fmla="*/ 286 h 602"/>
                  <a:gd name="T40" fmla="*/ 421 w 904"/>
                  <a:gd name="T41" fmla="*/ 572 h 602"/>
                  <a:gd name="T42" fmla="*/ 421 w 904"/>
                  <a:gd name="T43" fmla="*/ 193 h 602"/>
                  <a:gd name="T44" fmla="*/ 419 w 904"/>
                  <a:gd name="T45" fmla="*/ 187 h 602"/>
                  <a:gd name="T46" fmla="*/ 415 w 904"/>
                  <a:gd name="T47" fmla="*/ 183 h 602"/>
                  <a:gd name="T48" fmla="*/ 409 w 904"/>
                  <a:gd name="T49" fmla="*/ 181 h 602"/>
                  <a:gd name="T50" fmla="*/ 286 w 904"/>
                  <a:gd name="T51" fmla="*/ 181 h 602"/>
                  <a:gd name="T52" fmla="*/ 281 w 904"/>
                  <a:gd name="T53" fmla="*/ 182 h 602"/>
                  <a:gd name="T54" fmla="*/ 275 w 904"/>
                  <a:gd name="T55" fmla="*/ 185 h 602"/>
                  <a:gd name="T56" fmla="*/ 272 w 904"/>
                  <a:gd name="T57" fmla="*/ 190 h 602"/>
                  <a:gd name="T58" fmla="*/ 271 w 904"/>
                  <a:gd name="T59" fmla="*/ 196 h 602"/>
                  <a:gd name="T60" fmla="*/ 211 w 904"/>
                  <a:gd name="T61" fmla="*/ 572 h 602"/>
                  <a:gd name="T62" fmla="*/ 211 w 904"/>
                  <a:gd name="T63" fmla="*/ 404 h 602"/>
                  <a:gd name="T64" fmla="*/ 209 w 904"/>
                  <a:gd name="T65" fmla="*/ 399 h 602"/>
                  <a:gd name="T66" fmla="*/ 205 w 904"/>
                  <a:gd name="T67" fmla="*/ 394 h 602"/>
                  <a:gd name="T68" fmla="*/ 199 w 904"/>
                  <a:gd name="T69" fmla="*/ 392 h 602"/>
                  <a:gd name="T70" fmla="*/ 76 w 904"/>
                  <a:gd name="T71" fmla="*/ 391 h 602"/>
                  <a:gd name="T72" fmla="*/ 69 w 904"/>
                  <a:gd name="T73" fmla="*/ 392 h 602"/>
                  <a:gd name="T74" fmla="*/ 65 w 904"/>
                  <a:gd name="T75" fmla="*/ 396 h 602"/>
                  <a:gd name="T76" fmla="*/ 62 w 904"/>
                  <a:gd name="T77" fmla="*/ 401 h 602"/>
                  <a:gd name="T78" fmla="*/ 61 w 904"/>
                  <a:gd name="T79" fmla="*/ 406 h 602"/>
                  <a:gd name="T80" fmla="*/ 15 w 904"/>
                  <a:gd name="T81" fmla="*/ 572 h 602"/>
                  <a:gd name="T82" fmla="*/ 9 w 904"/>
                  <a:gd name="T83" fmla="*/ 573 h 602"/>
                  <a:gd name="T84" fmla="*/ 5 w 904"/>
                  <a:gd name="T85" fmla="*/ 577 h 602"/>
                  <a:gd name="T86" fmla="*/ 2 w 904"/>
                  <a:gd name="T87" fmla="*/ 581 h 602"/>
                  <a:gd name="T88" fmla="*/ 0 w 904"/>
                  <a:gd name="T89" fmla="*/ 587 h 602"/>
                  <a:gd name="T90" fmla="*/ 2 w 904"/>
                  <a:gd name="T91" fmla="*/ 593 h 602"/>
                  <a:gd name="T92" fmla="*/ 5 w 904"/>
                  <a:gd name="T93" fmla="*/ 598 h 602"/>
                  <a:gd name="T94" fmla="*/ 9 w 904"/>
                  <a:gd name="T95" fmla="*/ 601 h 602"/>
                  <a:gd name="T96" fmla="*/ 15 w 904"/>
                  <a:gd name="T97" fmla="*/ 602 h 602"/>
                  <a:gd name="T98" fmla="*/ 196 w 904"/>
                  <a:gd name="T99" fmla="*/ 602 h 602"/>
                  <a:gd name="T100" fmla="*/ 406 w 904"/>
                  <a:gd name="T101" fmla="*/ 602 h 602"/>
                  <a:gd name="T102" fmla="*/ 617 w 904"/>
                  <a:gd name="T103" fmla="*/ 602 h 602"/>
                  <a:gd name="T104" fmla="*/ 828 w 904"/>
                  <a:gd name="T105" fmla="*/ 602 h 602"/>
                  <a:gd name="T106" fmla="*/ 891 w 904"/>
                  <a:gd name="T107" fmla="*/ 602 h 602"/>
                  <a:gd name="T108" fmla="*/ 896 w 904"/>
                  <a:gd name="T109" fmla="*/ 600 h 602"/>
                  <a:gd name="T110" fmla="*/ 901 w 904"/>
                  <a:gd name="T111" fmla="*/ 596 h 602"/>
                  <a:gd name="T112" fmla="*/ 903 w 904"/>
                  <a:gd name="T113" fmla="*/ 591 h 602"/>
                  <a:gd name="T114" fmla="*/ 903 w 904"/>
                  <a:gd name="T115" fmla="*/ 584 h 602"/>
                  <a:gd name="T116" fmla="*/ 901 w 904"/>
                  <a:gd name="T117" fmla="*/ 579 h 602"/>
                  <a:gd name="T118" fmla="*/ 896 w 904"/>
                  <a:gd name="T119" fmla="*/ 575 h 602"/>
                  <a:gd name="T120" fmla="*/ 891 w 904"/>
                  <a:gd name="T121" fmla="*/ 57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4" h="602">
                    <a:moveTo>
                      <a:pt x="889" y="572"/>
                    </a:moveTo>
                    <a:lnTo>
                      <a:pt x="843" y="572"/>
                    </a:lnTo>
                    <a:lnTo>
                      <a:pt x="843" y="16"/>
                    </a:lnTo>
                    <a:lnTo>
                      <a:pt x="843" y="12"/>
                    </a:lnTo>
                    <a:lnTo>
                      <a:pt x="842" y="9"/>
                    </a:lnTo>
                    <a:lnTo>
                      <a:pt x="841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4" y="2"/>
                    </a:lnTo>
                    <a:lnTo>
                      <a:pt x="831" y="1"/>
                    </a:lnTo>
                    <a:lnTo>
                      <a:pt x="828" y="1"/>
                    </a:lnTo>
                    <a:lnTo>
                      <a:pt x="708" y="0"/>
                    </a:lnTo>
                    <a:lnTo>
                      <a:pt x="704" y="1"/>
                    </a:lnTo>
                    <a:lnTo>
                      <a:pt x="702" y="2"/>
                    </a:lnTo>
                    <a:lnTo>
                      <a:pt x="699" y="3"/>
                    </a:lnTo>
                    <a:lnTo>
                      <a:pt x="697" y="5"/>
                    </a:lnTo>
                    <a:lnTo>
                      <a:pt x="695" y="7"/>
                    </a:lnTo>
                    <a:lnTo>
                      <a:pt x="694" y="9"/>
                    </a:lnTo>
                    <a:lnTo>
                      <a:pt x="693" y="12"/>
                    </a:lnTo>
                    <a:lnTo>
                      <a:pt x="693" y="16"/>
                    </a:lnTo>
                    <a:lnTo>
                      <a:pt x="693" y="572"/>
                    </a:lnTo>
                    <a:lnTo>
                      <a:pt x="632" y="572"/>
                    </a:lnTo>
                    <a:lnTo>
                      <a:pt x="632" y="286"/>
                    </a:lnTo>
                    <a:lnTo>
                      <a:pt x="632" y="283"/>
                    </a:lnTo>
                    <a:lnTo>
                      <a:pt x="631" y="281"/>
                    </a:lnTo>
                    <a:lnTo>
                      <a:pt x="630" y="277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3" y="272"/>
                    </a:lnTo>
                    <a:lnTo>
                      <a:pt x="621" y="271"/>
                    </a:lnTo>
                    <a:lnTo>
                      <a:pt x="617" y="271"/>
                    </a:lnTo>
                    <a:lnTo>
                      <a:pt x="497" y="271"/>
                    </a:lnTo>
                    <a:lnTo>
                      <a:pt x="494" y="271"/>
                    </a:lnTo>
                    <a:lnTo>
                      <a:pt x="491" y="272"/>
                    </a:lnTo>
                    <a:lnTo>
                      <a:pt x="489" y="274"/>
                    </a:lnTo>
                    <a:lnTo>
                      <a:pt x="487" y="275"/>
                    </a:lnTo>
                    <a:lnTo>
                      <a:pt x="484" y="277"/>
                    </a:lnTo>
                    <a:lnTo>
                      <a:pt x="483" y="281"/>
                    </a:lnTo>
                    <a:lnTo>
                      <a:pt x="482" y="283"/>
                    </a:lnTo>
                    <a:lnTo>
                      <a:pt x="482" y="286"/>
                    </a:lnTo>
                    <a:lnTo>
                      <a:pt x="482" y="572"/>
                    </a:lnTo>
                    <a:lnTo>
                      <a:pt x="421" y="572"/>
                    </a:lnTo>
                    <a:lnTo>
                      <a:pt x="421" y="196"/>
                    </a:lnTo>
                    <a:lnTo>
                      <a:pt x="421" y="193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3"/>
                    </a:lnTo>
                    <a:lnTo>
                      <a:pt x="413" y="182"/>
                    </a:lnTo>
                    <a:lnTo>
                      <a:pt x="409" y="181"/>
                    </a:lnTo>
                    <a:lnTo>
                      <a:pt x="406" y="181"/>
                    </a:lnTo>
                    <a:lnTo>
                      <a:pt x="286" y="181"/>
                    </a:lnTo>
                    <a:lnTo>
                      <a:pt x="283" y="181"/>
                    </a:lnTo>
                    <a:lnTo>
                      <a:pt x="281" y="182"/>
                    </a:lnTo>
                    <a:lnTo>
                      <a:pt x="277" y="183"/>
                    </a:lnTo>
                    <a:lnTo>
                      <a:pt x="275" y="185"/>
                    </a:lnTo>
                    <a:lnTo>
                      <a:pt x="273" y="187"/>
                    </a:lnTo>
                    <a:lnTo>
                      <a:pt x="272" y="190"/>
                    </a:lnTo>
                    <a:lnTo>
                      <a:pt x="271" y="193"/>
                    </a:lnTo>
                    <a:lnTo>
                      <a:pt x="271" y="196"/>
                    </a:lnTo>
                    <a:lnTo>
                      <a:pt x="271" y="572"/>
                    </a:lnTo>
                    <a:lnTo>
                      <a:pt x="211" y="572"/>
                    </a:lnTo>
                    <a:lnTo>
                      <a:pt x="211" y="406"/>
                    </a:lnTo>
                    <a:lnTo>
                      <a:pt x="211" y="404"/>
                    </a:lnTo>
                    <a:lnTo>
                      <a:pt x="210" y="401"/>
                    </a:lnTo>
                    <a:lnTo>
                      <a:pt x="209" y="399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3"/>
                    </a:lnTo>
                    <a:lnTo>
                      <a:pt x="199" y="392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2"/>
                    </a:lnTo>
                    <a:lnTo>
                      <a:pt x="69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9"/>
                    </a:lnTo>
                    <a:lnTo>
                      <a:pt x="62" y="401"/>
                    </a:lnTo>
                    <a:lnTo>
                      <a:pt x="61" y="404"/>
                    </a:lnTo>
                    <a:lnTo>
                      <a:pt x="61" y="406"/>
                    </a:lnTo>
                    <a:lnTo>
                      <a:pt x="61" y="572"/>
                    </a:lnTo>
                    <a:lnTo>
                      <a:pt x="15" y="572"/>
                    </a:lnTo>
                    <a:lnTo>
                      <a:pt x="13" y="572"/>
                    </a:lnTo>
                    <a:lnTo>
                      <a:pt x="9" y="573"/>
                    </a:lnTo>
                    <a:lnTo>
                      <a:pt x="7" y="575"/>
                    </a:lnTo>
                    <a:lnTo>
                      <a:pt x="5" y="577"/>
                    </a:lnTo>
                    <a:lnTo>
                      <a:pt x="3" y="579"/>
                    </a:lnTo>
                    <a:lnTo>
                      <a:pt x="2" y="581"/>
                    </a:lnTo>
                    <a:lnTo>
                      <a:pt x="1" y="584"/>
                    </a:lnTo>
                    <a:lnTo>
                      <a:pt x="0" y="587"/>
                    </a:lnTo>
                    <a:lnTo>
                      <a:pt x="1" y="591"/>
                    </a:lnTo>
                    <a:lnTo>
                      <a:pt x="2" y="593"/>
                    </a:lnTo>
                    <a:lnTo>
                      <a:pt x="3" y="596"/>
                    </a:lnTo>
                    <a:lnTo>
                      <a:pt x="5" y="598"/>
                    </a:lnTo>
                    <a:lnTo>
                      <a:pt x="7" y="600"/>
                    </a:lnTo>
                    <a:lnTo>
                      <a:pt x="9" y="601"/>
                    </a:lnTo>
                    <a:lnTo>
                      <a:pt x="13" y="602"/>
                    </a:lnTo>
                    <a:lnTo>
                      <a:pt x="15" y="602"/>
                    </a:lnTo>
                    <a:lnTo>
                      <a:pt x="76" y="602"/>
                    </a:lnTo>
                    <a:lnTo>
                      <a:pt x="196" y="602"/>
                    </a:lnTo>
                    <a:lnTo>
                      <a:pt x="286" y="602"/>
                    </a:lnTo>
                    <a:lnTo>
                      <a:pt x="406" y="602"/>
                    </a:lnTo>
                    <a:lnTo>
                      <a:pt x="497" y="602"/>
                    </a:lnTo>
                    <a:lnTo>
                      <a:pt x="617" y="602"/>
                    </a:lnTo>
                    <a:lnTo>
                      <a:pt x="708" y="602"/>
                    </a:lnTo>
                    <a:lnTo>
                      <a:pt x="828" y="602"/>
                    </a:lnTo>
                    <a:lnTo>
                      <a:pt x="889" y="602"/>
                    </a:lnTo>
                    <a:lnTo>
                      <a:pt x="891" y="602"/>
                    </a:lnTo>
                    <a:lnTo>
                      <a:pt x="894" y="601"/>
                    </a:lnTo>
                    <a:lnTo>
                      <a:pt x="896" y="600"/>
                    </a:lnTo>
                    <a:lnTo>
                      <a:pt x="898" y="598"/>
                    </a:lnTo>
                    <a:lnTo>
                      <a:pt x="901" y="596"/>
                    </a:lnTo>
                    <a:lnTo>
                      <a:pt x="902" y="593"/>
                    </a:lnTo>
                    <a:lnTo>
                      <a:pt x="903" y="591"/>
                    </a:lnTo>
                    <a:lnTo>
                      <a:pt x="904" y="587"/>
                    </a:lnTo>
                    <a:lnTo>
                      <a:pt x="903" y="584"/>
                    </a:lnTo>
                    <a:lnTo>
                      <a:pt x="902" y="581"/>
                    </a:lnTo>
                    <a:lnTo>
                      <a:pt x="901" y="579"/>
                    </a:lnTo>
                    <a:lnTo>
                      <a:pt x="898" y="577"/>
                    </a:lnTo>
                    <a:lnTo>
                      <a:pt x="896" y="575"/>
                    </a:lnTo>
                    <a:lnTo>
                      <a:pt x="894" y="573"/>
                    </a:lnTo>
                    <a:lnTo>
                      <a:pt x="891" y="572"/>
                    </a:lnTo>
                    <a:lnTo>
                      <a:pt x="889" y="5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" name="Freeform 373"/>
              <p:cNvSpPr>
                <a:spLocks/>
              </p:cNvSpPr>
              <p:nvPr/>
            </p:nvSpPr>
            <p:spPr bwMode="auto">
              <a:xfrm>
                <a:off x="4338638" y="2492375"/>
                <a:ext cx="252413" cy="157163"/>
              </a:xfrm>
              <a:custGeom>
                <a:avLst/>
                <a:gdLst>
                  <a:gd name="T0" fmla="*/ 77 w 797"/>
                  <a:gd name="T1" fmla="*/ 494 h 497"/>
                  <a:gd name="T2" fmla="*/ 97 w 797"/>
                  <a:gd name="T3" fmla="*/ 483 h 497"/>
                  <a:gd name="T4" fmla="*/ 112 w 797"/>
                  <a:gd name="T5" fmla="*/ 466 h 497"/>
                  <a:gd name="T6" fmla="*/ 120 w 797"/>
                  <a:gd name="T7" fmla="*/ 443 h 497"/>
                  <a:gd name="T8" fmla="*/ 116 w 797"/>
                  <a:gd name="T9" fmla="*/ 416 h 497"/>
                  <a:gd name="T10" fmla="*/ 267 w 797"/>
                  <a:gd name="T11" fmla="*/ 298 h 497"/>
                  <a:gd name="T12" fmla="*/ 300 w 797"/>
                  <a:gd name="T13" fmla="*/ 299 h 497"/>
                  <a:gd name="T14" fmla="*/ 325 w 797"/>
                  <a:gd name="T15" fmla="*/ 287 h 497"/>
                  <a:gd name="T16" fmla="*/ 451 w 797"/>
                  <a:gd name="T17" fmla="*/ 327 h 497"/>
                  <a:gd name="T18" fmla="*/ 454 w 797"/>
                  <a:gd name="T19" fmla="*/ 349 h 497"/>
                  <a:gd name="T20" fmla="*/ 464 w 797"/>
                  <a:gd name="T21" fmla="*/ 369 h 497"/>
                  <a:gd name="T22" fmla="*/ 482 w 797"/>
                  <a:gd name="T23" fmla="*/ 384 h 497"/>
                  <a:gd name="T24" fmla="*/ 505 w 797"/>
                  <a:gd name="T25" fmla="*/ 391 h 497"/>
                  <a:gd name="T26" fmla="*/ 529 w 797"/>
                  <a:gd name="T27" fmla="*/ 389 h 497"/>
                  <a:gd name="T28" fmla="*/ 550 w 797"/>
                  <a:gd name="T29" fmla="*/ 378 h 497"/>
                  <a:gd name="T30" fmla="*/ 564 w 797"/>
                  <a:gd name="T31" fmla="*/ 360 h 497"/>
                  <a:gd name="T32" fmla="*/ 571 w 797"/>
                  <a:gd name="T33" fmla="*/ 337 h 497"/>
                  <a:gd name="T34" fmla="*/ 565 w 797"/>
                  <a:gd name="T35" fmla="*/ 304 h 497"/>
                  <a:gd name="T36" fmla="*/ 724 w 797"/>
                  <a:gd name="T37" fmla="*/ 119 h 497"/>
                  <a:gd name="T38" fmla="*/ 750 w 797"/>
                  <a:gd name="T39" fmla="*/ 119 h 497"/>
                  <a:gd name="T40" fmla="*/ 771 w 797"/>
                  <a:gd name="T41" fmla="*/ 110 h 497"/>
                  <a:gd name="T42" fmla="*/ 787 w 797"/>
                  <a:gd name="T43" fmla="*/ 94 h 497"/>
                  <a:gd name="T44" fmla="*/ 796 w 797"/>
                  <a:gd name="T45" fmla="*/ 72 h 497"/>
                  <a:gd name="T46" fmla="*/ 796 w 797"/>
                  <a:gd name="T47" fmla="*/ 48 h 497"/>
                  <a:gd name="T48" fmla="*/ 787 w 797"/>
                  <a:gd name="T49" fmla="*/ 27 h 497"/>
                  <a:gd name="T50" fmla="*/ 771 w 797"/>
                  <a:gd name="T51" fmla="*/ 10 h 497"/>
                  <a:gd name="T52" fmla="*/ 750 w 797"/>
                  <a:gd name="T53" fmla="*/ 1 h 497"/>
                  <a:gd name="T54" fmla="*/ 725 w 797"/>
                  <a:gd name="T55" fmla="*/ 1 h 497"/>
                  <a:gd name="T56" fmla="*/ 703 w 797"/>
                  <a:gd name="T57" fmla="*/ 10 h 497"/>
                  <a:gd name="T58" fmla="*/ 687 w 797"/>
                  <a:gd name="T59" fmla="*/ 27 h 497"/>
                  <a:gd name="T60" fmla="*/ 678 w 797"/>
                  <a:gd name="T61" fmla="*/ 48 h 497"/>
                  <a:gd name="T62" fmla="*/ 680 w 797"/>
                  <a:gd name="T63" fmla="*/ 79 h 497"/>
                  <a:gd name="T64" fmla="*/ 531 w 797"/>
                  <a:gd name="T65" fmla="*/ 275 h 497"/>
                  <a:gd name="T66" fmla="*/ 504 w 797"/>
                  <a:gd name="T67" fmla="*/ 272 h 497"/>
                  <a:gd name="T68" fmla="*/ 478 w 797"/>
                  <a:gd name="T69" fmla="*/ 281 h 497"/>
                  <a:gd name="T70" fmla="*/ 345 w 797"/>
                  <a:gd name="T71" fmla="*/ 248 h 497"/>
                  <a:gd name="T72" fmla="*/ 344 w 797"/>
                  <a:gd name="T73" fmla="*/ 229 h 497"/>
                  <a:gd name="T74" fmla="*/ 336 w 797"/>
                  <a:gd name="T75" fmla="*/ 207 h 497"/>
                  <a:gd name="T76" fmla="*/ 319 w 797"/>
                  <a:gd name="T77" fmla="*/ 191 h 497"/>
                  <a:gd name="T78" fmla="*/ 298 w 797"/>
                  <a:gd name="T79" fmla="*/ 181 h 497"/>
                  <a:gd name="T80" fmla="*/ 273 w 797"/>
                  <a:gd name="T81" fmla="*/ 181 h 497"/>
                  <a:gd name="T82" fmla="*/ 252 w 797"/>
                  <a:gd name="T83" fmla="*/ 191 h 497"/>
                  <a:gd name="T84" fmla="*/ 236 w 797"/>
                  <a:gd name="T85" fmla="*/ 207 h 497"/>
                  <a:gd name="T86" fmla="*/ 226 w 797"/>
                  <a:gd name="T87" fmla="*/ 229 h 497"/>
                  <a:gd name="T88" fmla="*/ 227 w 797"/>
                  <a:gd name="T89" fmla="*/ 254 h 497"/>
                  <a:gd name="T90" fmla="*/ 86 w 797"/>
                  <a:gd name="T91" fmla="*/ 382 h 497"/>
                  <a:gd name="T92" fmla="*/ 53 w 797"/>
                  <a:gd name="T93" fmla="*/ 377 h 497"/>
                  <a:gd name="T94" fmla="*/ 31 w 797"/>
                  <a:gd name="T95" fmla="*/ 383 h 497"/>
                  <a:gd name="T96" fmla="*/ 13 w 797"/>
                  <a:gd name="T97" fmla="*/ 398 h 497"/>
                  <a:gd name="T98" fmla="*/ 2 w 797"/>
                  <a:gd name="T99" fmla="*/ 419 h 497"/>
                  <a:gd name="T100" fmla="*/ 0 w 797"/>
                  <a:gd name="T101" fmla="*/ 443 h 497"/>
                  <a:gd name="T102" fmla="*/ 6 w 797"/>
                  <a:gd name="T103" fmla="*/ 466 h 497"/>
                  <a:gd name="T104" fmla="*/ 21 w 797"/>
                  <a:gd name="T105" fmla="*/ 483 h 497"/>
                  <a:gd name="T106" fmla="*/ 42 w 797"/>
                  <a:gd name="T107" fmla="*/ 494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7" h="497">
                    <a:moveTo>
                      <a:pt x="60" y="497"/>
                    </a:moveTo>
                    <a:lnTo>
                      <a:pt x="65" y="497"/>
                    </a:lnTo>
                    <a:lnTo>
                      <a:pt x="72" y="496"/>
                    </a:lnTo>
                    <a:lnTo>
                      <a:pt x="77" y="494"/>
                    </a:lnTo>
                    <a:lnTo>
                      <a:pt x="83" y="493"/>
                    </a:lnTo>
                    <a:lnTo>
                      <a:pt x="89" y="489"/>
                    </a:lnTo>
                    <a:lnTo>
                      <a:pt x="93" y="486"/>
                    </a:lnTo>
                    <a:lnTo>
                      <a:pt x="97" y="483"/>
                    </a:lnTo>
                    <a:lnTo>
                      <a:pt x="102" y="480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2" y="466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9"/>
                    </a:lnTo>
                    <a:lnTo>
                      <a:pt x="120" y="443"/>
                    </a:lnTo>
                    <a:lnTo>
                      <a:pt x="120" y="437"/>
                    </a:lnTo>
                    <a:lnTo>
                      <a:pt x="119" y="429"/>
                    </a:lnTo>
                    <a:lnTo>
                      <a:pt x="118" y="423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0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7" y="301"/>
                    </a:lnTo>
                    <a:lnTo>
                      <a:pt x="285" y="302"/>
                    </a:lnTo>
                    <a:lnTo>
                      <a:pt x="293" y="301"/>
                    </a:lnTo>
                    <a:lnTo>
                      <a:pt x="300" y="299"/>
                    </a:lnTo>
                    <a:lnTo>
                      <a:pt x="307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7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2"/>
                    </a:lnTo>
                    <a:lnTo>
                      <a:pt x="451" y="337"/>
                    </a:lnTo>
                    <a:lnTo>
                      <a:pt x="452" y="343"/>
                    </a:lnTo>
                    <a:lnTo>
                      <a:pt x="454" y="349"/>
                    </a:lnTo>
                    <a:lnTo>
                      <a:pt x="456" y="354"/>
                    </a:lnTo>
                    <a:lnTo>
                      <a:pt x="458" y="360"/>
                    </a:lnTo>
                    <a:lnTo>
                      <a:pt x="461" y="365"/>
                    </a:lnTo>
                    <a:lnTo>
                      <a:pt x="464" y="369"/>
                    </a:lnTo>
                    <a:lnTo>
                      <a:pt x="469" y="374"/>
                    </a:lnTo>
                    <a:lnTo>
                      <a:pt x="473" y="378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8" y="386"/>
                    </a:lnTo>
                    <a:lnTo>
                      <a:pt x="493" y="389"/>
                    </a:lnTo>
                    <a:lnTo>
                      <a:pt x="499" y="391"/>
                    </a:lnTo>
                    <a:lnTo>
                      <a:pt x="505" y="391"/>
                    </a:lnTo>
                    <a:lnTo>
                      <a:pt x="511" y="392"/>
                    </a:lnTo>
                    <a:lnTo>
                      <a:pt x="518" y="391"/>
                    </a:lnTo>
                    <a:lnTo>
                      <a:pt x="523" y="391"/>
                    </a:lnTo>
                    <a:lnTo>
                      <a:pt x="529" y="389"/>
                    </a:lnTo>
                    <a:lnTo>
                      <a:pt x="535" y="386"/>
                    </a:lnTo>
                    <a:lnTo>
                      <a:pt x="540" y="384"/>
                    </a:lnTo>
                    <a:lnTo>
                      <a:pt x="545" y="381"/>
                    </a:lnTo>
                    <a:lnTo>
                      <a:pt x="550" y="378"/>
                    </a:lnTo>
                    <a:lnTo>
                      <a:pt x="553" y="374"/>
                    </a:lnTo>
                    <a:lnTo>
                      <a:pt x="558" y="369"/>
                    </a:lnTo>
                    <a:lnTo>
                      <a:pt x="561" y="365"/>
                    </a:lnTo>
                    <a:lnTo>
                      <a:pt x="564" y="360"/>
                    </a:lnTo>
                    <a:lnTo>
                      <a:pt x="567" y="354"/>
                    </a:lnTo>
                    <a:lnTo>
                      <a:pt x="568" y="349"/>
                    </a:lnTo>
                    <a:lnTo>
                      <a:pt x="570" y="343"/>
                    </a:lnTo>
                    <a:lnTo>
                      <a:pt x="571" y="337"/>
                    </a:lnTo>
                    <a:lnTo>
                      <a:pt x="571" y="332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60" y="296"/>
                    </a:lnTo>
                    <a:lnTo>
                      <a:pt x="711" y="114"/>
                    </a:lnTo>
                    <a:lnTo>
                      <a:pt x="717" y="117"/>
                    </a:lnTo>
                    <a:lnTo>
                      <a:pt x="724" y="119"/>
                    </a:lnTo>
                    <a:lnTo>
                      <a:pt x="730" y="120"/>
                    </a:lnTo>
                    <a:lnTo>
                      <a:pt x="737" y="120"/>
                    </a:lnTo>
                    <a:lnTo>
                      <a:pt x="743" y="120"/>
                    </a:lnTo>
                    <a:lnTo>
                      <a:pt x="750" y="119"/>
                    </a:lnTo>
                    <a:lnTo>
                      <a:pt x="755" y="118"/>
                    </a:lnTo>
                    <a:lnTo>
                      <a:pt x="760" y="116"/>
                    </a:lnTo>
                    <a:lnTo>
                      <a:pt x="766" y="113"/>
                    </a:lnTo>
                    <a:lnTo>
                      <a:pt x="771" y="110"/>
                    </a:lnTo>
                    <a:lnTo>
                      <a:pt x="775" y="106"/>
                    </a:lnTo>
                    <a:lnTo>
                      <a:pt x="780" y="103"/>
                    </a:lnTo>
                    <a:lnTo>
                      <a:pt x="784" y="99"/>
                    </a:lnTo>
                    <a:lnTo>
                      <a:pt x="787" y="94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5" y="79"/>
                    </a:lnTo>
                    <a:lnTo>
                      <a:pt x="796" y="72"/>
                    </a:lnTo>
                    <a:lnTo>
                      <a:pt x="797" y="67"/>
                    </a:lnTo>
                    <a:lnTo>
                      <a:pt x="797" y="60"/>
                    </a:lnTo>
                    <a:lnTo>
                      <a:pt x="797" y="54"/>
                    </a:lnTo>
                    <a:lnTo>
                      <a:pt x="796" y="48"/>
                    </a:lnTo>
                    <a:lnTo>
                      <a:pt x="795" y="42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7" y="27"/>
                    </a:lnTo>
                    <a:lnTo>
                      <a:pt x="784" y="22"/>
                    </a:lnTo>
                    <a:lnTo>
                      <a:pt x="780" y="17"/>
                    </a:lnTo>
                    <a:lnTo>
                      <a:pt x="775" y="14"/>
                    </a:lnTo>
                    <a:lnTo>
                      <a:pt x="771" y="10"/>
                    </a:lnTo>
                    <a:lnTo>
                      <a:pt x="766" y="8"/>
                    </a:lnTo>
                    <a:lnTo>
                      <a:pt x="760" y="5"/>
                    </a:lnTo>
                    <a:lnTo>
                      <a:pt x="755" y="2"/>
                    </a:lnTo>
                    <a:lnTo>
                      <a:pt x="750" y="1"/>
                    </a:lnTo>
                    <a:lnTo>
                      <a:pt x="743" y="0"/>
                    </a:lnTo>
                    <a:lnTo>
                      <a:pt x="737" y="0"/>
                    </a:lnTo>
                    <a:lnTo>
                      <a:pt x="731" y="0"/>
                    </a:lnTo>
                    <a:lnTo>
                      <a:pt x="725" y="1"/>
                    </a:lnTo>
                    <a:lnTo>
                      <a:pt x="719" y="2"/>
                    </a:lnTo>
                    <a:lnTo>
                      <a:pt x="713" y="5"/>
                    </a:lnTo>
                    <a:lnTo>
                      <a:pt x="709" y="8"/>
                    </a:lnTo>
                    <a:lnTo>
                      <a:pt x="703" y="10"/>
                    </a:lnTo>
                    <a:lnTo>
                      <a:pt x="699" y="14"/>
                    </a:lnTo>
                    <a:lnTo>
                      <a:pt x="695" y="17"/>
                    </a:lnTo>
                    <a:lnTo>
                      <a:pt x="691" y="22"/>
                    </a:lnTo>
                    <a:lnTo>
                      <a:pt x="687" y="27"/>
                    </a:lnTo>
                    <a:lnTo>
                      <a:pt x="684" y="31"/>
                    </a:lnTo>
                    <a:lnTo>
                      <a:pt x="682" y="37"/>
                    </a:lnTo>
                    <a:lnTo>
                      <a:pt x="680" y="42"/>
                    </a:lnTo>
                    <a:lnTo>
                      <a:pt x="678" y="48"/>
                    </a:lnTo>
                    <a:lnTo>
                      <a:pt x="677" y="54"/>
                    </a:lnTo>
                    <a:lnTo>
                      <a:pt x="677" y="60"/>
                    </a:lnTo>
                    <a:lnTo>
                      <a:pt x="678" y="70"/>
                    </a:lnTo>
                    <a:lnTo>
                      <a:pt x="680" y="79"/>
                    </a:lnTo>
                    <a:lnTo>
                      <a:pt x="683" y="87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1" y="275"/>
                    </a:lnTo>
                    <a:lnTo>
                      <a:pt x="524" y="273"/>
                    </a:lnTo>
                    <a:lnTo>
                      <a:pt x="518" y="272"/>
                    </a:lnTo>
                    <a:lnTo>
                      <a:pt x="511" y="271"/>
                    </a:lnTo>
                    <a:lnTo>
                      <a:pt x="504" y="272"/>
                    </a:lnTo>
                    <a:lnTo>
                      <a:pt x="496" y="273"/>
                    </a:lnTo>
                    <a:lnTo>
                      <a:pt x="490" y="275"/>
                    </a:lnTo>
                    <a:lnTo>
                      <a:pt x="484" y="278"/>
                    </a:lnTo>
                    <a:lnTo>
                      <a:pt x="478" y="281"/>
                    </a:lnTo>
                    <a:lnTo>
                      <a:pt x="472" y="286"/>
                    </a:lnTo>
                    <a:lnTo>
                      <a:pt x="467" y="291"/>
                    </a:lnTo>
                    <a:lnTo>
                      <a:pt x="463" y="295"/>
                    </a:lnTo>
                    <a:lnTo>
                      <a:pt x="345" y="248"/>
                    </a:lnTo>
                    <a:lnTo>
                      <a:pt x="345" y="245"/>
                    </a:lnTo>
                    <a:lnTo>
                      <a:pt x="345" y="240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3"/>
                    </a:lnTo>
                    <a:lnTo>
                      <a:pt x="336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1"/>
                    </a:lnTo>
                    <a:lnTo>
                      <a:pt x="292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1"/>
                    </a:lnTo>
                    <a:lnTo>
                      <a:pt x="268" y="184"/>
                    </a:lnTo>
                    <a:lnTo>
                      <a:pt x="262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8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3" y="213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0"/>
                    </a:lnTo>
                    <a:lnTo>
                      <a:pt x="226" y="248"/>
                    </a:lnTo>
                    <a:lnTo>
                      <a:pt x="227" y="254"/>
                    </a:lnTo>
                    <a:lnTo>
                      <a:pt x="229" y="261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2"/>
                    </a:lnTo>
                    <a:lnTo>
                      <a:pt x="78" y="379"/>
                    </a:lnTo>
                    <a:lnTo>
                      <a:pt x="68" y="377"/>
                    </a:lnTo>
                    <a:lnTo>
                      <a:pt x="60" y="377"/>
                    </a:lnTo>
                    <a:lnTo>
                      <a:pt x="53" y="377"/>
                    </a:lnTo>
                    <a:lnTo>
                      <a:pt x="47" y="378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3"/>
                    </a:lnTo>
                    <a:lnTo>
                      <a:pt x="26" y="386"/>
                    </a:lnTo>
                    <a:lnTo>
                      <a:pt x="21" y="391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9" y="402"/>
                    </a:lnTo>
                    <a:lnTo>
                      <a:pt x="6" y="408"/>
                    </a:lnTo>
                    <a:lnTo>
                      <a:pt x="4" y="413"/>
                    </a:lnTo>
                    <a:lnTo>
                      <a:pt x="2" y="419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7"/>
                    </a:lnTo>
                    <a:lnTo>
                      <a:pt x="0" y="443"/>
                    </a:lnTo>
                    <a:lnTo>
                      <a:pt x="1" y="449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6"/>
                    </a:lnTo>
                    <a:lnTo>
                      <a:pt x="9" y="470"/>
                    </a:lnTo>
                    <a:lnTo>
                      <a:pt x="13" y="475"/>
                    </a:lnTo>
                    <a:lnTo>
                      <a:pt x="17" y="480"/>
                    </a:lnTo>
                    <a:lnTo>
                      <a:pt x="21" y="483"/>
                    </a:lnTo>
                    <a:lnTo>
                      <a:pt x="26" y="486"/>
                    </a:lnTo>
                    <a:lnTo>
                      <a:pt x="31" y="489"/>
                    </a:lnTo>
                    <a:lnTo>
                      <a:pt x="36" y="493"/>
                    </a:lnTo>
                    <a:lnTo>
                      <a:pt x="42" y="494"/>
                    </a:lnTo>
                    <a:lnTo>
                      <a:pt x="47" y="496"/>
                    </a:lnTo>
                    <a:lnTo>
                      <a:pt x="53" y="497"/>
                    </a:lnTo>
                    <a:lnTo>
                      <a:pt x="60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2761594" y="3872007"/>
              <a:ext cx="380743" cy="380743"/>
              <a:chOff x="4319588" y="4213225"/>
              <a:chExt cx="287338" cy="287338"/>
            </a:xfrm>
            <a:solidFill>
              <a:schemeClr val="bg1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29" name="Freeform 421"/>
              <p:cNvSpPr>
                <a:spLocks/>
              </p:cNvSpPr>
              <p:nvPr/>
            </p:nvSpPr>
            <p:spPr bwMode="auto">
              <a:xfrm>
                <a:off x="4471988" y="4213225"/>
                <a:ext cx="134938" cy="133350"/>
              </a:xfrm>
              <a:custGeom>
                <a:avLst/>
                <a:gdLst>
                  <a:gd name="T0" fmla="*/ 15 w 422"/>
                  <a:gd name="T1" fmla="*/ 422 h 422"/>
                  <a:gd name="T2" fmla="*/ 407 w 422"/>
                  <a:gd name="T3" fmla="*/ 422 h 422"/>
                  <a:gd name="T4" fmla="*/ 409 w 422"/>
                  <a:gd name="T5" fmla="*/ 421 h 422"/>
                  <a:gd name="T6" fmla="*/ 412 w 422"/>
                  <a:gd name="T7" fmla="*/ 421 h 422"/>
                  <a:gd name="T8" fmla="*/ 414 w 422"/>
                  <a:gd name="T9" fmla="*/ 419 h 422"/>
                  <a:gd name="T10" fmla="*/ 416 w 422"/>
                  <a:gd name="T11" fmla="*/ 417 h 422"/>
                  <a:gd name="T12" fmla="*/ 419 w 422"/>
                  <a:gd name="T13" fmla="*/ 414 h 422"/>
                  <a:gd name="T14" fmla="*/ 420 w 422"/>
                  <a:gd name="T15" fmla="*/ 412 h 422"/>
                  <a:gd name="T16" fmla="*/ 421 w 422"/>
                  <a:gd name="T17" fmla="*/ 409 h 422"/>
                  <a:gd name="T18" fmla="*/ 422 w 422"/>
                  <a:gd name="T19" fmla="*/ 407 h 422"/>
                  <a:gd name="T20" fmla="*/ 421 w 422"/>
                  <a:gd name="T21" fmla="*/ 386 h 422"/>
                  <a:gd name="T22" fmla="*/ 420 w 422"/>
                  <a:gd name="T23" fmla="*/ 365 h 422"/>
                  <a:gd name="T24" fmla="*/ 416 w 422"/>
                  <a:gd name="T25" fmla="*/ 345 h 422"/>
                  <a:gd name="T26" fmla="*/ 413 w 422"/>
                  <a:gd name="T27" fmla="*/ 324 h 422"/>
                  <a:gd name="T28" fmla="*/ 409 w 422"/>
                  <a:gd name="T29" fmla="*/ 305 h 422"/>
                  <a:gd name="T30" fmla="*/ 403 w 422"/>
                  <a:gd name="T31" fmla="*/ 286 h 422"/>
                  <a:gd name="T32" fmla="*/ 397 w 422"/>
                  <a:gd name="T33" fmla="*/ 266 h 422"/>
                  <a:gd name="T34" fmla="*/ 390 w 422"/>
                  <a:gd name="T35" fmla="*/ 248 h 422"/>
                  <a:gd name="T36" fmla="*/ 381 w 422"/>
                  <a:gd name="T37" fmla="*/ 230 h 422"/>
                  <a:gd name="T38" fmla="*/ 372 w 422"/>
                  <a:gd name="T39" fmla="*/ 213 h 422"/>
                  <a:gd name="T40" fmla="*/ 363 w 422"/>
                  <a:gd name="T41" fmla="*/ 196 h 422"/>
                  <a:gd name="T42" fmla="*/ 352 w 422"/>
                  <a:gd name="T43" fmla="*/ 180 h 422"/>
                  <a:gd name="T44" fmla="*/ 340 w 422"/>
                  <a:gd name="T45" fmla="*/ 163 h 422"/>
                  <a:gd name="T46" fmla="*/ 329 w 422"/>
                  <a:gd name="T47" fmla="*/ 148 h 422"/>
                  <a:gd name="T48" fmla="*/ 316 w 422"/>
                  <a:gd name="T49" fmla="*/ 133 h 422"/>
                  <a:gd name="T50" fmla="*/ 302 w 422"/>
                  <a:gd name="T51" fmla="*/ 119 h 422"/>
                  <a:gd name="T52" fmla="*/ 288 w 422"/>
                  <a:gd name="T53" fmla="*/ 106 h 422"/>
                  <a:gd name="T54" fmla="*/ 274 w 422"/>
                  <a:gd name="T55" fmla="*/ 93 h 422"/>
                  <a:gd name="T56" fmla="*/ 258 w 422"/>
                  <a:gd name="T57" fmla="*/ 81 h 422"/>
                  <a:gd name="T58" fmla="*/ 242 w 422"/>
                  <a:gd name="T59" fmla="*/ 69 h 422"/>
                  <a:gd name="T60" fmla="*/ 226 w 422"/>
                  <a:gd name="T61" fmla="*/ 59 h 422"/>
                  <a:gd name="T62" fmla="*/ 208 w 422"/>
                  <a:gd name="T63" fmla="*/ 49 h 422"/>
                  <a:gd name="T64" fmla="*/ 191 w 422"/>
                  <a:gd name="T65" fmla="*/ 40 h 422"/>
                  <a:gd name="T66" fmla="*/ 173 w 422"/>
                  <a:gd name="T67" fmla="*/ 32 h 422"/>
                  <a:gd name="T68" fmla="*/ 155 w 422"/>
                  <a:gd name="T69" fmla="*/ 25 h 422"/>
                  <a:gd name="T70" fmla="*/ 135 w 422"/>
                  <a:gd name="T71" fmla="*/ 19 h 422"/>
                  <a:gd name="T72" fmla="*/ 116 w 422"/>
                  <a:gd name="T73" fmla="*/ 13 h 422"/>
                  <a:gd name="T74" fmla="*/ 97 w 422"/>
                  <a:gd name="T75" fmla="*/ 8 h 422"/>
                  <a:gd name="T76" fmla="*/ 76 w 422"/>
                  <a:gd name="T77" fmla="*/ 5 h 422"/>
                  <a:gd name="T78" fmla="*/ 56 w 422"/>
                  <a:gd name="T79" fmla="*/ 3 h 422"/>
                  <a:gd name="T80" fmla="*/ 36 w 422"/>
                  <a:gd name="T81" fmla="*/ 0 h 422"/>
                  <a:gd name="T82" fmla="*/ 15 w 422"/>
                  <a:gd name="T83" fmla="*/ 0 h 422"/>
                  <a:gd name="T84" fmla="*/ 12 w 422"/>
                  <a:gd name="T85" fmla="*/ 0 h 422"/>
                  <a:gd name="T86" fmla="*/ 9 w 422"/>
                  <a:gd name="T87" fmla="*/ 2 h 422"/>
                  <a:gd name="T88" fmla="*/ 7 w 422"/>
                  <a:gd name="T89" fmla="*/ 3 h 422"/>
                  <a:gd name="T90" fmla="*/ 5 w 422"/>
                  <a:gd name="T91" fmla="*/ 5 h 422"/>
                  <a:gd name="T92" fmla="*/ 2 w 422"/>
                  <a:gd name="T93" fmla="*/ 7 h 422"/>
                  <a:gd name="T94" fmla="*/ 1 w 422"/>
                  <a:gd name="T95" fmla="*/ 9 h 422"/>
                  <a:gd name="T96" fmla="*/ 0 w 422"/>
                  <a:gd name="T97" fmla="*/ 12 h 422"/>
                  <a:gd name="T98" fmla="*/ 0 w 422"/>
                  <a:gd name="T99" fmla="*/ 15 h 422"/>
                  <a:gd name="T100" fmla="*/ 0 w 422"/>
                  <a:gd name="T101" fmla="*/ 406 h 422"/>
                  <a:gd name="T102" fmla="*/ 0 w 422"/>
                  <a:gd name="T103" fmla="*/ 409 h 422"/>
                  <a:gd name="T104" fmla="*/ 1 w 422"/>
                  <a:gd name="T105" fmla="*/ 412 h 422"/>
                  <a:gd name="T106" fmla="*/ 2 w 422"/>
                  <a:gd name="T107" fmla="*/ 414 h 422"/>
                  <a:gd name="T108" fmla="*/ 5 w 422"/>
                  <a:gd name="T109" fmla="*/ 417 h 422"/>
                  <a:gd name="T110" fmla="*/ 7 w 422"/>
                  <a:gd name="T111" fmla="*/ 419 h 422"/>
                  <a:gd name="T112" fmla="*/ 9 w 422"/>
                  <a:gd name="T113" fmla="*/ 421 h 422"/>
                  <a:gd name="T114" fmla="*/ 12 w 422"/>
                  <a:gd name="T115" fmla="*/ 421 h 422"/>
                  <a:gd name="T116" fmla="*/ 15 w 422"/>
                  <a:gd name="T117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2" h="422">
                    <a:moveTo>
                      <a:pt x="15" y="422"/>
                    </a:moveTo>
                    <a:lnTo>
                      <a:pt x="407" y="422"/>
                    </a:lnTo>
                    <a:lnTo>
                      <a:pt x="409" y="421"/>
                    </a:lnTo>
                    <a:lnTo>
                      <a:pt x="412" y="421"/>
                    </a:lnTo>
                    <a:lnTo>
                      <a:pt x="414" y="419"/>
                    </a:lnTo>
                    <a:lnTo>
                      <a:pt x="416" y="417"/>
                    </a:lnTo>
                    <a:lnTo>
                      <a:pt x="419" y="414"/>
                    </a:lnTo>
                    <a:lnTo>
                      <a:pt x="420" y="412"/>
                    </a:lnTo>
                    <a:lnTo>
                      <a:pt x="421" y="409"/>
                    </a:lnTo>
                    <a:lnTo>
                      <a:pt x="422" y="407"/>
                    </a:lnTo>
                    <a:lnTo>
                      <a:pt x="421" y="386"/>
                    </a:lnTo>
                    <a:lnTo>
                      <a:pt x="420" y="365"/>
                    </a:lnTo>
                    <a:lnTo>
                      <a:pt x="416" y="345"/>
                    </a:lnTo>
                    <a:lnTo>
                      <a:pt x="413" y="324"/>
                    </a:lnTo>
                    <a:lnTo>
                      <a:pt x="409" y="305"/>
                    </a:lnTo>
                    <a:lnTo>
                      <a:pt x="403" y="286"/>
                    </a:lnTo>
                    <a:lnTo>
                      <a:pt x="397" y="266"/>
                    </a:lnTo>
                    <a:lnTo>
                      <a:pt x="390" y="248"/>
                    </a:lnTo>
                    <a:lnTo>
                      <a:pt x="381" y="230"/>
                    </a:lnTo>
                    <a:lnTo>
                      <a:pt x="372" y="213"/>
                    </a:lnTo>
                    <a:lnTo>
                      <a:pt x="363" y="196"/>
                    </a:lnTo>
                    <a:lnTo>
                      <a:pt x="352" y="180"/>
                    </a:lnTo>
                    <a:lnTo>
                      <a:pt x="340" y="163"/>
                    </a:lnTo>
                    <a:lnTo>
                      <a:pt x="329" y="148"/>
                    </a:lnTo>
                    <a:lnTo>
                      <a:pt x="316" y="133"/>
                    </a:lnTo>
                    <a:lnTo>
                      <a:pt x="302" y="119"/>
                    </a:lnTo>
                    <a:lnTo>
                      <a:pt x="288" y="106"/>
                    </a:lnTo>
                    <a:lnTo>
                      <a:pt x="274" y="93"/>
                    </a:lnTo>
                    <a:lnTo>
                      <a:pt x="258" y="81"/>
                    </a:lnTo>
                    <a:lnTo>
                      <a:pt x="242" y="69"/>
                    </a:lnTo>
                    <a:lnTo>
                      <a:pt x="226" y="59"/>
                    </a:lnTo>
                    <a:lnTo>
                      <a:pt x="208" y="49"/>
                    </a:lnTo>
                    <a:lnTo>
                      <a:pt x="191" y="40"/>
                    </a:lnTo>
                    <a:lnTo>
                      <a:pt x="173" y="32"/>
                    </a:lnTo>
                    <a:lnTo>
                      <a:pt x="155" y="25"/>
                    </a:lnTo>
                    <a:lnTo>
                      <a:pt x="135" y="19"/>
                    </a:lnTo>
                    <a:lnTo>
                      <a:pt x="116" y="13"/>
                    </a:lnTo>
                    <a:lnTo>
                      <a:pt x="97" y="8"/>
                    </a:lnTo>
                    <a:lnTo>
                      <a:pt x="76" y="5"/>
                    </a:lnTo>
                    <a:lnTo>
                      <a:pt x="56" y="3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406"/>
                    </a:lnTo>
                    <a:lnTo>
                      <a:pt x="0" y="409"/>
                    </a:lnTo>
                    <a:lnTo>
                      <a:pt x="1" y="412"/>
                    </a:lnTo>
                    <a:lnTo>
                      <a:pt x="2" y="414"/>
                    </a:lnTo>
                    <a:lnTo>
                      <a:pt x="5" y="417"/>
                    </a:lnTo>
                    <a:lnTo>
                      <a:pt x="7" y="419"/>
                    </a:lnTo>
                    <a:lnTo>
                      <a:pt x="9" y="421"/>
                    </a:lnTo>
                    <a:lnTo>
                      <a:pt x="12" y="421"/>
                    </a:lnTo>
                    <a:lnTo>
                      <a:pt x="15" y="4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0" name="Freeform 422"/>
              <p:cNvSpPr>
                <a:spLocks/>
              </p:cNvSpPr>
              <p:nvPr/>
            </p:nvSpPr>
            <p:spPr bwMode="auto">
              <a:xfrm>
                <a:off x="4319588" y="4241800"/>
                <a:ext cx="220663" cy="258763"/>
              </a:xfrm>
              <a:custGeom>
                <a:avLst/>
                <a:gdLst>
                  <a:gd name="T0" fmla="*/ 421 w 698"/>
                  <a:gd name="T1" fmla="*/ 15 h 813"/>
                  <a:gd name="T2" fmla="*/ 420 w 698"/>
                  <a:gd name="T3" fmla="*/ 8 h 813"/>
                  <a:gd name="T4" fmla="*/ 417 w 698"/>
                  <a:gd name="T5" fmla="*/ 4 h 813"/>
                  <a:gd name="T6" fmla="*/ 413 w 698"/>
                  <a:gd name="T7" fmla="*/ 1 h 813"/>
                  <a:gd name="T8" fmla="*/ 406 w 698"/>
                  <a:gd name="T9" fmla="*/ 0 h 813"/>
                  <a:gd name="T10" fmla="*/ 365 w 698"/>
                  <a:gd name="T11" fmla="*/ 2 h 813"/>
                  <a:gd name="T12" fmla="*/ 325 w 698"/>
                  <a:gd name="T13" fmla="*/ 8 h 813"/>
                  <a:gd name="T14" fmla="*/ 286 w 698"/>
                  <a:gd name="T15" fmla="*/ 18 h 813"/>
                  <a:gd name="T16" fmla="*/ 249 w 698"/>
                  <a:gd name="T17" fmla="*/ 32 h 813"/>
                  <a:gd name="T18" fmla="*/ 213 w 698"/>
                  <a:gd name="T19" fmla="*/ 49 h 813"/>
                  <a:gd name="T20" fmla="*/ 180 w 698"/>
                  <a:gd name="T21" fmla="*/ 69 h 813"/>
                  <a:gd name="T22" fmla="*/ 148 w 698"/>
                  <a:gd name="T23" fmla="*/ 92 h 813"/>
                  <a:gd name="T24" fmla="*/ 120 w 698"/>
                  <a:gd name="T25" fmla="*/ 119 h 813"/>
                  <a:gd name="T26" fmla="*/ 93 w 698"/>
                  <a:gd name="T27" fmla="*/ 148 h 813"/>
                  <a:gd name="T28" fmla="*/ 69 w 698"/>
                  <a:gd name="T29" fmla="*/ 179 h 813"/>
                  <a:gd name="T30" fmla="*/ 49 w 698"/>
                  <a:gd name="T31" fmla="*/ 212 h 813"/>
                  <a:gd name="T32" fmla="*/ 32 w 698"/>
                  <a:gd name="T33" fmla="*/ 247 h 813"/>
                  <a:gd name="T34" fmla="*/ 19 w 698"/>
                  <a:gd name="T35" fmla="*/ 285 h 813"/>
                  <a:gd name="T36" fmla="*/ 8 w 698"/>
                  <a:gd name="T37" fmla="*/ 325 h 813"/>
                  <a:gd name="T38" fmla="*/ 2 w 698"/>
                  <a:gd name="T39" fmla="*/ 364 h 813"/>
                  <a:gd name="T40" fmla="*/ 0 w 698"/>
                  <a:gd name="T41" fmla="*/ 406 h 813"/>
                  <a:gd name="T42" fmla="*/ 2 w 698"/>
                  <a:gd name="T43" fmla="*/ 447 h 813"/>
                  <a:gd name="T44" fmla="*/ 8 w 698"/>
                  <a:gd name="T45" fmla="*/ 488 h 813"/>
                  <a:gd name="T46" fmla="*/ 19 w 698"/>
                  <a:gd name="T47" fmla="*/ 526 h 813"/>
                  <a:gd name="T48" fmla="*/ 32 w 698"/>
                  <a:gd name="T49" fmla="*/ 564 h 813"/>
                  <a:gd name="T50" fmla="*/ 49 w 698"/>
                  <a:gd name="T51" fmla="*/ 599 h 813"/>
                  <a:gd name="T52" fmla="*/ 69 w 698"/>
                  <a:gd name="T53" fmla="*/ 633 h 813"/>
                  <a:gd name="T54" fmla="*/ 93 w 698"/>
                  <a:gd name="T55" fmla="*/ 665 h 813"/>
                  <a:gd name="T56" fmla="*/ 120 w 698"/>
                  <a:gd name="T57" fmla="*/ 694 h 813"/>
                  <a:gd name="T58" fmla="*/ 148 w 698"/>
                  <a:gd name="T59" fmla="*/ 719 h 813"/>
                  <a:gd name="T60" fmla="*/ 180 w 698"/>
                  <a:gd name="T61" fmla="*/ 743 h 813"/>
                  <a:gd name="T62" fmla="*/ 213 w 698"/>
                  <a:gd name="T63" fmla="*/ 763 h 813"/>
                  <a:gd name="T64" fmla="*/ 249 w 698"/>
                  <a:gd name="T65" fmla="*/ 780 h 813"/>
                  <a:gd name="T66" fmla="*/ 286 w 698"/>
                  <a:gd name="T67" fmla="*/ 794 h 813"/>
                  <a:gd name="T68" fmla="*/ 325 w 698"/>
                  <a:gd name="T69" fmla="*/ 804 h 813"/>
                  <a:gd name="T70" fmla="*/ 365 w 698"/>
                  <a:gd name="T71" fmla="*/ 810 h 813"/>
                  <a:gd name="T72" fmla="*/ 406 w 698"/>
                  <a:gd name="T73" fmla="*/ 813 h 813"/>
                  <a:gd name="T74" fmla="*/ 447 w 698"/>
                  <a:gd name="T75" fmla="*/ 810 h 813"/>
                  <a:gd name="T76" fmla="*/ 487 w 698"/>
                  <a:gd name="T77" fmla="*/ 804 h 813"/>
                  <a:gd name="T78" fmla="*/ 525 w 698"/>
                  <a:gd name="T79" fmla="*/ 794 h 813"/>
                  <a:gd name="T80" fmla="*/ 562 w 698"/>
                  <a:gd name="T81" fmla="*/ 782 h 813"/>
                  <a:gd name="T82" fmla="*/ 598 w 698"/>
                  <a:gd name="T83" fmla="*/ 764 h 813"/>
                  <a:gd name="T84" fmla="*/ 632 w 698"/>
                  <a:gd name="T85" fmla="*/ 744 h 813"/>
                  <a:gd name="T86" fmla="*/ 664 w 698"/>
                  <a:gd name="T87" fmla="*/ 720 h 813"/>
                  <a:gd name="T88" fmla="*/ 694 w 698"/>
                  <a:gd name="T89" fmla="*/ 694 h 813"/>
                  <a:gd name="T90" fmla="*/ 697 w 698"/>
                  <a:gd name="T91" fmla="*/ 688 h 813"/>
                  <a:gd name="T92" fmla="*/ 698 w 698"/>
                  <a:gd name="T93" fmla="*/ 683 h 813"/>
                  <a:gd name="T94" fmla="*/ 697 w 698"/>
                  <a:gd name="T95" fmla="*/ 676 h 813"/>
                  <a:gd name="T96" fmla="*/ 694 w 698"/>
                  <a:gd name="T97" fmla="*/ 672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98" h="813">
                    <a:moveTo>
                      <a:pt x="421" y="400"/>
                    </a:moveTo>
                    <a:lnTo>
                      <a:pt x="421" y="15"/>
                    </a:lnTo>
                    <a:lnTo>
                      <a:pt x="421" y="11"/>
                    </a:lnTo>
                    <a:lnTo>
                      <a:pt x="420" y="8"/>
                    </a:lnTo>
                    <a:lnTo>
                      <a:pt x="419" y="6"/>
                    </a:lnTo>
                    <a:lnTo>
                      <a:pt x="417" y="4"/>
                    </a:lnTo>
                    <a:lnTo>
                      <a:pt x="415" y="2"/>
                    </a:lnTo>
                    <a:lnTo>
                      <a:pt x="413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386" y="0"/>
                    </a:lnTo>
                    <a:lnTo>
                      <a:pt x="365" y="2"/>
                    </a:lnTo>
                    <a:lnTo>
                      <a:pt x="345" y="4"/>
                    </a:lnTo>
                    <a:lnTo>
                      <a:pt x="325" y="8"/>
                    </a:lnTo>
                    <a:lnTo>
                      <a:pt x="305" y="12"/>
                    </a:lnTo>
                    <a:lnTo>
                      <a:pt x="286" y="18"/>
                    </a:lnTo>
                    <a:lnTo>
                      <a:pt x="267" y="24"/>
                    </a:lnTo>
                    <a:lnTo>
                      <a:pt x="249" y="32"/>
                    </a:lnTo>
                    <a:lnTo>
                      <a:pt x="230" y="39"/>
                    </a:lnTo>
                    <a:lnTo>
                      <a:pt x="213" y="49"/>
                    </a:lnTo>
                    <a:lnTo>
                      <a:pt x="196" y="59"/>
                    </a:lnTo>
                    <a:lnTo>
                      <a:pt x="180" y="69"/>
                    </a:lnTo>
                    <a:lnTo>
                      <a:pt x="164" y="80"/>
                    </a:lnTo>
                    <a:lnTo>
                      <a:pt x="148" y="92"/>
                    </a:lnTo>
                    <a:lnTo>
                      <a:pt x="134" y="105"/>
                    </a:lnTo>
                    <a:lnTo>
                      <a:pt x="120" y="119"/>
                    </a:lnTo>
                    <a:lnTo>
                      <a:pt x="106" y="133"/>
                    </a:lnTo>
                    <a:lnTo>
                      <a:pt x="93" y="148"/>
                    </a:lnTo>
                    <a:lnTo>
                      <a:pt x="81" y="163"/>
                    </a:lnTo>
                    <a:lnTo>
                      <a:pt x="69" y="179"/>
                    </a:lnTo>
                    <a:lnTo>
                      <a:pt x="59" y="195"/>
                    </a:lnTo>
                    <a:lnTo>
                      <a:pt x="49" y="212"/>
                    </a:lnTo>
                    <a:lnTo>
                      <a:pt x="40" y="230"/>
                    </a:lnTo>
                    <a:lnTo>
                      <a:pt x="32" y="247"/>
                    </a:lnTo>
                    <a:lnTo>
                      <a:pt x="24" y="267"/>
                    </a:lnTo>
                    <a:lnTo>
                      <a:pt x="19" y="285"/>
                    </a:lnTo>
                    <a:lnTo>
                      <a:pt x="13" y="304"/>
                    </a:lnTo>
                    <a:lnTo>
                      <a:pt x="8" y="325"/>
                    </a:lnTo>
                    <a:lnTo>
                      <a:pt x="5" y="344"/>
                    </a:lnTo>
                    <a:lnTo>
                      <a:pt x="2" y="364"/>
                    </a:lnTo>
                    <a:lnTo>
                      <a:pt x="1" y="385"/>
                    </a:lnTo>
                    <a:lnTo>
                      <a:pt x="0" y="406"/>
                    </a:lnTo>
                    <a:lnTo>
                      <a:pt x="1" y="426"/>
                    </a:lnTo>
                    <a:lnTo>
                      <a:pt x="2" y="447"/>
                    </a:lnTo>
                    <a:lnTo>
                      <a:pt x="5" y="467"/>
                    </a:lnTo>
                    <a:lnTo>
                      <a:pt x="8" y="488"/>
                    </a:lnTo>
                    <a:lnTo>
                      <a:pt x="13" y="507"/>
                    </a:lnTo>
                    <a:lnTo>
                      <a:pt x="19" y="526"/>
                    </a:lnTo>
                    <a:lnTo>
                      <a:pt x="24" y="546"/>
                    </a:lnTo>
                    <a:lnTo>
                      <a:pt x="32" y="564"/>
                    </a:lnTo>
                    <a:lnTo>
                      <a:pt x="40" y="582"/>
                    </a:lnTo>
                    <a:lnTo>
                      <a:pt x="49" y="599"/>
                    </a:lnTo>
                    <a:lnTo>
                      <a:pt x="59" y="616"/>
                    </a:lnTo>
                    <a:lnTo>
                      <a:pt x="69" y="633"/>
                    </a:lnTo>
                    <a:lnTo>
                      <a:pt x="81" y="649"/>
                    </a:lnTo>
                    <a:lnTo>
                      <a:pt x="93" y="665"/>
                    </a:lnTo>
                    <a:lnTo>
                      <a:pt x="106" y="679"/>
                    </a:lnTo>
                    <a:lnTo>
                      <a:pt x="120" y="694"/>
                    </a:lnTo>
                    <a:lnTo>
                      <a:pt x="134" y="706"/>
                    </a:lnTo>
                    <a:lnTo>
                      <a:pt x="148" y="719"/>
                    </a:lnTo>
                    <a:lnTo>
                      <a:pt x="164" y="731"/>
                    </a:lnTo>
                    <a:lnTo>
                      <a:pt x="180" y="743"/>
                    </a:lnTo>
                    <a:lnTo>
                      <a:pt x="196" y="754"/>
                    </a:lnTo>
                    <a:lnTo>
                      <a:pt x="213" y="763"/>
                    </a:lnTo>
                    <a:lnTo>
                      <a:pt x="230" y="772"/>
                    </a:lnTo>
                    <a:lnTo>
                      <a:pt x="249" y="780"/>
                    </a:lnTo>
                    <a:lnTo>
                      <a:pt x="267" y="788"/>
                    </a:lnTo>
                    <a:lnTo>
                      <a:pt x="286" y="794"/>
                    </a:lnTo>
                    <a:lnTo>
                      <a:pt x="305" y="800"/>
                    </a:lnTo>
                    <a:lnTo>
                      <a:pt x="325" y="804"/>
                    </a:lnTo>
                    <a:lnTo>
                      <a:pt x="345" y="807"/>
                    </a:lnTo>
                    <a:lnTo>
                      <a:pt x="365" y="810"/>
                    </a:lnTo>
                    <a:lnTo>
                      <a:pt x="386" y="812"/>
                    </a:lnTo>
                    <a:lnTo>
                      <a:pt x="406" y="813"/>
                    </a:lnTo>
                    <a:lnTo>
                      <a:pt x="427" y="812"/>
                    </a:lnTo>
                    <a:lnTo>
                      <a:pt x="447" y="810"/>
                    </a:lnTo>
                    <a:lnTo>
                      <a:pt x="467" y="808"/>
                    </a:lnTo>
                    <a:lnTo>
                      <a:pt x="487" y="804"/>
                    </a:lnTo>
                    <a:lnTo>
                      <a:pt x="506" y="800"/>
                    </a:lnTo>
                    <a:lnTo>
                      <a:pt x="525" y="794"/>
                    </a:lnTo>
                    <a:lnTo>
                      <a:pt x="543" y="789"/>
                    </a:lnTo>
                    <a:lnTo>
                      <a:pt x="562" y="782"/>
                    </a:lnTo>
                    <a:lnTo>
                      <a:pt x="580" y="774"/>
                    </a:lnTo>
                    <a:lnTo>
                      <a:pt x="598" y="764"/>
                    </a:lnTo>
                    <a:lnTo>
                      <a:pt x="615" y="755"/>
                    </a:lnTo>
                    <a:lnTo>
                      <a:pt x="632" y="744"/>
                    </a:lnTo>
                    <a:lnTo>
                      <a:pt x="649" y="733"/>
                    </a:lnTo>
                    <a:lnTo>
                      <a:pt x="664" y="720"/>
                    </a:lnTo>
                    <a:lnTo>
                      <a:pt x="680" y="707"/>
                    </a:lnTo>
                    <a:lnTo>
                      <a:pt x="694" y="694"/>
                    </a:lnTo>
                    <a:lnTo>
                      <a:pt x="696" y="691"/>
                    </a:lnTo>
                    <a:lnTo>
                      <a:pt x="697" y="688"/>
                    </a:lnTo>
                    <a:lnTo>
                      <a:pt x="698" y="686"/>
                    </a:lnTo>
                    <a:lnTo>
                      <a:pt x="698" y="683"/>
                    </a:lnTo>
                    <a:lnTo>
                      <a:pt x="698" y="680"/>
                    </a:lnTo>
                    <a:lnTo>
                      <a:pt x="697" y="676"/>
                    </a:lnTo>
                    <a:lnTo>
                      <a:pt x="696" y="674"/>
                    </a:lnTo>
                    <a:lnTo>
                      <a:pt x="694" y="672"/>
                    </a:lnTo>
                    <a:lnTo>
                      <a:pt x="421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1" name="Freeform 423"/>
              <p:cNvSpPr>
                <a:spLocks/>
              </p:cNvSpPr>
              <p:nvPr/>
            </p:nvSpPr>
            <p:spPr bwMode="auto">
              <a:xfrm>
                <a:off x="4471988" y="4356100"/>
                <a:ext cx="134938" cy="98425"/>
              </a:xfrm>
              <a:custGeom>
                <a:avLst/>
                <a:gdLst>
                  <a:gd name="T0" fmla="*/ 407 w 422"/>
                  <a:gd name="T1" fmla="*/ 0 h 307"/>
                  <a:gd name="T2" fmla="*/ 15 w 422"/>
                  <a:gd name="T3" fmla="*/ 0 h 307"/>
                  <a:gd name="T4" fmla="*/ 11 w 422"/>
                  <a:gd name="T5" fmla="*/ 0 h 307"/>
                  <a:gd name="T6" fmla="*/ 7 w 422"/>
                  <a:gd name="T7" fmla="*/ 2 h 307"/>
                  <a:gd name="T8" fmla="*/ 4 w 422"/>
                  <a:gd name="T9" fmla="*/ 5 h 307"/>
                  <a:gd name="T10" fmla="*/ 1 w 422"/>
                  <a:gd name="T11" fmla="*/ 9 h 307"/>
                  <a:gd name="T12" fmla="*/ 0 w 422"/>
                  <a:gd name="T13" fmla="*/ 13 h 307"/>
                  <a:gd name="T14" fmla="*/ 0 w 422"/>
                  <a:gd name="T15" fmla="*/ 17 h 307"/>
                  <a:gd name="T16" fmla="*/ 1 w 422"/>
                  <a:gd name="T17" fmla="*/ 21 h 307"/>
                  <a:gd name="T18" fmla="*/ 5 w 422"/>
                  <a:gd name="T19" fmla="*/ 26 h 307"/>
                  <a:gd name="T20" fmla="*/ 281 w 422"/>
                  <a:gd name="T21" fmla="*/ 303 h 307"/>
                  <a:gd name="T22" fmla="*/ 283 w 422"/>
                  <a:gd name="T23" fmla="*/ 304 h 307"/>
                  <a:gd name="T24" fmla="*/ 286 w 422"/>
                  <a:gd name="T25" fmla="*/ 306 h 307"/>
                  <a:gd name="T26" fmla="*/ 289 w 422"/>
                  <a:gd name="T27" fmla="*/ 306 h 307"/>
                  <a:gd name="T28" fmla="*/ 292 w 422"/>
                  <a:gd name="T29" fmla="*/ 307 h 307"/>
                  <a:gd name="T30" fmla="*/ 294 w 422"/>
                  <a:gd name="T31" fmla="*/ 306 h 307"/>
                  <a:gd name="T32" fmla="*/ 297 w 422"/>
                  <a:gd name="T33" fmla="*/ 306 h 307"/>
                  <a:gd name="T34" fmla="*/ 300 w 422"/>
                  <a:gd name="T35" fmla="*/ 304 h 307"/>
                  <a:gd name="T36" fmla="*/ 303 w 422"/>
                  <a:gd name="T37" fmla="*/ 303 h 307"/>
                  <a:gd name="T38" fmla="*/ 317 w 422"/>
                  <a:gd name="T39" fmla="*/ 288 h 307"/>
                  <a:gd name="T40" fmla="*/ 330 w 422"/>
                  <a:gd name="T41" fmla="*/ 272 h 307"/>
                  <a:gd name="T42" fmla="*/ 341 w 422"/>
                  <a:gd name="T43" fmla="*/ 256 h 307"/>
                  <a:gd name="T44" fmla="*/ 353 w 422"/>
                  <a:gd name="T45" fmla="*/ 240 h 307"/>
                  <a:gd name="T46" fmla="*/ 364 w 422"/>
                  <a:gd name="T47" fmla="*/ 223 h 307"/>
                  <a:gd name="T48" fmla="*/ 374 w 422"/>
                  <a:gd name="T49" fmla="*/ 206 h 307"/>
                  <a:gd name="T50" fmla="*/ 382 w 422"/>
                  <a:gd name="T51" fmla="*/ 189 h 307"/>
                  <a:gd name="T52" fmla="*/ 391 w 422"/>
                  <a:gd name="T53" fmla="*/ 171 h 307"/>
                  <a:gd name="T54" fmla="*/ 398 w 422"/>
                  <a:gd name="T55" fmla="*/ 152 h 307"/>
                  <a:gd name="T56" fmla="*/ 404 w 422"/>
                  <a:gd name="T57" fmla="*/ 133 h 307"/>
                  <a:gd name="T58" fmla="*/ 409 w 422"/>
                  <a:gd name="T59" fmla="*/ 114 h 307"/>
                  <a:gd name="T60" fmla="*/ 413 w 422"/>
                  <a:gd name="T61" fmla="*/ 94 h 307"/>
                  <a:gd name="T62" fmla="*/ 416 w 422"/>
                  <a:gd name="T63" fmla="*/ 75 h 307"/>
                  <a:gd name="T64" fmla="*/ 420 w 422"/>
                  <a:gd name="T65" fmla="*/ 55 h 307"/>
                  <a:gd name="T66" fmla="*/ 421 w 422"/>
                  <a:gd name="T67" fmla="*/ 35 h 307"/>
                  <a:gd name="T68" fmla="*/ 422 w 422"/>
                  <a:gd name="T69" fmla="*/ 15 h 307"/>
                  <a:gd name="T70" fmla="*/ 421 w 422"/>
                  <a:gd name="T71" fmla="*/ 12 h 307"/>
                  <a:gd name="T72" fmla="*/ 420 w 422"/>
                  <a:gd name="T73" fmla="*/ 9 h 307"/>
                  <a:gd name="T74" fmla="*/ 419 w 422"/>
                  <a:gd name="T75" fmla="*/ 6 h 307"/>
                  <a:gd name="T76" fmla="*/ 416 w 422"/>
                  <a:gd name="T77" fmla="*/ 4 h 307"/>
                  <a:gd name="T78" fmla="*/ 414 w 422"/>
                  <a:gd name="T79" fmla="*/ 2 h 307"/>
                  <a:gd name="T80" fmla="*/ 412 w 422"/>
                  <a:gd name="T81" fmla="*/ 1 h 307"/>
                  <a:gd name="T82" fmla="*/ 409 w 422"/>
                  <a:gd name="T83" fmla="*/ 0 h 307"/>
                  <a:gd name="T84" fmla="*/ 407 w 422"/>
                  <a:gd name="T8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307">
                    <a:moveTo>
                      <a:pt x="407" y="0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281" y="303"/>
                    </a:lnTo>
                    <a:lnTo>
                      <a:pt x="283" y="304"/>
                    </a:lnTo>
                    <a:lnTo>
                      <a:pt x="286" y="306"/>
                    </a:lnTo>
                    <a:lnTo>
                      <a:pt x="289" y="306"/>
                    </a:lnTo>
                    <a:lnTo>
                      <a:pt x="292" y="307"/>
                    </a:lnTo>
                    <a:lnTo>
                      <a:pt x="294" y="306"/>
                    </a:lnTo>
                    <a:lnTo>
                      <a:pt x="297" y="306"/>
                    </a:lnTo>
                    <a:lnTo>
                      <a:pt x="300" y="304"/>
                    </a:lnTo>
                    <a:lnTo>
                      <a:pt x="303" y="303"/>
                    </a:lnTo>
                    <a:lnTo>
                      <a:pt x="317" y="288"/>
                    </a:lnTo>
                    <a:lnTo>
                      <a:pt x="330" y="272"/>
                    </a:lnTo>
                    <a:lnTo>
                      <a:pt x="341" y="256"/>
                    </a:lnTo>
                    <a:lnTo>
                      <a:pt x="353" y="240"/>
                    </a:lnTo>
                    <a:lnTo>
                      <a:pt x="364" y="223"/>
                    </a:lnTo>
                    <a:lnTo>
                      <a:pt x="374" y="206"/>
                    </a:lnTo>
                    <a:lnTo>
                      <a:pt x="382" y="189"/>
                    </a:lnTo>
                    <a:lnTo>
                      <a:pt x="391" y="171"/>
                    </a:lnTo>
                    <a:lnTo>
                      <a:pt x="398" y="152"/>
                    </a:lnTo>
                    <a:lnTo>
                      <a:pt x="404" y="133"/>
                    </a:lnTo>
                    <a:lnTo>
                      <a:pt x="409" y="114"/>
                    </a:lnTo>
                    <a:lnTo>
                      <a:pt x="413" y="94"/>
                    </a:lnTo>
                    <a:lnTo>
                      <a:pt x="416" y="75"/>
                    </a:lnTo>
                    <a:lnTo>
                      <a:pt x="420" y="55"/>
                    </a:lnTo>
                    <a:lnTo>
                      <a:pt x="421" y="35"/>
                    </a:lnTo>
                    <a:lnTo>
                      <a:pt x="422" y="15"/>
                    </a:lnTo>
                    <a:lnTo>
                      <a:pt x="421" y="12"/>
                    </a:lnTo>
                    <a:lnTo>
                      <a:pt x="420" y="9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14" y="2"/>
                    </a:lnTo>
                    <a:lnTo>
                      <a:pt x="412" y="1"/>
                    </a:lnTo>
                    <a:lnTo>
                      <a:pt x="409" y="0"/>
                    </a:lnTo>
                    <a:lnTo>
                      <a:pt x="4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16" name="Freeform 513"/>
            <p:cNvSpPr>
              <a:spLocks noEditPoints="1"/>
            </p:cNvSpPr>
            <p:nvPr/>
          </p:nvSpPr>
          <p:spPr bwMode="auto">
            <a:xfrm>
              <a:off x="2954527" y="4648917"/>
              <a:ext cx="469729" cy="407098"/>
            </a:xfrm>
            <a:custGeom>
              <a:avLst/>
              <a:gdLst>
                <a:gd name="T0" fmla="*/ 808 w 903"/>
                <a:gd name="T1" fmla="*/ 246 h 783"/>
                <a:gd name="T2" fmla="*/ 811 w 903"/>
                <a:gd name="T3" fmla="*/ 262 h 783"/>
                <a:gd name="T4" fmla="*/ 797 w 903"/>
                <a:gd name="T5" fmla="*/ 271 h 783"/>
                <a:gd name="T6" fmla="*/ 665 w 903"/>
                <a:gd name="T7" fmla="*/ 264 h 783"/>
                <a:gd name="T8" fmla="*/ 665 w 903"/>
                <a:gd name="T9" fmla="*/ 248 h 783"/>
                <a:gd name="T10" fmla="*/ 482 w 903"/>
                <a:gd name="T11" fmla="*/ 150 h 783"/>
                <a:gd name="T12" fmla="*/ 897 w 903"/>
                <a:gd name="T13" fmla="*/ 47 h 783"/>
                <a:gd name="T14" fmla="*/ 869 w 903"/>
                <a:gd name="T15" fmla="*/ 13 h 783"/>
                <a:gd name="T16" fmla="*/ 828 w 903"/>
                <a:gd name="T17" fmla="*/ 0 h 783"/>
                <a:gd name="T18" fmla="*/ 245 w 903"/>
                <a:gd name="T19" fmla="*/ 7 h 783"/>
                <a:gd name="T20" fmla="*/ 218 w 903"/>
                <a:gd name="T21" fmla="*/ 33 h 783"/>
                <a:gd name="T22" fmla="*/ 211 w 903"/>
                <a:gd name="T23" fmla="*/ 150 h 783"/>
                <a:gd name="T24" fmla="*/ 411 w 903"/>
                <a:gd name="T25" fmla="*/ 161 h 783"/>
                <a:gd name="T26" fmla="*/ 459 w 903"/>
                <a:gd name="T27" fmla="*/ 199 h 783"/>
                <a:gd name="T28" fmla="*/ 474 w 903"/>
                <a:gd name="T29" fmla="*/ 291 h 783"/>
                <a:gd name="T30" fmla="*/ 451 w 903"/>
                <a:gd name="T31" fmla="*/ 350 h 783"/>
                <a:gd name="T32" fmla="*/ 398 w 903"/>
                <a:gd name="T33" fmla="*/ 384 h 783"/>
                <a:gd name="T34" fmla="*/ 297 w 903"/>
                <a:gd name="T35" fmla="*/ 405 h 783"/>
                <a:gd name="T36" fmla="*/ 252 w 903"/>
                <a:gd name="T37" fmla="*/ 473 h 783"/>
                <a:gd name="T38" fmla="*/ 181 w 903"/>
                <a:gd name="T39" fmla="*/ 511 h 783"/>
                <a:gd name="T40" fmla="*/ 153 w 903"/>
                <a:gd name="T41" fmla="*/ 505 h 783"/>
                <a:gd name="T42" fmla="*/ 153 w 903"/>
                <a:gd name="T43" fmla="*/ 488 h 783"/>
                <a:gd name="T44" fmla="*/ 173 w 903"/>
                <a:gd name="T45" fmla="*/ 482 h 783"/>
                <a:gd name="T46" fmla="*/ 226 w 903"/>
                <a:gd name="T47" fmla="*/ 456 h 783"/>
                <a:gd name="T48" fmla="*/ 277 w 903"/>
                <a:gd name="T49" fmla="*/ 376 h 783"/>
                <a:gd name="T50" fmla="*/ 296 w 903"/>
                <a:gd name="T51" fmla="*/ 361 h 783"/>
                <a:gd name="T52" fmla="*/ 395 w 903"/>
                <a:gd name="T53" fmla="*/ 353 h 783"/>
                <a:gd name="T54" fmla="*/ 431 w 903"/>
                <a:gd name="T55" fmla="*/ 326 h 783"/>
                <a:gd name="T56" fmla="*/ 444 w 903"/>
                <a:gd name="T57" fmla="*/ 249 h 783"/>
                <a:gd name="T58" fmla="*/ 427 w 903"/>
                <a:gd name="T59" fmla="*/ 208 h 783"/>
                <a:gd name="T60" fmla="*/ 389 w 903"/>
                <a:gd name="T61" fmla="*/ 184 h 783"/>
                <a:gd name="T62" fmla="*/ 172 w 903"/>
                <a:gd name="T63" fmla="*/ 190 h 783"/>
                <a:gd name="T64" fmla="*/ 67 w 903"/>
                <a:gd name="T65" fmla="*/ 253 h 783"/>
                <a:gd name="T66" fmla="*/ 28 w 903"/>
                <a:gd name="T67" fmla="*/ 311 h 783"/>
                <a:gd name="T68" fmla="*/ 5 w 903"/>
                <a:gd name="T69" fmla="*/ 388 h 783"/>
                <a:gd name="T70" fmla="*/ 0 w 903"/>
                <a:gd name="T71" fmla="*/ 582 h 783"/>
                <a:gd name="T72" fmla="*/ 26 w 903"/>
                <a:gd name="T73" fmla="*/ 670 h 783"/>
                <a:gd name="T74" fmla="*/ 112 w 903"/>
                <a:gd name="T75" fmla="*/ 756 h 783"/>
                <a:gd name="T76" fmla="*/ 200 w 903"/>
                <a:gd name="T77" fmla="*/ 782 h 783"/>
                <a:gd name="T78" fmla="*/ 517 w 903"/>
                <a:gd name="T79" fmla="*/ 777 h 783"/>
                <a:gd name="T80" fmla="*/ 546 w 903"/>
                <a:gd name="T81" fmla="*/ 750 h 783"/>
                <a:gd name="T82" fmla="*/ 557 w 903"/>
                <a:gd name="T83" fmla="*/ 708 h 783"/>
                <a:gd name="T84" fmla="*/ 655 w 903"/>
                <a:gd name="T85" fmla="*/ 662 h 783"/>
                <a:gd name="T86" fmla="*/ 694 w 903"/>
                <a:gd name="T87" fmla="*/ 645 h 783"/>
                <a:gd name="T88" fmla="*/ 719 w 903"/>
                <a:gd name="T89" fmla="*/ 609 h 783"/>
                <a:gd name="T90" fmla="*/ 719 w 903"/>
                <a:gd name="T91" fmla="*/ 565 h 783"/>
                <a:gd name="T92" fmla="*/ 694 w 903"/>
                <a:gd name="T93" fmla="*/ 530 h 783"/>
                <a:gd name="T94" fmla="*/ 655 w 903"/>
                <a:gd name="T95" fmla="*/ 512 h 783"/>
                <a:gd name="T96" fmla="*/ 273 w 903"/>
                <a:gd name="T97" fmla="*/ 501 h 783"/>
                <a:gd name="T98" fmla="*/ 271 w 903"/>
                <a:gd name="T99" fmla="*/ 479 h 783"/>
                <a:gd name="T100" fmla="*/ 850 w 903"/>
                <a:gd name="T101" fmla="*/ 478 h 783"/>
                <a:gd name="T102" fmla="*/ 885 w 903"/>
                <a:gd name="T103" fmla="*/ 454 h 783"/>
                <a:gd name="T104" fmla="*/ 902 w 903"/>
                <a:gd name="T105" fmla="*/ 414 h 783"/>
                <a:gd name="T106" fmla="*/ 473 w 903"/>
                <a:gd name="T107" fmla="*/ 178 h 783"/>
                <a:gd name="T108" fmla="*/ 467 w 903"/>
                <a:gd name="T109" fmla="*/ 162 h 783"/>
                <a:gd name="T110" fmla="*/ 479 w 903"/>
                <a:gd name="T111" fmla="*/ 15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3" h="783">
                  <a:moveTo>
                    <a:pt x="677" y="240"/>
                  </a:moveTo>
                  <a:lnTo>
                    <a:pt x="798" y="240"/>
                  </a:lnTo>
                  <a:lnTo>
                    <a:pt x="800" y="241"/>
                  </a:lnTo>
                  <a:lnTo>
                    <a:pt x="804" y="242"/>
                  </a:lnTo>
                  <a:lnTo>
                    <a:pt x="806" y="243"/>
                  </a:lnTo>
                  <a:lnTo>
                    <a:pt x="808" y="246"/>
                  </a:lnTo>
                  <a:lnTo>
                    <a:pt x="810" y="248"/>
                  </a:lnTo>
                  <a:lnTo>
                    <a:pt x="811" y="250"/>
                  </a:lnTo>
                  <a:lnTo>
                    <a:pt x="812" y="253"/>
                  </a:lnTo>
                  <a:lnTo>
                    <a:pt x="813" y="255"/>
                  </a:lnTo>
                  <a:lnTo>
                    <a:pt x="812" y="258"/>
                  </a:lnTo>
                  <a:lnTo>
                    <a:pt x="811" y="262"/>
                  </a:lnTo>
                  <a:lnTo>
                    <a:pt x="810" y="264"/>
                  </a:lnTo>
                  <a:lnTo>
                    <a:pt x="808" y="266"/>
                  </a:lnTo>
                  <a:lnTo>
                    <a:pt x="806" y="268"/>
                  </a:lnTo>
                  <a:lnTo>
                    <a:pt x="804" y="269"/>
                  </a:lnTo>
                  <a:lnTo>
                    <a:pt x="800" y="270"/>
                  </a:lnTo>
                  <a:lnTo>
                    <a:pt x="797" y="271"/>
                  </a:lnTo>
                  <a:lnTo>
                    <a:pt x="677" y="270"/>
                  </a:lnTo>
                  <a:lnTo>
                    <a:pt x="674" y="270"/>
                  </a:lnTo>
                  <a:lnTo>
                    <a:pt x="672" y="269"/>
                  </a:lnTo>
                  <a:lnTo>
                    <a:pt x="669" y="268"/>
                  </a:lnTo>
                  <a:lnTo>
                    <a:pt x="666" y="266"/>
                  </a:lnTo>
                  <a:lnTo>
                    <a:pt x="665" y="264"/>
                  </a:lnTo>
                  <a:lnTo>
                    <a:pt x="663" y="262"/>
                  </a:lnTo>
                  <a:lnTo>
                    <a:pt x="662" y="258"/>
                  </a:lnTo>
                  <a:lnTo>
                    <a:pt x="662" y="255"/>
                  </a:lnTo>
                  <a:lnTo>
                    <a:pt x="662" y="253"/>
                  </a:lnTo>
                  <a:lnTo>
                    <a:pt x="663" y="250"/>
                  </a:lnTo>
                  <a:lnTo>
                    <a:pt x="665" y="248"/>
                  </a:lnTo>
                  <a:lnTo>
                    <a:pt x="666" y="246"/>
                  </a:lnTo>
                  <a:lnTo>
                    <a:pt x="669" y="243"/>
                  </a:lnTo>
                  <a:lnTo>
                    <a:pt x="672" y="242"/>
                  </a:lnTo>
                  <a:lnTo>
                    <a:pt x="674" y="241"/>
                  </a:lnTo>
                  <a:lnTo>
                    <a:pt x="677" y="240"/>
                  </a:lnTo>
                  <a:close/>
                  <a:moveTo>
                    <a:pt x="482" y="150"/>
                  </a:moveTo>
                  <a:lnTo>
                    <a:pt x="903" y="150"/>
                  </a:lnTo>
                  <a:lnTo>
                    <a:pt x="903" y="75"/>
                  </a:lnTo>
                  <a:lnTo>
                    <a:pt x="902" y="68"/>
                  </a:lnTo>
                  <a:lnTo>
                    <a:pt x="901" y="60"/>
                  </a:lnTo>
                  <a:lnTo>
                    <a:pt x="899" y="54"/>
                  </a:lnTo>
                  <a:lnTo>
                    <a:pt x="897" y="47"/>
                  </a:lnTo>
                  <a:lnTo>
                    <a:pt x="894" y="40"/>
                  </a:lnTo>
                  <a:lnTo>
                    <a:pt x="889" y="34"/>
                  </a:lnTo>
                  <a:lnTo>
                    <a:pt x="885" y="28"/>
                  </a:lnTo>
                  <a:lnTo>
                    <a:pt x="880" y="22"/>
                  </a:lnTo>
                  <a:lnTo>
                    <a:pt x="874" y="18"/>
                  </a:lnTo>
                  <a:lnTo>
                    <a:pt x="869" y="13"/>
                  </a:lnTo>
                  <a:lnTo>
                    <a:pt x="863" y="10"/>
                  </a:lnTo>
                  <a:lnTo>
                    <a:pt x="856" y="6"/>
                  </a:lnTo>
                  <a:lnTo>
                    <a:pt x="850" y="3"/>
                  </a:lnTo>
                  <a:lnTo>
                    <a:pt x="842" y="1"/>
                  </a:lnTo>
                  <a:lnTo>
                    <a:pt x="835" y="0"/>
                  </a:lnTo>
                  <a:lnTo>
                    <a:pt x="828" y="0"/>
                  </a:lnTo>
                  <a:lnTo>
                    <a:pt x="279" y="0"/>
                  </a:lnTo>
                  <a:lnTo>
                    <a:pt x="272" y="0"/>
                  </a:lnTo>
                  <a:lnTo>
                    <a:pt x="264" y="1"/>
                  </a:lnTo>
                  <a:lnTo>
                    <a:pt x="258" y="2"/>
                  </a:lnTo>
                  <a:lnTo>
                    <a:pt x="251" y="4"/>
                  </a:lnTo>
                  <a:lnTo>
                    <a:pt x="245" y="7"/>
                  </a:lnTo>
                  <a:lnTo>
                    <a:pt x="240" y="11"/>
                  </a:lnTo>
                  <a:lnTo>
                    <a:pt x="234" y="14"/>
                  </a:lnTo>
                  <a:lnTo>
                    <a:pt x="230" y="18"/>
                  </a:lnTo>
                  <a:lnTo>
                    <a:pt x="226" y="24"/>
                  </a:lnTo>
                  <a:lnTo>
                    <a:pt x="221" y="28"/>
                  </a:lnTo>
                  <a:lnTo>
                    <a:pt x="218" y="33"/>
                  </a:lnTo>
                  <a:lnTo>
                    <a:pt x="216" y="40"/>
                  </a:lnTo>
                  <a:lnTo>
                    <a:pt x="214" y="46"/>
                  </a:lnTo>
                  <a:lnTo>
                    <a:pt x="212" y="53"/>
                  </a:lnTo>
                  <a:lnTo>
                    <a:pt x="211" y="59"/>
                  </a:lnTo>
                  <a:lnTo>
                    <a:pt x="211" y="66"/>
                  </a:lnTo>
                  <a:lnTo>
                    <a:pt x="211" y="150"/>
                  </a:lnTo>
                  <a:lnTo>
                    <a:pt x="361" y="150"/>
                  </a:lnTo>
                  <a:lnTo>
                    <a:pt x="371" y="151"/>
                  </a:lnTo>
                  <a:lnTo>
                    <a:pt x="382" y="152"/>
                  </a:lnTo>
                  <a:lnTo>
                    <a:pt x="392" y="154"/>
                  </a:lnTo>
                  <a:lnTo>
                    <a:pt x="401" y="158"/>
                  </a:lnTo>
                  <a:lnTo>
                    <a:pt x="411" y="161"/>
                  </a:lnTo>
                  <a:lnTo>
                    <a:pt x="421" y="166"/>
                  </a:lnTo>
                  <a:lnTo>
                    <a:pt x="429" y="172"/>
                  </a:lnTo>
                  <a:lnTo>
                    <a:pt x="438" y="178"/>
                  </a:lnTo>
                  <a:lnTo>
                    <a:pt x="445" y="184"/>
                  </a:lnTo>
                  <a:lnTo>
                    <a:pt x="453" y="192"/>
                  </a:lnTo>
                  <a:lnTo>
                    <a:pt x="459" y="199"/>
                  </a:lnTo>
                  <a:lnTo>
                    <a:pt x="464" y="209"/>
                  </a:lnTo>
                  <a:lnTo>
                    <a:pt x="468" y="218"/>
                  </a:lnTo>
                  <a:lnTo>
                    <a:pt x="471" y="227"/>
                  </a:lnTo>
                  <a:lnTo>
                    <a:pt x="473" y="238"/>
                  </a:lnTo>
                  <a:lnTo>
                    <a:pt x="474" y="249"/>
                  </a:lnTo>
                  <a:lnTo>
                    <a:pt x="474" y="291"/>
                  </a:lnTo>
                  <a:lnTo>
                    <a:pt x="473" y="302"/>
                  </a:lnTo>
                  <a:lnTo>
                    <a:pt x="471" y="313"/>
                  </a:lnTo>
                  <a:lnTo>
                    <a:pt x="468" y="323"/>
                  </a:lnTo>
                  <a:lnTo>
                    <a:pt x="463" y="333"/>
                  </a:lnTo>
                  <a:lnTo>
                    <a:pt x="457" y="342"/>
                  </a:lnTo>
                  <a:lnTo>
                    <a:pt x="451" y="350"/>
                  </a:lnTo>
                  <a:lnTo>
                    <a:pt x="443" y="357"/>
                  </a:lnTo>
                  <a:lnTo>
                    <a:pt x="436" y="365"/>
                  </a:lnTo>
                  <a:lnTo>
                    <a:pt x="427" y="370"/>
                  </a:lnTo>
                  <a:lnTo>
                    <a:pt x="418" y="375"/>
                  </a:lnTo>
                  <a:lnTo>
                    <a:pt x="408" y="381"/>
                  </a:lnTo>
                  <a:lnTo>
                    <a:pt x="398" y="384"/>
                  </a:lnTo>
                  <a:lnTo>
                    <a:pt x="390" y="387"/>
                  </a:lnTo>
                  <a:lnTo>
                    <a:pt x="380" y="389"/>
                  </a:lnTo>
                  <a:lnTo>
                    <a:pt x="370" y="390"/>
                  </a:lnTo>
                  <a:lnTo>
                    <a:pt x="361" y="391"/>
                  </a:lnTo>
                  <a:lnTo>
                    <a:pt x="304" y="391"/>
                  </a:lnTo>
                  <a:lnTo>
                    <a:pt x="297" y="405"/>
                  </a:lnTo>
                  <a:lnTo>
                    <a:pt x="289" y="424"/>
                  </a:lnTo>
                  <a:lnTo>
                    <a:pt x="283" y="433"/>
                  </a:lnTo>
                  <a:lnTo>
                    <a:pt x="277" y="443"/>
                  </a:lnTo>
                  <a:lnTo>
                    <a:pt x="270" y="453"/>
                  </a:lnTo>
                  <a:lnTo>
                    <a:pt x="261" y="463"/>
                  </a:lnTo>
                  <a:lnTo>
                    <a:pt x="252" y="473"/>
                  </a:lnTo>
                  <a:lnTo>
                    <a:pt x="243" y="482"/>
                  </a:lnTo>
                  <a:lnTo>
                    <a:pt x="232" y="490"/>
                  </a:lnTo>
                  <a:lnTo>
                    <a:pt x="220" y="498"/>
                  </a:lnTo>
                  <a:lnTo>
                    <a:pt x="208" y="503"/>
                  </a:lnTo>
                  <a:lnTo>
                    <a:pt x="194" y="507"/>
                  </a:lnTo>
                  <a:lnTo>
                    <a:pt x="181" y="511"/>
                  </a:lnTo>
                  <a:lnTo>
                    <a:pt x="166" y="512"/>
                  </a:lnTo>
                  <a:lnTo>
                    <a:pt x="162" y="512"/>
                  </a:lnTo>
                  <a:lnTo>
                    <a:pt x="160" y="511"/>
                  </a:lnTo>
                  <a:lnTo>
                    <a:pt x="157" y="509"/>
                  </a:lnTo>
                  <a:lnTo>
                    <a:pt x="155" y="507"/>
                  </a:lnTo>
                  <a:lnTo>
                    <a:pt x="153" y="505"/>
                  </a:lnTo>
                  <a:lnTo>
                    <a:pt x="152" y="503"/>
                  </a:lnTo>
                  <a:lnTo>
                    <a:pt x="150" y="500"/>
                  </a:lnTo>
                  <a:lnTo>
                    <a:pt x="150" y="497"/>
                  </a:lnTo>
                  <a:lnTo>
                    <a:pt x="150" y="493"/>
                  </a:lnTo>
                  <a:lnTo>
                    <a:pt x="152" y="491"/>
                  </a:lnTo>
                  <a:lnTo>
                    <a:pt x="153" y="488"/>
                  </a:lnTo>
                  <a:lnTo>
                    <a:pt x="155" y="486"/>
                  </a:lnTo>
                  <a:lnTo>
                    <a:pt x="157" y="484"/>
                  </a:lnTo>
                  <a:lnTo>
                    <a:pt x="160" y="483"/>
                  </a:lnTo>
                  <a:lnTo>
                    <a:pt x="162" y="482"/>
                  </a:lnTo>
                  <a:lnTo>
                    <a:pt x="166" y="482"/>
                  </a:lnTo>
                  <a:lnTo>
                    <a:pt x="173" y="482"/>
                  </a:lnTo>
                  <a:lnTo>
                    <a:pt x="179" y="481"/>
                  </a:lnTo>
                  <a:lnTo>
                    <a:pt x="186" y="478"/>
                  </a:lnTo>
                  <a:lnTo>
                    <a:pt x="192" y="477"/>
                  </a:lnTo>
                  <a:lnTo>
                    <a:pt x="204" y="472"/>
                  </a:lnTo>
                  <a:lnTo>
                    <a:pt x="216" y="464"/>
                  </a:lnTo>
                  <a:lnTo>
                    <a:pt x="226" y="456"/>
                  </a:lnTo>
                  <a:lnTo>
                    <a:pt x="235" y="447"/>
                  </a:lnTo>
                  <a:lnTo>
                    <a:pt x="244" y="438"/>
                  </a:lnTo>
                  <a:lnTo>
                    <a:pt x="251" y="427"/>
                  </a:lnTo>
                  <a:lnTo>
                    <a:pt x="263" y="407"/>
                  </a:lnTo>
                  <a:lnTo>
                    <a:pt x="272" y="389"/>
                  </a:lnTo>
                  <a:lnTo>
                    <a:pt x="277" y="376"/>
                  </a:lnTo>
                  <a:lnTo>
                    <a:pt x="279" y="371"/>
                  </a:lnTo>
                  <a:lnTo>
                    <a:pt x="281" y="367"/>
                  </a:lnTo>
                  <a:lnTo>
                    <a:pt x="285" y="364"/>
                  </a:lnTo>
                  <a:lnTo>
                    <a:pt x="289" y="361"/>
                  </a:lnTo>
                  <a:lnTo>
                    <a:pt x="293" y="361"/>
                  </a:lnTo>
                  <a:lnTo>
                    <a:pt x="296" y="361"/>
                  </a:lnTo>
                  <a:lnTo>
                    <a:pt x="361" y="361"/>
                  </a:lnTo>
                  <a:lnTo>
                    <a:pt x="368" y="360"/>
                  </a:lnTo>
                  <a:lnTo>
                    <a:pt x="375" y="359"/>
                  </a:lnTo>
                  <a:lnTo>
                    <a:pt x="381" y="358"/>
                  </a:lnTo>
                  <a:lnTo>
                    <a:pt x="389" y="356"/>
                  </a:lnTo>
                  <a:lnTo>
                    <a:pt x="395" y="353"/>
                  </a:lnTo>
                  <a:lnTo>
                    <a:pt x="403" y="350"/>
                  </a:lnTo>
                  <a:lnTo>
                    <a:pt x="409" y="346"/>
                  </a:lnTo>
                  <a:lnTo>
                    <a:pt x="415" y="342"/>
                  </a:lnTo>
                  <a:lnTo>
                    <a:pt x="421" y="337"/>
                  </a:lnTo>
                  <a:lnTo>
                    <a:pt x="427" y="331"/>
                  </a:lnTo>
                  <a:lnTo>
                    <a:pt x="431" y="326"/>
                  </a:lnTo>
                  <a:lnTo>
                    <a:pt x="436" y="320"/>
                  </a:lnTo>
                  <a:lnTo>
                    <a:pt x="439" y="313"/>
                  </a:lnTo>
                  <a:lnTo>
                    <a:pt x="442" y="307"/>
                  </a:lnTo>
                  <a:lnTo>
                    <a:pt x="443" y="299"/>
                  </a:lnTo>
                  <a:lnTo>
                    <a:pt x="444" y="291"/>
                  </a:lnTo>
                  <a:lnTo>
                    <a:pt x="444" y="249"/>
                  </a:lnTo>
                  <a:lnTo>
                    <a:pt x="443" y="241"/>
                  </a:lnTo>
                  <a:lnTo>
                    <a:pt x="442" y="234"/>
                  </a:lnTo>
                  <a:lnTo>
                    <a:pt x="439" y="226"/>
                  </a:lnTo>
                  <a:lnTo>
                    <a:pt x="436" y="220"/>
                  </a:lnTo>
                  <a:lnTo>
                    <a:pt x="431" y="213"/>
                  </a:lnTo>
                  <a:lnTo>
                    <a:pt x="427" y="208"/>
                  </a:lnTo>
                  <a:lnTo>
                    <a:pt x="421" y="203"/>
                  </a:lnTo>
                  <a:lnTo>
                    <a:pt x="415" y="198"/>
                  </a:lnTo>
                  <a:lnTo>
                    <a:pt x="409" y="194"/>
                  </a:lnTo>
                  <a:lnTo>
                    <a:pt x="403" y="191"/>
                  </a:lnTo>
                  <a:lnTo>
                    <a:pt x="395" y="188"/>
                  </a:lnTo>
                  <a:lnTo>
                    <a:pt x="389" y="184"/>
                  </a:lnTo>
                  <a:lnTo>
                    <a:pt x="375" y="181"/>
                  </a:lnTo>
                  <a:lnTo>
                    <a:pt x="361" y="180"/>
                  </a:lnTo>
                  <a:lnTo>
                    <a:pt x="211" y="180"/>
                  </a:lnTo>
                  <a:lnTo>
                    <a:pt x="211" y="182"/>
                  </a:lnTo>
                  <a:lnTo>
                    <a:pt x="191" y="186"/>
                  </a:lnTo>
                  <a:lnTo>
                    <a:pt x="172" y="190"/>
                  </a:lnTo>
                  <a:lnTo>
                    <a:pt x="153" y="196"/>
                  </a:lnTo>
                  <a:lnTo>
                    <a:pt x="134" y="204"/>
                  </a:lnTo>
                  <a:lnTo>
                    <a:pt x="116" y="213"/>
                  </a:lnTo>
                  <a:lnTo>
                    <a:pt x="99" y="225"/>
                  </a:lnTo>
                  <a:lnTo>
                    <a:pt x="82" y="238"/>
                  </a:lnTo>
                  <a:lnTo>
                    <a:pt x="67" y="253"/>
                  </a:lnTo>
                  <a:lnTo>
                    <a:pt x="59" y="262"/>
                  </a:lnTo>
                  <a:lnTo>
                    <a:pt x="53" y="270"/>
                  </a:lnTo>
                  <a:lnTo>
                    <a:pt x="45" y="280"/>
                  </a:lnTo>
                  <a:lnTo>
                    <a:pt x="39" y="290"/>
                  </a:lnTo>
                  <a:lnTo>
                    <a:pt x="34" y="300"/>
                  </a:lnTo>
                  <a:lnTo>
                    <a:pt x="28" y="311"/>
                  </a:lnTo>
                  <a:lnTo>
                    <a:pt x="23" y="322"/>
                  </a:lnTo>
                  <a:lnTo>
                    <a:pt x="19" y="335"/>
                  </a:lnTo>
                  <a:lnTo>
                    <a:pt x="14" y="346"/>
                  </a:lnTo>
                  <a:lnTo>
                    <a:pt x="11" y="360"/>
                  </a:lnTo>
                  <a:lnTo>
                    <a:pt x="8" y="373"/>
                  </a:lnTo>
                  <a:lnTo>
                    <a:pt x="5" y="388"/>
                  </a:lnTo>
                  <a:lnTo>
                    <a:pt x="2" y="403"/>
                  </a:lnTo>
                  <a:lnTo>
                    <a:pt x="1" y="418"/>
                  </a:lnTo>
                  <a:lnTo>
                    <a:pt x="0" y="434"/>
                  </a:lnTo>
                  <a:lnTo>
                    <a:pt x="0" y="452"/>
                  </a:lnTo>
                  <a:lnTo>
                    <a:pt x="0" y="572"/>
                  </a:lnTo>
                  <a:lnTo>
                    <a:pt x="0" y="582"/>
                  </a:lnTo>
                  <a:lnTo>
                    <a:pt x="1" y="593"/>
                  </a:lnTo>
                  <a:lnTo>
                    <a:pt x="2" y="603"/>
                  </a:lnTo>
                  <a:lnTo>
                    <a:pt x="5" y="614"/>
                  </a:lnTo>
                  <a:lnTo>
                    <a:pt x="10" y="633"/>
                  </a:lnTo>
                  <a:lnTo>
                    <a:pt x="18" y="652"/>
                  </a:lnTo>
                  <a:lnTo>
                    <a:pt x="26" y="670"/>
                  </a:lnTo>
                  <a:lnTo>
                    <a:pt x="37" y="688"/>
                  </a:lnTo>
                  <a:lnTo>
                    <a:pt x="50" y="705"/>
                  </a:lnTo>
                  <a:lnTo>
                    <a:pt x="64" y="720"/>
                  </a:lnTo>
                  <a:lnTo>
                    <a:pt x="79" y="734"/>
                  </a:lnTo>
                  <a:lnTo>
                    <a:pt x="95" y="745"/>
                  </a:lnTo>
                  <a:lnTo>
                    <a:pt x="112" y="756"/>
                  </a:lnTo>
                  <a:lnTo>
                    <a:pt x="130" y="766"/>
                  </a:lnTo>
                  <a:lnTo>
                    <a:pt x="149" y="773"/>
                  </a:lnTo>
                  <a:lnTo>
                    <a:pt x="170" y="779"/>
                  </a:lnTo>
                  <a:lnTo>
                    <a:pt x="179" y="780"/>
                  </a:lnTo>
                  <a:lnTo>
                    <a:pt x="190" y="782"/>
                  </a:lnTo>
                  <a:lnTo>
                    <a:pt x="200" y="782"/>
                  </a:lnTo>
                  <a:lnTo>
                    <a:pt x="211" y="783"/>
                  </a:lnTo>
                  <a:lnTo>
                    <a:pt x="492" y="783"/>
                  </a:lnTo>
                  <a:lnTo>
                    <a:pt x="498" y="782"/>
                  </a:lnTo>
                  <a:lnTo>
                    <a:pt x="505" y="781"/>
                  </a:lnTo>
                  <a:lnTo>
                    <a:pt x="511" y="780"/>
                  </a:lnTo>
                  <a:lnTo>
                    <a:pt x="517" y="777"/>
                  </a:lnTo>
                  <a:lnTo>
                    <a:pt x="523" y="773"/>
                  </a:lnTo>
                  <a:lnTo>
                    <a:pt x="529" y="770"/>
                  </a:lnTo>
                  <a:lnTo>
                    <a:pt x="533" y="766"/>
                  </a:lnTo>
                  <a:lnTo>
                    <a:pt x="538" y="762"/>
                  </a:lnTo>
                  <a:lnTo>
                    <a:pt x="542" y="756"/>
                  </a:lnTo>
                  <a:lnTo>
                    <a:pt x="546" y="750"/>
                  </a:lnTo>
                  <a:lnTo>
                    <a:pt x="549" y="744"/>
                  </a:lnTo>
                  <a:lnTo>
                    <a:pt x="552" y="737"/>
                  </a:lnTo>
                  <a:lnTo>
                    <a:pt x="554" y="730"/>
                  </a:lnTo>
                  <a:lnTo>
                    <a:pt x="556" y="723"/>
                  </a:lnTo>
                  <a:lnTo>
                    <a:pt x="557" y="715"/>
                  </a:lnTo>
                  <a:lnTo>
                    <a:pt x="557" y="708"/>
                  </a:lnTo>
                  <a:lnTo>
                    <a:pt x="556" y="695"/>
                  </a:lnTo>
                  <a:lnTo>
                    <a:pt x="554" y="683"/>
                  </a:lnTo>
                  <a:lnTo>
                    <a:pt x="549" y="673"/>
                  </a:lnTo>
                  <a:lnTo>
                    <a:pt x="544" y="662"/>
                  </a:lnTo>
                  <a:lnTo>
                    <a:pt x="647" y="662"/>
                  </a:lnTo>
                  <a:lnTo>
                    <a:pt x="655" y="662"/>
                  </a:lnTo>
                  <a:lnTo>
                    <a:pt x="662" y="661"/>
                  </a:lnTo>
                  <a:lnTo>
                    <a:pt x="669" y="659"/>
                  </a:lnTo>
                  <a:lnTo>
                    <a:pt x="676" y="656"/>
                  </a:lnTo>
                  <a:lnTo>
                    <a:pt x="682" y="653"/>
                  </a:lnTo>
                  <a:lnTo>
                    <a:pt x="689" y="649"/>
                  </a:lnTo>
                  <a:lnTo>
                    <a:pt x="694" y="645"/>
                  </a:lnTo>
                  <a:lnTo>
                    <a:pt x="700" y="639"/>
                  </a:lnTo>
                  <a:lnTo>
                    <a:pt x="705" y="634"/>
                  </a:lnTo>
                  <a:lnTo>
                    <a:pt x="709" y="629"/>
                  </a:lnTo>
                  <a:lnTo>
                    <a:pt x="714" y="622"/>
                  </a:lnTo>
                  <a:lnTo>
                    <a:pt x="717" y="616"/>
                  </a:lnTo>
                  <a:lnTo>
                    <a:pt x="719" y="609"/>
                  </a:lnTo>
                  <a:lnTo>
                    <a:pt x="721" y="602"/>
                  </a:lnTo>
                  <a:lnTo>
                    <a:pt x="722" y="594"/>
                  </a:lnTo>
                  <a:lnTo>
                    <a:pt x="722" y="587"/>
                  </a:lnTo>
                  <a:lnTo>
                    <a:pt x="722" y="579"/>
                  </a:lnTo>
                  <a:lnTo>
                    <a:pt x="721" y="572"/>
                  </a:lnTo>
                  <a:lnTo>
                    <a:pt x="719" y="565"/>
                  </a:lnTo>
                  <a:lnTo>
                    <a:pt x="717" y="558"/>
                  </a:lnTo>
                  <a:lnTo>
                    <a:pt x="714" y="551"/>
                  </a:lnTo>
                  <a:lnTo>
                    <a:pt x="709" y="546"/>
                  </a:lnTo>
                  <a:lnTo>
                    <a:pt x="705" y="540"/>
                  </a:lnTo>
                  <a:lnTo>
                    <a:pt x="700" y="534"/>
                  </a:lnTo>
                  <a:lnTo>
                    <a:pt x="694" y="530"/>
                  </a:lnTo>
                  <a:lnTo>
                    <a:pt x="689" y="525"/>
                  </a:lnTo>
                  <a:lnTo>
                    <a:pt x="682" y="521"/>
                  </a:lnTo>
                  <a:lnTo>
                    <a:pt x="676" y="518"/>
                  </a:lnTo>
                  <a:lnTo>
                    <a:pt x="669" y="515"/>
                  </a:lnTo>
                  <a:lnTo>
                    <a:pt x="662" y="514"/>
                  </a:lnTo>
                  <a:lnTo>
                    <a:pt x="655" y="512"/>
                  </a:lnTo>
                  <a:lnTo>
                    <a:pt x="647" y="512"/>
                  </a:lnTo>
                  <a:lnTo>
                    <a:pt x="301" y="512"/>
                  </a:lnTo>
                  <a:lnTo>
                    <a:pt x="293" y="511"/>
                  </a:lnTo>
                  <a:lnTo>
                    <a:pt x="287" y="508"/>
                  </a:lnTo>
                  <a:lnTo>
                    <a:pt x="279" y="505"/>
                  </a:lnTo>
                  <a:lnTo>
                    <a:pt x="273" y="501"/>
                  </a:lnTo>
                  <a:lnTo>
                    <a:pt x="267" y="496"/>
                  </a:lnTo>
                  <a:lnTo>
                    <a:pt x="263" y="489"/>
                  </a:lnTo>
                  <a:lnTo>
                    <a:pt x="259" y="483"/>
                  </a:lnTo>
                  <a:lnTo>
                    <a:pt x="257" y="475"/>
                  </a:lnTo>
                  <a:lnTo>
                    <a:pt x="264" y="478"/>
                  </a:lnTo>
                  <a:lnTo>
                    <a:pt x="271" y="479"/>
                  </a:lnTo>
                  <a:lnTo>
                    <a:pt x="278" y="482"/>
                  </a:lnTo>
                  <a:lnTo>
                    <a:pt x="286" y="482"/>
                  </a:lnTo>
                  <a:lnTo>
                    <a:pt x="828" y="482"/>
                  </a:lnTo>
                  <a:lnTo>
                    <a:pt x="836" y="482"/>
                  </a:lnTo>
                  <a:lnTo>
                    <a:pt x="842" y="479"/>
                  </a:lnTo>
                  <a:lnTo>
                    <a:pt x="850" y="478"/>
                  </a:lnTo>
                  <a:lnTo>
                    <a:pt x="856" y="475"/>
                  </a:lnTo>
                  <a:lnTo>
                    <a:pt x="863" y="472"/>
                  </a:lnTo>
                  <a:lnTo>
                    <a:pt x="869" y="469"/>
                  </a:lnTo>
                  <a:lnTo>
                    <a:pt x="876" y="463"/>
                  </a:lnTo>
                  <a:lnTo>
                    <a:pt x="881" y="459"/>
                  </a:lnTo>
                  <a:lnTo>
                    <a:pt x="885" y="454"/>
                  </a:lnTo>
                  <a:lnTo>
                    <a:pt x="889" y="447"/>
                  </a:lnTo>
                  <a:lnTo>
                    <a:pt x="894" y="442"/>
                  </a:lnTo>
                  <a:lnTo>
                    <a:pt x="897" y="435"/>
                  </a:lnTo>
                  <a:lnTo>
                    <a:pt x="899" y="428"/>
                  </a:lnTo>
                  <a:lnTo>
                    <a:pt x="901" y="422"/>
                  </a:lnTo>
                  <a:lnTo>
                    <a:pt x="902" y="414"/>
                  </a:lnTo>
                  <a:lnTo>
                    <a:pt x="903" y="407"/>
                  </a:lnTo>
                  <a:lnTo>
                    <a:pt x="903" y="180"/>
                  </a:lnTo>
                  <a:lnTo>
                    <a:pt x="482" y="180"/>
                  </a:lnTo>
                  <a:lnTo>
                    <a:pt x="479" y="180"/>
                  </a:lnTo>
                  <a:lnTo>
                    <a:pt x="475" y="179"/>
                  </a:lnTo>
                  <a:lnTo>
                    <a:pt x="473" y="178"/>
                  </a:lnTo>
                  <a:lnTo>
                    <a:pt x="471" y="176"/>
                  </a:lnTo>
                  <a:lnTo>
                    <a:pt x="469" y="174"/>
                  </a:lnTo>
                  <a:lnTo>
                    <a:pt x="468" y="172"/>
                  </a:lnTo>
                  <a:lnTo>
                    <a:pt x="467" y="168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8" y="160"/>
                  </a:lnTo>
                  <a:lnTo>
                    <a:pt x="469" y="157"/>
                  </a:lnTo>
                  <a:lnTo>
                    <a:pt x="471" y="154"/>
                  </a:lnTo>
                  <a:lnTo>
                    <a:pt x="473" y="153"/>
                  </a:lnTo>
                  <a:lnTo>
                    <a:pt x="475" y="151"/>
                  </a:lnTo>
                  <a:lnTo>
                    <a:pt x="479" y="150"/>
                  </a:lnTo>
                  <a:lnTo>
                    <a:pt x="482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Rectangle 16"/>
            <p:cNvSpPr/>
            <p:nvPr>
              <p:custDataLst>
                <p:tags r:id="rId1"/>
              </p:custDataLst>
            </p:nvPr>
          </p:nvSpPr>
          <p:spPr>
            <a:xfrm>
              <a:off x="3148955" y="2377571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18" name="Rectangle 17"/>
            <p:cNvSpPr/>
            <p:nvPr>
              <p:custDataLst>
                <p:tags r:id="rId2"/>
              </p:custDataLst>
            </p:nvPr>
          </p:nvSpPr>
          <p:spPr>
            <a:xfrm>
              <a:off x="3397982" y="3130523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accent2"/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19" name="Rectangle 18"/>
            <p:cNvSpPr/>
            <p:nvPr>
              <p:custDataLst>
                <p:tags r:id="rId3"/>
              </p:custDataLst>
            </p:nvPr>
          </p:nvSpPr>
          <p:spPr>
            <a:xfrm>
              <a:off x="3647009" y="3883478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accent2">
                      <a:lumMod val="75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0" name="Rectangle 19"/>
            <p:cNvSpPr/>
            <p:nvPr>
              <p:custDataLst>
                <p:tags r:id="rId4"/>
              </p:custDataLst>
            </p:nvPr>
          </p:nvSpPr>
          <p:spPr>
            <a:xfrm>
              <a:off x="3896034" y="4636429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accent2">
                      <a:lumMod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1" name="Rectangle 20"/>
            <p:cNvSpPr/>
            <p:nvPr>
              <p:custDataLst>
                <p:tags r:id="rId5"/>
              </p:custDataLst>
            </p:nvPr>
          </p:nvSpPr>
          <p:spPr>
            <a:xfrm>
              <a:off x="6823648" y="2319383"/>
              <a:ext cx="1087807" cy="485564"/>
            </a:xfrm>
            <a:prstGeom prst="rect">
              <a:avLst/>
            </a:prstGeom>
            <a:effectLst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41%</a:t>
              </a:r>
            </a:p>
          </p:txBody>
        </p:sp>
        <p:sp>
          <p:nvSpPr>
            <p:cNvPr id="22" name="Rectangle 21"/>
            <p:cNvSpPr/>
            <p:nvPr>
              <p:custDataLst>
                <p:tags r:id="rId6"/>
              </p:custDataLst>
            </p:nvPr>
          </p:nvSpPr>
          <p:spPr>
            <a:xfrm>
              <a:off x="6823648" y="3071061"/>
              <a:ext cx="1087807" cy="485564"/>
            </a:xfrm>
            <a:prstGeom prst="rect">
              <a:avLst/>
            </a:prstGeom>
            <a:effectLst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2"/>
                  </a:solidFill>
                </a:rPr>
                <a:t>89%</a:t>
              </a:r>
            </a:p>
          </p:txBody>
        </p:sp>
        <p:sp>
          <p:nvSpPr>
            <p:cNvPr id="23" name="Rectangle 22"/>
            <p:cNvSpPr/>
            <p:nvPr>
              <p:custDataLst>
                <p:tags r:id="rId7"/>
              </p:custDataLst>
            </p:nvPr>
          </p:nvSpPr>
          <p:spPr>
            <a:xfrm>
              <a:off x="6823648" y="3833565"/>
              <a:ext cx="1087807" cy="485564"/>
            </a:xfrm>
            <a:prstGeom prst="rect">
              <a:avLst/>
            </a:prstGeom>
            <a:effectLst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2">
                      <a:lumMod val="75000"/>
                    </a:schemeClr>
                  </a:solidFill>
                </a:rPr>
                <a:t>38%</a:t>
              </a:r>
            </a:p>
          </p:txBody>
        </p:sp>
        <p:sp>
          <p:nvSpPr>
            <p:cNvPr id="24" name="Rectangle 23"/>
            <p:cNvSpPr/>
            <p:nvPr>
              <p:custDataLst>
                <p:tags r:id="rId8"/>
              </p:custDataLst>
            </p:nvPr>
          </p:nvSpPr>
          <p:spPr>
            <a:xfrm>
              <a:off x="6823648" y="4574273"/>
              <a:ext cx="1087807" cy="485564"/>
            </a:xfrm>
            <a:prstGeom prst="rect">
              <a:avLst/>
            </a:prstGeom>
            <a:effectLst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2">
                      <a:lumMod val="50000"/>
                    </a:schemeClr>
                  </a:solidFill>
                </a:rPr>
                <a:t>60%</a:t>
              </a:r>
            </a:p>
          </p:txBody>
        </p:sp>
        <p:sp>
          <p:nvSpPr>
            <p:cNvPr id="25" name="Rectangle 24"/>
            <p:cNvSpPr/>
            <p:nvPr>
              <p:custDataLst>
                <p:tags r:id="rId9"/>
              </p:custDataLst>
            </p:nvPr>
          </p:nvSpPr>
          <p:spPr>
            <a:xfrm>
              <a:off x="7954426" y="2377571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6" name="Rectangle 25"/>
            <p:cNvSpPr/>
            <p:nvPr>
              <p:custDataLst>
                <p:tags r:id="rId10"/>
              </p:custDataLst>
            </p:nvPr>
          </p:nvSpPr>
          <p:spPr>
            <a:xfrm>
              <a:off x="7954426" y="3130523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7" name="Rectangle 26"/>
            <p:cNvSpPr/>
            <p:nvPr>
              <p:custDataLst>
                <p:tags r:id="rId11"/>
              </p:custDataLst>
            </p:nvPr>
          </p:nvSpPr>
          <p:spPr>
            <a:xfrm>
              <a:off x="7954426" y="3883478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8" name="Rectangle 27"/>
            <p:cNvSpPr/>
            <p:nvPr>
              <p:custDataLst>
                <p:tags r:id="rId12"/>
              </p:custDataLst>
            </p:nvPr>
          </p:nvSpPr>
          <p:spPr>
            <a:xfrm>
              <a:off x="7954426" y="4636429"/>
              <a:ext cx="2294475" cy="3577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1286395"/>
      </p:ext>
    </p:extLst>
  </p:cSld>
  <p:clrMapOvr>
    <a:masterClrMapping/>
  </p:clrMapOvr>
</p:sld>
</file>

<file path=ppt/slides/slide5.xml><?xml version="1.0" encoding="utf-8"?>
<p:sld xmlns:a14="http://schemas.microsoft.com/office/drawing/2010/main"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797076" y="2262481"/>
            <a:ext cx="2597848" cy="5484296"/>
            <a:chOff x="5131235" y="1444422"/>
            <a:chExt cx="1961921" cy="4141786"/>
          </a:xfrm>
        </p:grpSpPr>
        <p:grpSp>
          <p:nvGrpSpPr>
            <p:cNvPr id="13" name="Group 12"/>
            <p:cNvGrpSpPr/>
            <p:nvPr/>
          </p:nvGrpSpPr>
          <p:grpSpPr>
            <a:xfrm>
              <a:off x="6459626" y="1444422"/>
              <a:ext cx="317447" cy="25885"/>
              <a:chOff x="3605213" y="133352"/>
              <a:chExt cx="369888" cy="30161"/>
            </a:xfrm>
          </p:grpSpPr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3617912" y="133352"/>
                <a:ext cx="346075" cy="19050"/>
              </a:xfrm>
              <a:custGeom>
                <a:avLst/>
                <a:gdLst>
                  <a:gd name="T0" fmla="*/ 36 w 1309"/>
                  <a:gd name="T1" fmla="*/ 0 h 74"/>
                  <a:gd name="T2" fmla="*/ 1272 w 1309"/>
                  <a:gd name="T3" fmla="*/ 0 h 74"/>
                  <a:gd name="T4" fmla="*/ 1280 w 1309"/>
                  <a:gd name="T5" fmla="*/ 1 h 74"/>
                  <a:gd name="T6" fmla="*/ 1286 w 1309"/>
                  <a:gd name="T7" fmla="*/ 3 h 74"/>
                  <a:gd name="T8" fmla="*/ 1292 w 1309"/>
                  <a:gd name="T9" fmla="*/ 7 h 74"/>
                  <a:gd name="T10" fmla="*/ 1298 w 1309"/>
                  <a:gd name="T11" fmla="*/ 11 h 74"/>
                  <a:gd name="T12" fmla="*/ 1302 w 1309"/>
                  <a:gd name="T13" fmla="*/ 16 h 74"/>
                  <a:gd name="T14" fmla="*/ 1306 w 1309"/>
                  <a:gd name="T15" fmla="*/ 23 h 74"/>
                  <a:gd name="T16" fmla="*/ 1308 w 1309"/>
                  <a:gd name="T17" fmla="*/ 30 h 74"/>
                  <a:gd name="T18" fmla="*/ 1309 w 1309"/>
                  <a:gd name="T19" fmla="*/ 38 h 74"/>
                  <a:gd name="T20" fmla="*/ 1309 w 1309"/>
                  <a:gd name="T21" fmla="*/ 38 h 74"/>
                  <a:gd name="T22" fmla="*/ 1308 w 1309"/>
                  <a:gd name="T23" fmla="*/ 44 h 74"/>
                  <a:gd name="T24" fmla="*/ 1306 w 1309"/>
                  <a:gd name="T25" fmla="*/ 51 h 74"/>
                  <a:gd name="T26" fmla="*/ 1302 w 1309"/>
                  <a:gd name="T27" fmla="*/ 58 h 74"/>
                  <a:gd name="T28" fmla="*/ 1298 w 1309"/>
                  <a:gd name="T29" fmla="*/ 64 h 74"/>
                  <a:gd name="T30" fmla="*/ 1292 w 1309"/>
                  <a:gd name="T31" fmla="*/ 67 h 74"/>
                  <a:gd name="T32" fmla="*/ 1286 w 1309"/>
                  <a:gd name="T33" fmla="*/ 71 h 74"/>
                  <a:gd name="T34" fmla="*/ 1280 w 1309"/>
                  <a:gd name="T35" fmla="*/ 73 h 74"/>
                  <a:gd name="T36" fmla="*/ 1272 w 1309"/>
                  <a:gd name="T37" fmla="*/ 74 h 74"/>
                  <a:gd name="T38" fmla="*/ 36 w 1309"/>
                  <a:gd name="T39" fmla="*/ 74 h 74"/>
                  <a:gd name="T40" fmla="*/ 30 w 1309"/>
                  <a:gd name="T41" fmla="*/ 73 h 74"/>
                  <a:gd name="T42" fmla="*/ 23 w 1309"/>
                  <a:gd name="T43" fmla="*/ 71 h 74"/>
                  <a:gd name="T44" fmla="*/ 16 w 1309"/>
                  <a:gd name="T45" fmla="*/ 67 h 74"/>
                  <a:gd name="T46" fmla="*/ 10 w 1309"/>
                  <a:gd name="T47" fmla="*/ 64 h 74"/>
                  <a:gd name="T48" fmla="*/ 6 w 1309"/>
                  <a:gd name="T49" fmla="*/ 58 h 74"/>
                  <a:gd name="T50" fmla="*/ 2 w 1309"/>
                  <a:gd name="T51" fmla="*/ 51 h 74"/>
                  <a:gd name="T52" fmla="*/ 1 w 1309"/>
                  <a:gd name="T53" fmla="*/ 44 h 74"/>
                  <a:gd name="T54" fmla="*/ 0 w 1309"/>
                  <a:gd name="T55" fmla="*/ 38 h 74"/>
                  <a:gd name="T56" fmla="*/ 0 w 1309"/>
                  <a:gd name="T57" fmla="*/ 38 h 74"/>
                  <a:gd name="T58" fmla="*/ 1 w 1309"/>
                  <a:gd name="T59" fmla="*/ 30 h 74"/>
                  <a:gd name="T60" fmla="*/ 2 w 1309"/>
                  <a:gd name="T61" fmla="*/ 23 h 74"/>
                  <a:gd name="T62" fmla="*/ 6 w 1309"/>
                  <a:gd name="T63" fmla="*/ 16 h 74"/>
                  <a:gd name="T64" fmla="*/ 10 w 1309"/>
                  <a:gd name="T65" fmla="*/ 11 h 74"/>
                  <a:gd name="T66" fmla="*/ 16 w 1309"/>
                  <a:gd name="T67" fmla="*/ 7 h 74"/>
                  <a:gd name="T68" fmla="*/ 23 w 1309"/>
                  <a:gd name="T69" fmla="*/ 3 h 74"/>
                  <a:gd name="T70" fmla="*/ 30 w 1309"/>
                  <a:gd name="T71" fmla="*/ 1 h 74"/>
                  <a:gd name="T72" fmla="*/ 36 w 1309"/>
                  <a:gd name="T7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09" h="74">
                    <a:moveTo>
                      <a:pt x="36" y="0"/>
                    </a:moveTo>
                    <a:lnTo>
                      <a:pt x="1272" y="0"/>
                    </a:lnTo>
                    <a:lnTo>
                      <a:pt x="1280" y="1"/>
                    </a:lnTo>
                    <a:lnTo>
                      <a:pt x="1286" y="3"/>
                    </a:lnTo>
                    <a:lnTo>
                      <a:pt x="1292" y="7"/>
                    </a:lnTo>
                    <a:lnTo>
                      <a:pt x="1298" y="11"/>
                    </a:lnTo>
                    <a:lnTo>
                      <a:pt x="1302" y="16"/>
                    </a:lnTo>
                    <a:lnTo>
                      <a:pt x="1306" y="23"/>
                    </a:lnTo>
                    <a:lnTo>
                      <a:pt x="1308" y="30"/>
                    </a:lnTo>
                    <a:lnTo>
                      <a:pt x="1309" y="38"/>
                    </a:lnTo>
                    <a:lnTo>
                      <a:pt x="1309" y="38"/>
                    </a:lnTo>
                    <a:lnTo>
                      <a:pt x="1308" y="44"/>
                    </a:lnTo>
                    <a:lnTo>
                      <a:pt x="1306" y="51"/>
                    </a:lnTo>
                    <a:lnTo>
                      <a:pt x="1302" y="58"/>
                    </a:lnTo>
                    <a:lnTo>
                      <a:pt x="1298" y="64"/>
                    </a:lnTo>
                    <a:lnTo>
                      <a:pt x="1292" y="67"/>
                    </a:lnTo>
                    <a:lnTo>
                      <a:pt x="1286" y="71"/>
                    </a:lnTo>
                    <a:lnTo>
                      <a:pt x="1280" y="73"/>
                    </a:lnTo>
                    <a:lnTo>
                      <a:pt x="1272" y="74"/>
                    </a:lnTo>
                    <a:lnTo>
                      <a:pt x="36" y="74"/>
                    </a:lnTo>
                    <a:lnTo>
                      <a:pt x="30" y="73"/>
                    </a:lnTo>
                    <a:lnTo>
                      <a:pt x="23" y="71"/>
                    </a:lnTo>
                    <a:lnTo>
                      <a:pt x="16" y="67"/>
                    </a:lnTo>
                    <a:lnTo>
                      <a:pt x="10" y="64"/>
                    </a:lnTo>
                    <a:lnTo>
                      <a:pt x="6" y="58"/>
                    </a:lnTo>
                    <a:lnTo>
                      <a:pt x="2" y="51"/>
                    </a:lnTo>
                    <a:lnTo>
                      <a:pt x="1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0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0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6" y="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Rectangle 13"/>
              <p:cNvSpPr>
                <a:spLocks noChangeArrowheads="1"/>
              </p:cNvSpPr>
              <p:nvPr/>
            </p:nvSpPr>
            <p:spPr bwMode="auto">
              <a:xfrm>
                <a:off x="3605213" y="142875"/>
                <a:ext cx="369888" cy="20638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131235" y="2035717"/>
              <a:ext cx="25874" cy="870588"/>
              <a:chOff x="2057454" y="822328"/>
              <a:chExt cx="30149" cy="1014410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2057478" y="828677"/>
                <a:ext cx="19050" cy="200025"/>
              </a:xfrm>
              <a:custGeom>
                <a:avLst/>
                <a:gdLst>
                  <a:gd name="T0" fmla="*/ 0 w 74"/>
                  <a:gd name="T1" fmla="*/ 723 h 760"/>
                  <a:gd name="T2" fmla="*/ 0 w 74"/>
                  <a:gd name="T3" fmla="*/ 37 h 760"/>
                  <a:gd name="T4" fmla="*/ 1 w 74"/>
                  <a:gd name="T5" fmla="*/ 29 h 760"/>
                  <a:gd name="T6" fmla="*/ 3 w 74"/>
                  <a:gd name="T7" fmla="*/ 22 h 760"/>
                  <a:gd name="T8" fmla="*/ 7 w 74"/>
                  <a:gd name="T9" fmla="*/ 16 h 760"/>
                  <a:gd name="T10" fmla="*/ 11 w 74"/>
                  <a:gd name="T11" fmla="*/ 11 h 760"/>
                  <a:gd name="T12" fmla="*/ 16 w 74"/>
                  <a:gd name="T13" fmla="*/ 6 h 760"/>
                  <a:gd name="T14" fmla="*/ 23 w 74"/>
                  <a:gd name="T15" fmla="*/ 3 h 760"/>
                  <a:gd name="T16" fmla="*/ 30 w 74"/>
                  <a:gd name="T17" fmla="*/ 1 h 760"/>
                  <a:gd name="T18" fmla="*/ 38 w 74"/>
                  <a:gd name="T19" fmla="*/ 0 h 760"/>
                  <a:gd name="T20" fmla="*/ 38 w 74"/>
                  <a:gd name="T21" fmla="*/ 0 h 760"/>
                  <a:gd name="T22" fmla="*/ 44 w 74"/>
                  <a:gd name="T23" fmla="*/ 1 h 760"/>
                  <a:gd name="T24" fmla="*/ 51 w 74"/>
                  <a:gd name="T25" fmla="*/ 3 h 760"/>
                  <a:gd name="T26" fmla="*/ 58 w 74"/>
                  <a:gd name="T27" fmla="*/ 6 h 760"/>
                  <a:gd name="T28" fmla="*/ 63 w 74"/>
                  <a:gd name="T29" fmla="*/ 11 h 760"/>
                  <a:gd name="T30" fmla="*/ 67 w 74"/>
                  <a:gd name="T31" fmla="*/ 16 h 760"/>
                  <a:gd name="T32" fmla="*/ 71 w 74"/>
                  <a:gd name="T33" fmla="*/ 22 h 760"/>
                  <a:gd name="T34" fmla="*/ 73 w 74"/>
                  <a:gd name="T35" fmla="*/ 29 h 760"/>
                  <a:gd name="T36" fmla="*/ 74 w 74"/>
                  <a:gd name="T37" fmla="*/ 37 h 760"/>
                  <a:gd name="T38" fmla="*/ 74 w 74"/>
                  <a:gd name="T39" fmla="*/ 723 h 760"/>
                  <a:gd name="T40" fmla="*/ 73 w 74"/>
                  <a:gd name="T41" fmla="*/ 730 h 760"/>
                  <a:gd name="T42" fmla="*/ 71 w 74"/>
                  <a:gd name="T43" fmla="*/ 738 h 760"/>
                  <a:gd name="T44" fmla="*/ 67 w 74"/>
                  <a:gd name="T45" fmla="*/ 744 h 760"/>
                  <a:gd name="T46" fmla="*/ 63 w 74"/>
                  <a:gd name="T47" fmla="*/ 750 h 760"/>
                  <a:gd name="T48" fmla="*/ 58 w 74"/>
                  <a:gd name="T49" fmla="*/ 754 h 760"/>
                  <a:gd name="T50" fmla="*/ 51 w 74"/>
                  <a:gd name="T51" fmla="*/ 758 h 760"/>
                  <a:gd name="T52" fmla="*/ 44 w 74"/>
                  <a:gd name="T53" fmla="*/ 760 h 760"/>
                  <a:gd name="T54" fmla="*/ 38 w 74"/>
                  <a:gd name="T55" fmla="*/ 760 h 760"/>
                  <a:gd name="T56" fmla="*/ 38 w 74"/>
                  <a:gd name="T57" fmla="*/ 760 h 760"/>
                  <a:gd name="T58" fmla="*/ 30 w 74"/>
                  <a:gd name="T59" fmla="*/ 760 h 760"/>
                  <a:gd name="T60" fmla="*/ 23 w 74"/>
                  <a:gd name="T61" fmla="*/ 758 h 760"/>
                  <a:gd name="T62" fmla="*/ 16 w 74"/>
                  <a:gd name="T63" fmla="*/ 754 h 760"/>
                  <a:gd name="T64" fmla="*/ 11 w 74"/>
                  <a:gd name="T65" fmla="*/ 750 h 760"/>
                  <a:gd name="T66" fmla="*/ 7 w 74"/>
                  <a:gd name="T67" fmla="*/ 744 h 760"/>
                  <a:gd name="T68" fmla="*/ 3 w 74"/>
                  <a:gd name="T69" fmla="*/ 738 h 760"/>
                  <a:gd name="T70" fmla="*/ 1 w 74"/>
                  <a:gd name="T71" fmla="*/ 730 h 760"/>
                  <a:gd name="T72" fmla="*/ 0 w 74"/>
                  <a:gd name="T73" fmla="*/ 72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760">
                    <a:moveTo>
                      <a:pt x="0" y="723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723"/>
                    </a:lnTo>
                    <a:lnTo>
                      <a:pt x="73" y="730"/>
                    </a:lnTo>
                    <a:lnTo>
                      <a:pt x="71" y="738"/>
                    </a:lnTo>
                    <a:lnTo>
                      <a:pt x="67" y="744"/>
                    </a:lnTo>
                    <a:lnTo>
                      <a:pt x="63" y="750"/>
                    </a:lnTo>
                    <a:lnTo>
                      <a:pt x="58" y="754"/>
                    </a:lnTo>
                    <a:lnTo>
                      <a:pt x="51" y="758"/>
                    </a:lnTo>
                    <a:lnTo>
                      <a:pt x="44" y="760"/>
                    </a:lnTo>
                    <a:lnTo>
                      <a:pt x="38" y="760"/>
                    </a:lnTo>
                    <a:lnTo>
                      <a:pt x="38" y="760"/>
                    </a:lnTo>
                    <a:lnTo>
                      <a:pt x="30" y="760"/>
                    </a:lnTo>
                    <a:lnTo>
                      <a:pt x="23" y="758"/>
                    </a:lnTo>
                    <a:lnTo>
                      <a:pt x="16" y="754"/>
                    </a:lnTo>
                    <a:lnTo>
                      <a:pt x="11" y="750"/>
                    </a:lnTo>
                    <a:lnTo>
                      <a:pt x="7" y="744"/>
                    </a:lnTo>
                    <a:lnTo>
                      <a:pt x="3" y="738"/>
                    </a:lnTo>
                    <a:lnTo>
                      <a:pt x="1" y="730"/>
                    </a:lnTo>
                    <a:lnTo>
                      <a:pt x="0" y="723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2057454" y="1281117"/>
                <a:ext cx="19050" cy="155575"/>
              </a:xfrm>
              <a:custGeom>
                <a:avLst/>
                <a:gdLst>
                  <a:gd name="T0" fmla="*/ 0 w 74"/>
                  <a:gd name="T1" fmla="*/ 550 h 588"/>
                  <a:gd name="T2" fmla="*/ 0 w 74"/>
                  <a:gd name="T3" fmla="*/ 37 h 588"/>
                  <a:gd name="T4" fmla="*/ 1 w 74"/>
                  <a:gd name="T5" fmla="*/ 29 h 588"/>
                  <a:gd name="T6" fmla="*/ 3 w 74"/>
                  <a:gd name="T7" fmla="*/ 22 h 588"/>
                  <a:gd name="T8" fmla="*/ 7 w 74"/>
                  <a:gd name="T9" fmla="*/ 17 h 588"/>
                  <a:gd name="T10" fmla="*/ 11 w 74"/>
                  <a:gd name="T11" fmla="*/ 11 h 588"/>
                  <a:gd name="T12" fmla="*/ 16 w 74"/>
                  <a:gd name="T13" fmla="*/ 6 h 588"/>
                  <a:gd name="T14" fmla="*/ 23 w 74"/>
                  <a:gd name="T15" fmla="*/ 3 h 588"/>
                  <a:gd name="T16" fmla="*/ 30 w 74"/>
                  <a:gd name="T17" fmla="*/ 1 h 588"/>
                  <a:gd name="T18" fmla="*/ 38 w 74"/>
                  <a:gd name="T19" fmla="*/ 0 h 588"/>
                  <a:gd name="T20" fmla="*/ 38 w 74"/>
                  <a:gd name="T21" fmla="*/ 0 h 588"/>
                  <a:gd name="T22" fmla="*/ 44 w 74"/>
                  <a:gd name="T23" fmla="*/ 1 h 588"/>
                  <a:gd name="T24" fmla="*/ 51 w 74"/>
                  <a:gd name="T25" fmla="*/ 3 h 588"/>
                  <a:gd name="T26" fmla="*/ 58 w 74"/>
                  <a:gd name="T27" fmla="*/ 6 h 588"/>
                  <a:gd name="T28" fmla="*/ 63 w 74"/>
                  <a:gd name="T29" fmla="*/ 11 h 588"/>
                  <a:gd name="T30" fmla="*/ 67 w 74"/>
                  <a:gd name="T31" fmla="*/ 17 h 588"/>
                  <a:gd name="T32" fmla="*/ 71 w 74"/>
                  <a:gd name="T33" fmla="*/ 22 h 588"/>
                  <a:gd name="T34" fmla="*/ 73 w 74"/>
                  <a:gd name="T35" fmla="*/ 29 h 588"/>
                  <a:gd name="T36" fmla="*/ 74 w 74"/>
                  <a:gd name="T37" fmla="*/ 37 h 588"/>
                  <a:gd name="T38" fmla="*/ 74 w 74"/>
                  <a:gd name="T39" fmla="*/ 550 h 588"/>
                  <a:gd name="T40" fmla="*/ 73 w 74"/>
                  <a:gd name="T41" fmla="*/ 558 h 588"/>
                  <a:gd name="T42" fmla="*/ 71 w 74"/>
                  <a:gd name="T43" fmla="*/ 565 h 588"/>
                  <a:gd name="T44" fmla="*/ 67 w 74"/>
                  <a:gd name="T45" fmla="*/ 571 h 588"/>
                  <a:gd name="T46" fmla="*/ 63 w 74"/>
                  <a:gd name="T47" fmla="*/ 576 h 588"/>
                  <a:gd name="T48" fmla="*/ 58 w 74"/>
                  <a:gd name="T49" fmla="*/ 581 h 588"/>
                  <a:gd name="T50" fmla="*/ 51 w 74"/>
                  <a:gd name="T51" fmla="*/ 584 h 588"/>
                  <a:gd name="T52" fmla="*/ 44 w 74"/>
                  <a:gd name="T53" fmla="*/ 587 h 588"/>
                  <a:gd name="T54" fmla="*/ 38 w 74"/>
                  <a:gd name="T55" fmla="*/ 588 h 588"/>
                  <a:gd name="T56" fmla="*/ 38 w 74"/>
                  <a:gd name="T57" fmla="*/ 588 h 588"/>
                  <a:gd name="T58" fmla="*/ 30 w 74"/>
                  <a:gd name="T59" fmla="*/ 587 h 588"/>
                  <a:gd name="T60" fmla="*/ 23 w 74"/>
                  <a:gd name="T61" fmla="*/ 584 h 588"/>
                  <a:gd name="T62" fmla="*/ 16 w 74"/>
                  <a:gd name="T63" fmla="*/ 581 h 588"/>
                  <a:gd name="T64" fmla="*/ 11 w 74"/>
                  <a:gd name="T65" fmla="*/ 576 h 588"/>
                  <a:gd name="T66" fmla="*/ 7 w 74"/>
                  <a:gd name="T67" fmla="*/ 571 h 588"/>
                  <a:gd name="T68" fmla="*/ 3 w 74"/>
                  <a:gd name="T69" fmla="*/ 565 h 588"/>
                  <a:gd name="T70" fmla="*/ 1 w 74"/>
                  <a:gd name="T71" fmla="*/ 558 h 588"/>
                  <a:gd name="T72" fmla="*/ 0 w 74"/>
                  <a:gd name="T73" fmla="*/ 55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8">
                    <a:moveTo>
                      <a:pt x="0" y="550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7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7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550"/>
                    </a:lnTo>
                    <a:lnTo>
                      <a:pt x="73" y="558"/>
                    </a:lnTo>
                    <a:lnTo>
                      <a:pt x="71" y="565"/>
                    </a:lnTo>
                    <a:lnTo>
                      <a:pt x="67" y="571"/>
                    </a:lnTo>
                    <a:lnTo>
                      <a:pt x="63" y="576"/>
                    </a:lnTo>
                    <a:lnTo>
                      <a:pt x="58" y="581"/>
                    </a:lnTo>
                    <a:lnTo>
                      <a:pt x="51" y="584"/>
                    </a:lnTo>
                    <a:lnTo>
                      <a:pt x="44" y="587"/>
                    </a:lnTo>
                    <a:lnTo>
                      <a:pt x="38" y="588"/>
                    </a:lnTo>
                    <a:lnTo>
                      <a:pt x="38" y="588"/>
                    </a:lnTo>
                    <a:lnTo>
                      <a:pt x="30" y="587"/>
                    </a:lnTo>
                    <a:lnTo>
                      <a:pt x="23" y="584"/>
                    </a:lnTo>
                    <a:lnTo>
                      <a:pt x="16" y="581"/>
                    </a:lnTo>
                    <a:lnTo>
                      <a:pt x="11" y="576"/>
                    </a:lnTo>
                    <a:lnTo>
                      <a:pt x="7" y="571"/>
                    </a:lnTo>
                    <a:lnTo>
                      <a:pt x="3" y="565"/>
                    </a:lnTo>
                    <a:lnTo>
                      <a:pt x="1" y="558"/>
                    </a:lnTo>
                    <a:lnTo>
                      <a:pt x="0" y="55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2057473" y="1676404"/>
                <a:ext cx="19050" cy="155575"/>
              </a:xfrm>
              <a:custGeom>
                <a:avLst/>
                <a:gdLst>
                  <a:gd name="T0" fmla="*/ 0 w 74"/>
                  <a:gd name="T1" fmla="*/ 551 h 587"/>
                  <a:gd name="T2" fmla="*/ 0 w 74"/>
                  <a:gd name="T3" fmla="*/ 38 h 587"/>
                  <a:gd name="T4" fmla="*/ 1 w 74"/>
                  <a:gd name="T5" fmla="*/ 30 h 587"/>
                  <a:gd name="T6" fmla="*/ 3 w 74"/>
                  <a:gd name="T7" fmla="*/ 23 h 587"/>
                  <a:gd name="T8" fmla="*/ 7 w 74"/>
                  <a:gd name="T9" fmla="*/ 16 h 587"/>
                  <a:gd name="T10" fmla="*/ 11 w 74"/>
                  <a:gd name="T11" fmla="*/ 11 h 587"/>
                  <a:gd name="T12" fmla="*/ 16 w 74"/>
                  <a:gd name="T13" fmla="*/ 7 h 587"/>
                  <a:gd name="T14" fmla="*/ 23 w 74"/>
                  <a:gd name="T15" fmla="*/ 3 h 587"/>
                  <a:gd name="T16" fmla="*/ 30 w 74"/>
                  <a:gd name="T17" fmla="*/ 1 h 587"/>
                  <a:gd name="T18" fmla="*/ 38 w 74"/>
                  <a:gd name="T19" fmla="*/ 0 h 587"/>
                  <a:gd name="T20" fmla="*/ 38 w 74"/>
                  <a:gd name="T21" fmla="*/ 0 h 587"/>
                  <a:gd name="T22" fmla="*/ 44 w 74"/>
                  <a:gd name="T23" fmla="*/ 1 h 587"/>
                  <a:gd name="T24" fmla="*/ 51 w 74"/>
                  <a:gd name="T25" fmla="*/ 3 h 587"/>
                  <a:gd name="T26" fmla="*/ 58 w 74"/>
                  <a:gd name="T27" fmla="*/ 7 h 587"/>
                  <a:gd name="T28" fmla="*/ 63 w 74"/>
                  <a:gd name="T29" fmla="*/ 11 h 587"/>
                  <a:gd name="T30" fmla="*/ 67 w 74"/>
                  <a:gd name="T31" fmla="*/ 16 h 587"/>
                  <a:gd name="T32" fmla="*/ 71 w 74"/>
                  <a:gd name="T33" fmla="*/ 23 h 587"/>
                  <a:gd name="T34" fmla="*/ 73 w 74"/>
                  <a:gd name="T35" fmla="*/ 30 h 587"/>
                  <a:gd name="T36" fmla="*/ 74 w 74"/>
                  <a:gd name="T37" fmla="*/ 38 h 587"/>
                  <a:gd name="T38" fmla="*/ 74 w 74"/>
                  <a:gd name="T39" fmla="*/ 551 h 587"/>
                  <a:gd name="T40" fmla="*/ 73 w 74"/>
                  <a:gd name="T41" fmla="*/ 557 h 587"/>
                  <a:gd name="T42" fmla="*/ 71 w 74"/>
                  <a:gd name="T43" fmla="*/ 564 h 587"/>
                  <a:gd name="T44" fmla="*/ 67 w 74"/>
                  <a:gd name="T45" fmla="*/ 571 h 587"/>
                  <a:gd name="T46" fmla="*/ 63 w 74"/>
                  <a:gd name="T47" fmla="*/ 577 h 587"/>
                  <a:gd name="T48" fmla="*/ 58 w 74"/>
                  <a:gd name="T49" fmla="*/ 581 h 587"/>
                  <a:gd name="T50" fmla="*/ 51 w 74"/>
                  <a:gd name="T51" fmla="*/ 585 h 587"/>
                  <a:gd name="T52" fmla="*/ 44 w 74"/>
                  <a:gd name="T53" fmla="*/ 586 h 587"/>
                  <a:gd name="T54" fmla="*/ 38 w 74"/>
                  <a:gd name="T55" fmla="*/ 587 h 587"/>
                  <a:gd name="T56" fmla="*/ 38 w 74"/>
                  <a:gd name="T57" fmla="*/ 587 h 587"/>
                  <a:gd name="T58" fmla="*/ 30 w 74"/>
                  <a:gd name="T59" fmla="*/ 586 h 587"/>
                  <a:gd name="T60" fmla="*/ 23 w 74"/>
                  <a:gd name="T61" fmla="*/ 585 h 587"/>
                  <a:gd name="T62" fmla="*/ 16 w 74"/>
                  <a:gd name="T63" fmla="*/ 581 h 587"/>
                  <a:gd name="T64" fmla="*/ 11 w 74"/>
                  <a:gd name="T65" fmla="*/ 577 h 587"/>
                  <a:gd name="T66" fmla="*/ 7 w 74"/>
                  <a:gd name="T67" fmla="*/ 571 h 587"/>
                  <a:gd name="T68" fmla="*/ 3 w 74"/>
                  <a:gd name="T69" fmla="*/ 564 h 587"/>
                  <a:gd name="T70" fmla="*/ 1 w 74"/>
                  <a:gd name="T71" fmla="*/ 557 h 587"/>
                  <a:gd name="T72" fmla="*/ 0 w 74"/>
                  <a:gd name="T73" fmla="*/ 55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7">
                    <a:moveTo>
                      <a:pt x="0" y="551"/>
                    </a:moveTo>
                    <a:lnTo>
                      <a:pt x="0" y="38"/>
                    </a:lnTo>
                    <a:lnTo>
                      <a:pt x="1" y="30"/>
                    </a:lnTo>
                    <a:lnTo>
                      <a:pt x="3" y="23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7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3"/>
                    </a:lnTo>
                    <a:lnTo>
                      <a:pt x="73" y="30"/>
                    </a:lnTo>
                    <a:lnTo>
                      <a:pt x="74" y="38"/>
                    </a:lnTo>
                    <a:lnTo>
                      <a:pt x="74" y="551"/>
                    </a:lnTo>
                    <a:lnTo>
                      <a:pt x="73" y="557"/>
                    </a:lnTo>
                    <a:lnTo>
                      <a:pt x="71" y="564"/>
                    </a:lnTo>
                    <a:lnTo>
                      <a:pt x="67" y="571"/>
                    </a:lnTo>
                    <a:lnTo>
                      <a:pt x="63" y="577"/>
                    </a:lnTo>
                    <a:lnTo>
                      <a:pt x="58" y="581"/>
                    </a:lnTo>
                    <a:lnTo>
                      <a:pt x="51" y="585"/>
                    </a:lnTo>
                    <a:lnTo>
                      <a:pt x="44" y="586"/>
                    </a:lnTo>
                    <a:lnTo>
                      <a:pt x="38" y="587"/>
                    </a:lnTo>
                    <a:lnTo>
                      <a:pt x="38" y="587"/>
                    </a:lnTo>
                    <a:lnTo>
                      <a:pt x="30" y="586"/>
                    </a:lnTo>
                    <a:lnTo>
                      <a:pt x="23" y="585"/>
                    </a:lnTo>
                    <a:lnTo>
                      <a:pt x="16" y="581"/>
                    </a:lnTo>
                    <a:lnTo>
                      <a:pt x="11" y="577"/>
                    </a:lnTo>
                    <a:lnTo>
                      <a:pt x="7" y="571"/>
                    </a:lnTo>
                    <a:lnTo>
                      <a:pt x="3" y="564"/>
                    </a:lnTo>
                    <a:lnTo>
                      <a:pt x="1" y="557"/>
                    </a:lnTo>
                    <a:lnTo>
                      <a:pt x="0" y="551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9"/>
              <p:cNvSpPr>
                <a:spLocks noChangeArrowheads="1"/>
              </p:cNvSpPr>
              <p:nvPr/>
            </p:nvSpPr>
            <p:spPr bwMode="auto">
              <a:xfrm>
                <a:off x="2066965" y="822328"/>
                <a:ext cx="20638" cy="214313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2066960" y="1276353"/>
                <a:ext cx="20638" cy="165101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2066925" y="1670049"/>
                <a:ext cx="20638" cy="166689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154418" y="1466220"/>
              <a:ext cx="1938738" cy="4119988"/>
            </a:xfrm>
            <a:custGeom>
              <a:avLst/>
              <a:gdLst>
                <a:gd name="T0" fmla="*/ 7316 w 8536"/>
                <a:gd name="T1" fmla="*/ 1 h 18144"/>
                <a:gd name="T2" fmla="*/ 7508 w 8536"/>
                <a:gd name="T3" fmla="*/ 26 h 18144"/>
                <a:gd name="T4" fmla="*/ 7691 w 8536"/>
                <a:gd name="T5" fmla="*/ 77 h 18144"/>
                <a:gd name="T6" fmla="*/ 7862 w 8536"/>
                <a:gd name="T7" fmla="*/ 155 h 18144"/>
                <a:gd name="T8" fmla="*/ 8018 w 8536"/>
                <a:gd name="T9" fmla="*/ 255 h 18144"/>
                <a:gd name="T10" fmla="*/ 8158 w 8536"/>
                <a:gd name="T11" fmla="*/ 377 h 18144"/>
                <a:gd name="T12" fmla="*/ 8279 w 8536"/>
                <a:gd name="T13" fmla="*/ 517 h 18144"/>
                <a:gd name="T14" fmla="*/ 8380 w 8536"/>
                <a:gd name="T15" fmla="*/ 674 h 18144"/>
                <a:gd name="T16" fmla="*/ 8457 w 8536"/>
                <a:gd name="T17" fmla="*/ 845 h 18144"/>
                <a:gd name="T18" fmla="*/ 8510 w 8536"/>
                <a:gd name="T19" fmla="*/ 1027 h 18144"/>
                <a:gd name="T20" fmla="*/ 8535 w 8536"/>
                <a:gd name="T21" fmla="*/ 1218 h 18144"/>
                <a:gd name="T22" fmla="*/ 8535 w 8536"/>
                <a:gd name="T23" fmla="*/ 16924 h 18144"/>
                <a:gd name="T24" fmla="*/ 8510 w 8536"/>
                <a:gd name="T25" fmla="*/ 17117 h 18144"/>
                <a:gd name="T26" fmla="*/ 8457 w 8536"/>
                <a:gd name="T27" fmla="*/ 17299 h 18144"/>
                <a:gd name="T28" fmla="*/ 8380 w 8536"/>
                <a:gd name="T29" fmla="*/ 17470 h 18144"/>
                <a:gd name="T30" fmla="*/ 8279 w 8536"/>
                <a:gd name="T31" fmla="*/ 17626 h 18144"/>
                <a:gd name="T32" fmla="*/ 8158 w 8536"/>
                <a:gd name="T33" fmla="*/ 17767 h 18144"/>
                <a:gd name="T34" fmla="*/ 8018 w 8536"/>
                <a:gd name="T35" fmla="*/ 17888 h 18144"/>
                <a:gd name="T36" fmla="*/ 7862 w 8536"/>
                <a:gd name="T37" fmla="*/ 17988 h 18144"/>
                <a:gd name="T38" fmla="*/ 7691 w 8536"/>
                <a:gd name="T39" fmla="*/ 18065 h 18144"/>
                <a:gd name="T40" fmla="*/ 7508 w 8536"/>
                <a:gd name="T41" fmla="*/ 18118 h 18144"/>
                <a:gd name="T42" fmla="*/ 7316 w 8536"/>
                <a:gd name="T43" fmla="*/ 18143 h 18144"/>
                <a:gd name="T44" fmla="*/ 1220 w 8536"/>
                <a:gd name="T45" fmla="*/ 18143 h 18144"/>
                <a:gd name="T46" fmla="*/ 1027 w 8536"/>
                <a:gd name="T47" fmla="*/ 18118 h 18144"/>
                <a:gd name="T48" fmla="*/ 845 w 8536"/>
                <a:gd name="T49" fmla="*/ 18065 h 18144"/>
                <a:gd name="T50" fmla="*/ 674 w 8536"/>
                <a:gd name="T51" fmla="*/ 17988 h 18144"/>
                <a:gd name="T52" fmla="*/ 518 w 8536"/>
                <a:gd name="T53" fmla="*/ 17888 h 18144"/>
                <a:gd name="T54" fmla="*/ 377 w 8536"/>
                <a:gd name="T55" fmla="*/ 17767 h 18144"/>
                <a:gd name="T56" fmla="*/ 256 w 8536"/>
                <a:gd name="T57" fmla="*/ 17626 h 18144"/>
                <a:gd name="T58" fmla="*/ 156 w 8536"/>
                <a:gd name="T59" fmla="*/ 17470 h 18144"/>
                <a:gd name="T60" fmla="*/ 78 w 8536"/>
                <a:gd name="T61" fmla="*/ 17299 h 18144"/>
                <a:gd name="T62" fmla="*/ 26 w 8536"/>
                <a:gd name="T63" fmla="*/ 17117 h 18144"/>
                <a:gd name="T64" fmla="*/ 2 w 8536"/>
                <a:gd name="T65" fmla="*/ 16924 h 18144"/>
                <a:gd name="T66" fmla="*/ 2 w 8536"/>
                <a:gd name="T67" fmla="*/ 1218 h 18144"/>
                <a:gd name="T68" fmla="*/ 26 w 8536"/>
                <a:gd name="T69" fmla="*/ 1027 h 18144"/>
                <a:gd name="T70" fmla="*/ 78 w 8536"/>
                <a:gd name="T71" fmla="*/ 845 h 18144"/>
                <a:gd name="T72" fmla="*/ 156 w 8536"/>
                <a:gd name="T73" fmla="*/ 674 h 18144"/>
                <a:gd name="T74" fmla="*/ 256 w 8536"/>
                <a:gd name="T75" fmla="*/ 517 h 18144"/>
                <a:gd name="T76" fmla="*/ 377 w 8536"/>
                <a:gd name="T77" fmla="*/ 377 h 18144"/>
                <a:gd name="T78" fmla="*/ 518 w 8536"/>
                <a:gd name="T79" fmla="*/ 255 h 18144"/>
                <a:gd name="T80" fmla="*/ 674 w 8536"/>
                <a:gd name="T81" fmla="*/ 155 h 18144"/>
                <a:gd name="T82" fmla="*/ 845 w 8536"/>
                <a:gd name="T83" fmla="*/ 77 h 18144"/>
                <a:gd name="T84" fmla="*/ 1027 w 8536"/>
                <a:gd name="T85" fmla="*/ 26 h 18144"/>
                <a:gd name="T86" fmla="*/ 1220 w 8536"/>
                <a:gd name="T87" fmla="*/ 1 h 18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36" h="18144">
                  <a:moveTo>
                    <a:pt x="1286" y="0"/>
                  </a:moveTo>
                  <a:lnTo>
                    <a:pt x="7249" y="0"/>
                  </a:lnTo>
                  <a:lnTo>
                    <a:pt x="7316" y="1"/>
                  </a:lnTo>
                  <a:lnTo>
                    <a:pt x="7381" y="5"/>
                  </a:lnTo>
                  <a:lnTo>
                    <a:pt x="7446" y="15"/>
                  </a:lnTo>
                  <a:lnTo>
                    <a:pt x="7508" y="26"/>
                  </a:lnTo>
                  <a:lnTo>
                    <a:pt x="7570" y="40"/>
                  </a:lnTo>
                  <a:lnTo>
                    <a:pt x="7632" y="58"/>
                  </a:lnTo>
                  <a:lnTo>
                    <a:pt x="7691" y="77"/>
                  </a:lnTo>
                  <a:lnTo>
                    <a:pt x="7749" y="101"/>
                  </a:lnTo>
                  <a:lnTo>
                    <a:pt x="7806" y="126"/>
                  </a:lnTo>
                  <a:lnTo>
                    <a:pt x="7862" y="155"/>
                  </a:lnTo>
                  <a:lnTo>
                    <a:pt x="7916" y="186"/>
                  </a:lnTo>
                  <a:lnTo>
                    <a:pt x="7968" y="220"/>
                  </a:lnTo>
                  <a:lnTo>
                    <a:pt x="8018" y="255"/>
                  </a:lnTo>
                  <a:lnTo>
                    <a:pt x="8067" y="294"/>
                  </a:lnTo>
                  <a:lnTo>
                    <a:pt x="8114" y="334"/>
                  </a:lnTo>
                  <a:lnTo>
                    <a:pt x="8158" y="377"/>
                  </a:lnTo>
                  <a:lnTo>
                    <a:pt x="8201" y="422"/>
                  </a:lnTo>
                  <a:lnTo>
                    <a:pt x="8242" y="468"/>
                  </a:lnTo>
                  <a:lnTo>
                    <a:pt x="8279" y="517"/>
                  </a:lnTo>
                  <a:lnTo>
                    <a:pt x="8316" y="567"/>
                  </a:lnTo>
                  <a:lnTo>
                    <a:pt x="8349" y="620"/>
                  </a:lnTo>
                  <a:lnTo>
                    <a:pt x="8380" y="674"/>
                  </a:lnTo>
                  <a:lnTo>
                    <a:pt x="8408" y="728"/>
                  </a:lnTo>
                  <a:lnTo>
                    <a:pt x="8434" y="785"/>
                  </a:lnTo>
                  <a:lnTo>
                    <a:pt x="8457" y="845"/>
                  </a:lnTo>
                  <a:lnTo>
                    <a:pt x="8478" y="904"/>
                  </a:lnTo>
                  <a:lnTo>
                    <a:pt x="8495" y="964"/>
                  </a:lnTo>
                  <a:lnTo>
                    <a:pt x="8510" y="1027"/>
                  </a:lnTo>
                  <a:lnTo>
                    <a:pt x="8521" y="1090"/>
                  </a:lnTo>
                  <a:lnTo>
                    <a:pt x="8529" y="1153"/>
                  </a:lnTo>
                  <a:lnTo>
                    <a:pt x="8535" y="1218"/>
                  </a:lnTo>
                  <a:lnTo>
                    <a:pt x="8536" y="1285"/>
                  </a:lnTo>
                  <a:lnTo>
                    <a:pt x="8536" y="16858"/>
                  </a:lnTo>
                  <a:lnTo>
                    <a:pt x="8535" y="16924"/>
                  </a:lnTo>
                  <a:lnTo>
                    <a:pt x="8529" y="16989"/>
                  </a:lnTo>
                  <a:lnTo>
                    <a:pt x="8521" y="17054"/>
                  </a:lnTo>
                  <a:lnTo>
                    <a:pt x="8510" y="17117"/>
                  </a:lnTo>
                  <a:lnTo>
                    <a:pt x="8495" y="17178"/>
                  </a:lnTo>
                  <a:lnTo>
                    <a:pt x="8478" y="17240"/>
                  </a:lnTo>
                  <a:lnTo>
                    <a:pt x="8457" y="17299"/>
                  </a:lnTo>
                  <a:lnTo>
                    <a:pt x="8434" y="17357"/>
                  </a:lnTo>
                  <a:lnTo>
                    <a:pt x="8408" y="17414"/>
                  </a:lnTo>
                  <a:lnTo>
                    <a:pt x="8380" y="17470"/>
                  </a:lnTo>
                  <a:lnTo>
                    <a:pt x="8349" y="17524"/>
                  </a:lnTo>
                  <a:lnTo>
                    <a:pt x="8316" y="17576"/>
                  </a:lnTo>
                  <a:lnTo>
                    <a:pt x="8279" y="17626"/>
                  </a:lnTo>
                  <a:lnTo>
                    <a:pt x="8242" y="17675"/>
                  </a:lnTo>
                  <a:lnTo>
                    <a:pt x="8201" y="17722"/>
                  </a:lnTo>
                  <a:lnTo>
                    <a:pt x="8158" y="17767"/>
                  </a:lnTo>
                  <a:lnTo>
                    <a:pt x="8114" y="17809"/>
                  </a:lnTo>
                  <a:lnTo>
                    <a:pt x="8067" y="17850"/>
                  </a:lnTo>
                  <a:lnTo>
                    <a:pt x="8018" y="17888"/>
                  </a:lnTo>
                  <a:lnTo>
                    <a:pt x="7968" y="17924"/>
                  </a:lnTo>
                  <a:lnTo>
                    <a:pt x="7916" y="17957"/>
                  </a:lnTo>
                  <a:lnTo>
                    <a:pt x="7862" y="17988"/>
                  </a:lnTo>
                  <a:lnTo>
                    <a:pt x="7806" y="18016"/>
                  </a:lnTo>
                  <a:lnTo>
                    <a:pt x="7749" y="18043"/>
                  </a:lnTo>
                  <a:lnTo>
                    <a:pt x="7691" y="18065"/>
                  </a:lnTo>
                  <a:lnTo>
                    <a:pt x="7632" y="18086"/>
                  </a:lnTo>
                  <a:lnTo>
                    <a:pt x="7570" y="18103"/>
                  </a:lnTo>
                  <a:lnTo>
                    <a:pt x="7508" y="18118"/>
                  </a:lnTo>
                  <a:lnTo>
                    <a:pt x="7446" y="18129"/>
                  </a:lnTo>
                  <a:lnTo>
                    <a:pt x="7381" y="18137"/>
                  </a:lnTo>
                  <a:lnTo>
                    <a:pt x="7316" y="18143"/>
                  </a:lnTo>
                  <a:lnTo>
                    <a:pt x="7249" y="18144"/>
                  </a:lnTo>
                  <a:lnTo>
                    <a:pt x="1286" y="18144"/>
                  </a:lnTo>
                  <a:lnTo>
                    <a:pt x="1220" y="18143"/>
                  </a:lnTo>
                  <a:lnTo>
                    <a:pt x="1155" y="18137"/>
                  </a:lnTo>
                  <a:lnTo>
                    <a:pt x="1091" y="18129"/>
                  </a:lnTo>
                  <a:lnTo>
                    <a:pt x="1027" y="18118"/>
                  </a:lnTo>
                  <a:lnTo>
                    <a:pt x="966" y="18103"/>
                  </a:lnTo>
                  <a:lnTo>
                    <a:pt x="904" y="18086"/>
                  </a:lnTo>
                  <a:lnTo>
                    <a:pt x="845" y="18065"/>
                  </a:lnTo>
                  <a:lnTo>
                    <a:pt x="787" y="18043"/>
                  </a:lnTo>
                  <a:lnTo>
                    <a:pt x="730" y="18016"/>
                  </a:lnTo>
                  <a:lnTo>
                    <a:pt x="674" y="17988"/>
                  </a:lnTo>
                  <a:lnTo>
                    <a:pt x="620" y="17957"/>
                  </a:lnTo>
                  <a:lnTo>
                    <a:pt x="569" y="17924"/>
                  </a:lnTo>
                  <a:lnTo>
                    <a:pt x="518" y="17888"/>
                  </a:lnTo>
                  <a:lnTo>
                    <a:pt x="470" y="17850"/>
                  </a:lnTo>
                  <a:lnTo>
                    <a:pt x="423" y="17809"/>
                  </a:lnTo>
                  <a:lnTo>
                    <a:pt x="377" y="17767"/>
                  </a:lnTo>
                  <a:lnTo>
                    <a:pt x="335" y="17722"/>
                  </a:lnTo>
                  <a:lnTo>
                    <a:pt x="295" y="17675"/>
                  </a:lnTo>
                  <a:lnTo>
                    <a:pt x="256" y="17626"/>
                  </a:lnTo>
                  <a:lnTo>
                    <a:pt x="221" y="17576"/>
                  </a:lnTo>
                  <a:lnTo>
                    <a:pt x="187" y="17524"/>
                  </a:lnTo>
                  <a:lnTo>
                    <a:pt x="156" y="17470"/>
                  </a:lnTo>
                  <a:lnTo>
                    <a:pt x="128" y="17414"/>
                  </a:lnTo>
                  <a:lnTo>
                    <a:pt x="101" y="17357"/>
                  </a:lnTo>
                  <a:lnTo>
                    <a:pt x="78" y="17299"/>
                  </a:lnTo>
                  <a:lnTo>
                    <a:pt x="58" y="17240"/>
                  </a:lnTo>
                  <a:lnTo>
                    <a:pt x="41" y="17178"/>
                  </a:lnTo>
                  <a:lnTo>
                    <a:pt x="26" y="17117"/>
                  </a:lnTo>
                  <a:lnTo>
                    <a:pt x="15" y="17054"/>
                  </a:lnTo>
                  <a:lnTo>
                    <a:pt x="7" y="16989"/>
                  </a:lnTo>
                  <a:lnTo>
                    <a:pt x="2" y="16924"/>
                  </a:lnTo>
                  <a:lnTo>
                    <a:pt x="0" y="16858"/>
                  </a:lnTo>
                  <a:lnTo>
                    <a:pt x="0" y="1285"/>
                  </a:lnTo>
                  <a:lnTo>
                    <a:pt x="2" y="1218"/>
                  </a:lnTo>
                  <a:lnTo>
                    <a:pt x="7" y="1153"/>
                  </a:lnTo>
                  <a:lnTo>
                    <a:pt x="15" y="1090"/>
                  </a:lnTo>
                  <a:lnTo>
                    <a:pt x="26" y="1027"/>
                  </a:lnTo>
                  <a:lnTo>
                    <a:pt x="41" y="964"/>
                  </a:lnTo>
                  <a:lnTo>
                    <a:pt x="58" y="904"/>
                  </a:lnTo>
                  <a:lnTo>
                    <a:pt x="78" y="845"/>
                  </a:lnTo>
                  <a:lnTo>
                    <a:pt x="101" y="785"/>
                  </a:lnTo>
                  <a:lnTo>
                    <a:pt x="128" y="728"/>
                  </a:lnTo>
                  <a:lnTo>
                    <a:pt x="156" y="674"/>
                  </a:lnTo>
                  <a:lnTo>
                    <a:pt x="187" y="620"/>
                  </a:lnTo>
                  <a:lnTo>
                    <a:pt x="221" y="567"/>
                  </a:lnTo>
                  <a:lnTo>
                    <a:pt x="256" y="517"/>
                  </a:lnTo>
                  <a:lnTo>
                    <a:pt x="295" y="468"/>
                  </a:lnTo>
                  <a:lnTo>
                    <a:pt x="335" y="422"/>
                  </a:lnTo>
                  <a:lnTo>
                    <a:pt x="377" y="377"/>
                  </a:lnTo>
                  <a:lnTo>
                    <a:pt x="423" y="334"/>
                  </a:lnTo>
                  <a:lnTo>
                    <a:pt x="470" y="294"/>
                  </a:lnTo>
                  <a:lnTo>
                    <a:pt x="518" y="255"/>
                  </a:lnTo>
                  <a:lnTo>
                    <a:pt x="569" y="220"/>
                  </a:lnTo>
                  <a:lnTo>
                    <a:pt x="620" y="186"/>
                  </a:lnTo>
                  <a:lnTo>
                    <a:pt x="674" y="155"/>
                  </a:lnTo>
                  <a:lnTo>
                    <a:pt x="730" y="126"/>
                  </a:lnTo>
                  <a:lnTo>
                    <a:pt x="787" y="101"/>
                  </a:lnTo>
                  <a:lnTo>
                    <a:pt x="845" y="77"/>
                  </a:lnTo>
                  <a:lnTo>
                    <a:pt x="904" y="58"/>
                  </a:lnTo>
                  <a:lnTo>
                    <a:pt x="966" y="40"/>
                  </a:lnTo>
                  <a:lnTo>
                    <a:pt x="1027" y="26"/>
                  </a:lnTo>
                  <a:lnTo>
                    <a:pt x="1091" y="15"/>
                  </a:lnTo>
                  <a:lnTo>
                    <a:pt x="1155" y="5"/>
                  </a:lnTo>
                  <a:lnTo>
                    <a:pt x="1220" y="1"/>
                  </a:lnTo>
                  <a:lnTo>
                    <a:pt x="128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173492" y="1485294"/>
              <a:ext cx="1900590" cy="4081840"/>
            </a:xfrm>
            <a:custGeom>
              <a:avLst/>
              <a:gdLst>
                <a:gd name="T0" fmla="*/ 7245 w 8370"/>
                <a:gd name="T1" fmla="*/ 2 h 17971"/>
                <a:gd name="T2" fmla="*/ 7422 w 8370"/>
                <a:gd name="T3" fmla="*/ 24 h 17971"/>
                <a:gd name="T4" fmla="*/ 7591 w 8370"/>
                <a:gd name="T5" fmla="*/ 72 h 17971"/>
                <a:gd name="T6" fmla="*/ 7748 w 8370"/>
                <a:gd name="T7" fmla="*/ 143 h 17971"/>
                <a:gd name="T8" fmla="*/ 7892 w 8370"/>
                <a:gd name="T9" fmla="*/ 236 h 17971"/>
                <a:gd name="T10" fmla="*/ 8022 w 8370"/>
                <a:gd name="T11" fmla="*/ 348 h 17971"/>
                <a:gd name="T12" fmla="*/ 8134 w 8370"/>
                <a:gd name="T13" fmla="*/ 477 h 17971"/>
                <a:gd name="T14" fmla="*/ 8226 w 8370"/>
                <a:gd name="T15" fmla="*/ 622 h 17971"/>
                <a:gd name="T16" fmla="*/ 8298 w 8370"/>
                <a:gd name="T17" fmla="*/ 779 h 17971"/>
                <a:gd name="T18" fmla="*/ 8346 w 8370"/>
                <a:gd name="T19" fmla="*/ 947 h 17971"/>
                <a:gd name="T20" fmla="*/ 8369 w 8370"/>
                <a:gd name="T21" fmla="*/ 1124 h 17971"/>
                <a:gd name="T22" fmla="*/ 8369 w 8370"/>
                <a:gd name="T23" fmla="*/ 16847 h 17971"/>
                <a:gd name="T24" fmla="*/ 8346 w 8370"/>
                <a:gd name="T25" fmla="*/ 17024 h 17971"/>
                <a:gd name="T26" fmla="*/ 8298 w 8370"/>
                <a:gd name="T27" fmla="*/ 17193 h 17971"/>
                <a:gd name="T28" fmla="*/ 8226 w 8370"/>
                <a:gd name="T29" fmla="*/ 17350 h 17971"/>
                <a:gd name="T30" fmla="*/ 8134 w 8370"/>
                <a:gd name="T31" fmla="*/ 17494 h 17971"/>
                <a:gd name="T32" fmla="*/ 8022 w 8370"/>
                <a:gd name="T33" fmla="*/ 17624 h 17971"/>
                <a:gd name="T34" fmla="*/ 7892 w 8370"/>
                <a:gd name="T35" fmla="*/ 17735 h 17971"/>
                <a:gd name="T36" fmla="*/ 7748 w 8370"/>
                <a:gd name="T37" fmla="*/ 17828 h 17971"/>
                <a:gd name="T38" fmla="*/ 7591 w 8370"/>
                <a:gd name="T39" fmla="*/ 17900 h 17971"/>
                <a:gd name="T40" fmla="*/ 7422 w 8370"/>
                <a:gd name="T41" fmla="*/ 17947 h 17971"/>
                <a:gd name="T42" fmla="*/ 7245 w 8370"/>
                <a:gd name="T43" fmla="*/ 17970 h 17971"/>
                <a:gd name="T44" fmla="*/ 1125 w 8370"/>
                <a:gd name="T45" fmla="*/ 17970 h 17971"/>
                <a:gd name="T46" fmla="*/ 948 w 8370"/>
                <a:gd name="T47" fmla="*/ 17947 h 17971"/>
                <a:gd name="T48" fmla="*/ 779 w 8370"/>
                <a:gd name="T49" fmla="*/ 17900 h 17971"/>
                <a:gd name="T50" fmla="*/ 622 w 8370"/>
                <a:gd name="T51" fmla="*/ 17828 h 17971"/>
                <a:gd name="T52" fmla="*/ 478 w 8370"/>
                <a:gd name="T53" fmla="*/ 17735 h 17971"/>
                <a:gd name="T54" fmla="*/ 349 w 8370"/>
                <a:gd name="T55" fmla="*/ 17624 h 17971"/>
                <a:gd name="T56" fmla="*/ 236 w 8370"/>
                <a:gd name="T57" fmla="*/ 17494 h 17971"/>
                <a:gd name="T58" fmla="*/ 144 w 8370"/>
                <a:gd name="T59" fmla="*/ 17350 h 17971"/>
                <a:gd name="T60" fmla="*/ 73 w 8370"/>
                <a:gd name="T61" fmla="*/ 17193 h 17971"/>
                <a:gd name="T62" fmla="*/ 24 w 8370"/>
                <a:gd name="T63" fmla="*/ 17024 h 17971"/>
                <a:gd name="T64" fmla="*/ 2 w 8370"/>
                <a:gd name="T65" fmla="*/ 16847 h 17971"/>
                <a:gd name="T66" fmla="*/ 2 w 8370"/>
                <a:gd name="T67" fmla="*/ 1124 h 17971"/>
                <a:gd name="T68" fmla="*/ 24 w 8370"/>
                <a:gd name="T69" fmla="*/ 947 h 17971"/>
                <a:gd name="T70" fmla="*/ 73 w 8370"/>
                <a:gd name="T71" fmla="*/ 779 h 17971"/>
                <a:gd name="T72" fmla="*/ 144 w 8370"/>
                <a:gd name="T73" fmla="*/ 622 h 17971"/>
                <a:gd name="T74" fmla="*/ 236 w 8370"/>
                <a:gd name="T75" fmla="*/ 477 h 17971"/>
                <a:gd name="T76" fmla="*/ 349 w 8370"/>
                <a:gd name="T77" fmla="*/ 348 h 17971"/>
                <a:gd name="T78" fmla="*/ 478 w 8370"/>
                <a:gd name="T79" fmla="*/ 236 h 17971"/>
                <a:gd name="T80" fmla="*/ 622 w 8370"/>
                <a:gd name="T81" fmla="*/ 143 h 17971"/>
                <a:gd name="T82" fmla="*/ 779 w 8370"/>
                <a:gd name="T83" fmla="*/ 72 h 17971"/>
                <a:gd name="T84" fmla="*/ 948 w 8370"/>
                <a:gd name="T85" fmla="*/ 24 h 17971"/>
                <a:gd name="T86" fmla="*/ 1125 w 8370"/>
                <a:gd name="T87" fmla="*/ 2 h 17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70" h="17971">
                  <a:moveTo>
                    <a:pt x="1186" y="0"/>
                  </a:moveTo>
                  <a:lnTo>
                    <a:pt x="7184" y="0"/>
                  </a:lnTo>
                  <a:lnTo>
                    <a:pt x="7245" y="2"/>
                  </a:lnTo>
                  <a:lnTo>
                    <a:pt x="7304" y="6"/>
                  </a:lnTo>
                  <a:lnTo>
                    <a:pt x="7364" y="14"/>
                  </a:lnTo>
                  <a:lnTo>
                    <a:pt x="7422" y="24"/>
                  </a:lnTo>
                  <a:lnTo>
                    <a:pt x="7480" y="37"/>
                  </a:lnTo>
                  <a:lnTo>
                    <a:pt x="7536" y="53"/>
                  </a:lnTo>
                  <a:lnTo>
                    <a:pt x="7591" y="72"/>
                  </a:lnTo>
                  <a:lnTo>
                    <a:pt x="7644" y="94"/>
                  </a:lnTo>
                  <a:lnTo>
                    <a:pt x="7697" y="117"/>
                  </a:lnTo>
                  <a:lnTo>
                    <a:pt x="7748" y="143"/>
                  </a:lnTo>
                  <a:lnTo>
                    <a:pt x="7798" y="173"/>
                  </a:lnTo>
                  <a:lnTo>
                    <a:pt x="7846" y="203"/>
                  </a:lnTo>
                  <a:lnTo>
                    <a:pt x="7892" y="236"/>
                  </a:lnTo>
                  <a:lnTo>
                    <a:pt x="7937" y="272"/>
                  </a:lnTo>
                  <a:lnTo>
                    <a:pt x="7981" y="308"/>
                  </a:lnTo>
                  <a:lnTo>
                    <a:pt x="8022" y="348"/>
                  </a:lnTo>
                  <a:lnTo>
                    <a:pt x="8061" y="389"/>
                  </a:lnTo>
                  <a:lnTo>
                    <a:pt x="8098" y="432"/>
                  </a:lnTo>
                  <a:lnTo>
                    <a:pt x="8134" y="477"/>
                  </a:lnTo>
                  <a:lnTo>
                    <a:pt x="8167" y="524"/>
                  </a:lnTo>
                  <a:lnTo>
                    <a:pt x="8198" y="572"/>
                  </a:lnTo>
                  <a:lnTo>
                    <a:pt x="8226" y="622"/>
                  </a:lnTo>
                  <a:lnTo>
                    <a:pt x="8252" y="673"/>
                  </a:lnTo>
                  <a:lnTo>
                    <a:pt x="8276" y="725"/>
                  </a:lnTo>
                  <a:lnTo>
                    <a:pt x="8298" y="779"/>
                  </a:lnTo>
                  <a:lnTo>
                    <a:pt x="8316" y="834"/>
                  </a:lnTo>
                  <a:lnTo>
                    <a:pt x="8332" y="890"/>
                  </a:lnTo>
                  <a:lnTo>
                    <a:pt x="8346" y="947"/>
                  </a:lnTo>
                  <a:lnTo>
                    <a:pt x="8356" y="1005"/>
                  </a:lnTo>
                  <a:lnTo>
                    <a:pt x="8364" y="1064"/>
                  </a:lnTo>
                  <a:lnTo>
                    <a:pt x="8369" y="1124"/>
                  </a:lnTo>
                  <a:lnTo>
                    <a:pt x="8370" y="1185"/>
                  </a:lnTo>
                  <a:lnTo>
                    <a:pt x="8370" y="16786"/>
                  </a:lnTo>
                  <a:lnTo>
                    <a:pt x="8369" y="16847"/>
                  </a:lnTo>
                  <a:lnTo>
                    <a:pt x="8364" y="16907"/>
                  </a:lnTo>
                  <a:lnTo>
                    <a:pt x="8356" y="16966"/>
                  </a:lnTo>
                  <a:lnTo>
                    <a:pt x="8346" y="17024"/>
                  </a:lnTo>
                  <a:lnTo>
                    <a:pt x="8332" y="17081"/>
                  </a:lnTo>
                  <a:lnTo>
                    <a:pt x="8316" y="17138"/>
                  </a:lnTo>
                  <a:lnTo>
                    <a:pt x="8298" y="17193"/>
                  </a:lnTo>
                  <a:lnTo>
                    <a:pt x="8276" y="17246"/>
                  </a:lnTo>
                  <a:lnTo>
                    <a:pt x="8252" y="17299"/>
                  </a:lnTo>
                  <a:lnTo>
                    <a:pt x="8226" y="17350"/>
                  </a:lnTo>
                  <a:lnTo>
                    <a:pt x="8198" y="17399"/>
                  </a:lnTo>
                  <a:lnTo>
                    <a:pt x="8167" y="17448"/>
                  </a:lnTo>
                  <a:lnTo>
                    <a:pt x="8134" y="17494"/>
                  </a:lnTo>
                  <a:lnTo>
                    <a:pt x="8098" y="17539"/>
                  </a:lnTo>
                  <a:lnTo>
                    <a:pt x="8061" y="17583"/>
                  </a:lnTo>
                  <a:lnTo>
                    <a:pt x="8022" y="17624"/>
                  </a:lnTo>
                  <a:lnTo>
                    <a:pt x="7981" y="17662"/>
                  </a:lnTo>
                  <a:lnTo>
                    <a:pt x="7937" y="17700"/>
                  </a:lnTo>
                  <a:lnTo>
                    <a:pt x="7892" y="17735"/>
                  </a:lnTo>
                  <a:lnTo>
                    <a:pt x="7846" y="17768"/>
                  </a:lnTo>
                  <a:lnTo>
                    <a:pt x="7798" y="17799"/>
                  </a:lnTo>
                  <a:lnTo>
                    <a:pt x="7748" y="17828"/>
                  </a:lnTo>
                  <a:lnTo>
                    <a:pt x="7697" y="17854"/>
                  </a:lnTo>
                  <a:lnTo>
                    <a:pt x="7644" y="17878"/>
                  </a:lnTo>
                  <a:lnTo>
                    <a:pt x="7591" y="17900"/>
                  </a:lnTo>
                  <a:lnTo>
                    <a:pt x="7536" y="17918"/>
                  </a:lnTo>
                  <a:lnTo>
                    <a:pt x="7480" y="17934"/>
                  </a:lnTo>
                  <a:lnTo>
                    <a:pt x="7422" y="17947"/>
                  </a:lnTo>
                  <a:lnTo>
                    <a:pt x="7364" y="17958"/>
                  </a:lnTo>
                  <a:lnTo>
                    <a:pt x="7304" y="17966"/>
                  </a:lnTo>
                  <a:lnTo>
                    <a:pt x="7245" y="17970"/>
                  </a:lnTo>
                  <a:lnTo>
                    <a:pt x="7184" y="17971"/>
                  </a:lnTo>
                  <a:lnTo>
                    <a:pt x="1186" y="17971"/>
                  </a:lnTo>
                  <a:lnTo>
                    <a:pt x="1125" y="17970"/>
                  </a:lnTo>
                  <a:lnTo>
                    <a:pt x="1065" y="17966"/>
                  </a:lnTo>
                  <a:lnTo>
                    <a:pt x="1006" y="17958"/>
                  </a:lnTo>
                  <a:lnTo>
                    <a:pt x="948" y="17947"/>
                  </a:lnTo>
                  <a:lnTo>
                    <a:pt x="891" y="17934"/>
                  </a:lnTo>
                  <a:lnTo>
                    <a:pt x="835" y="17918"/>
                  </a:lnTo>
                  <a:lnTo>
                    <a:pt x="779" y="17900"/>
                  </a:lnTo>
                  <a:lnTo>
                    <a:pt x="725" y="17878"/>
                  </a:lnTo>
                  <a:lnTo>
                    <a:pt x="673" y="17854"/>
                  </a:lnTo>
                  <a:lnTo>
                    <a:pt x="622" y="17828"/>
                  </a:lnTo>
                  <a:lnTo>
                    <a:pt x="573" y="17799"/>
                  </a:lnTo>
                  <a:lnTo>
                    <a:pt x="525" y="17768"/>
                  </a:lnTo>
                  <a:lnTo>
                    <a:pt x="478" y="17735"/>
                  </a:lnTo>
                  <a:lnTo>
                    <a:pt x="432" y="17700"/>
                  </a:lnTo>
                  <a:lnTo>
                    <a:pt x="390" y="17662"/>
                  </a:lnTo>
                  <a:lnTo>
                    <a:pt x="349" y="17624"/>
                  </a:lnTo>
                  <a:lnTo>
                    <a:pt x="309" y="17583"/>
                  </a:lnTo>
                  <a:lnTo>
                    <a:pt x="272" y="17539"/>
                  </a:lnTo>
                  <a:lnTo>
                    <a:pt x="236" y="17494"/>
                  </a:lnTo>
                  <a:lnTo>
                    <a:pt x="203" y="17448"/>
                  </a:lnTo>
                  <a:lnTo>
                    <a:pt x="172" y="17399"/>
                  </a:lnTo>
                  <a:lnTo>
                    <a:pt x="144" y="17350"/>
                  </a:lnTo>
                  <a:lnTo>
                    <a:pt x="118" y="17299"/>
                  </a:lnTo>
                  <a:lnTo>
                    <a:pt x="94" y="17246"/>
                  </a:lnTo>
                  <a:lnTo>
                    <a:pt x="73" y="17193"/>
                  </a:lnTo>
                  <a:lnTo>
                    <a:pt x="54" y="17138"/>
                  </a:lnTo>
                  <a:lnTo>
                    <a:pt x="38" y="17081"/>
                  </a:lnTo>
                  <a:lnTo>
                    <a:pt x="24" y="17024"/>
                  </a:lnTo>
                  <a:lnTo>
                    <a:pt x="14" y="16966"/>
                  </a:lnTo>
                  <a:lnTo>
                    <a:pt x="7" y="16907"/>
                  </a:lnTo>
                  <a:lnTo>
                    <a:pt x="2" y="16847"/>
                  </a:lnTo>
                  <a:lnTo>
                    <a:pt x="0" y="16786"/>
                  </a:lnTo>
                  <a:lnTo>
                    <a:pt x="0" y="1185"/>
                  </a:lnTo>
                  <a:lnTo>
                    <a:pt x="2" y="1124"/>
                  </a:lnTo>
                  <a:lnTo>
                    <a:pt x="7" y="1064"/>
                  </a:lnTo>
                  <a:lnTo>
                    <a:pt x="14" y="1005"/>
                  </a:lnTo>
                  <a:lnTo>
                    <a:pt x="24" y="947"/>
                  </a:lnTo>
                  <a:lnTo>
                    <a:pt x="38" y="890"/>
                  </a:lnTo>
                  <a:lnTo>
                    <a:pt x="54" y="834"/>
                  </a:lnTo>
                  <a:lnTo>
                    <a:pt x="73" y="779"/>
                  </a:lnTo>
                  <a:lnTo>
                    <a:pt x="94" y="725"/>
                  </a:lnTo>
                  <a:lnTo>
                    <a:pt x="118" y="673"/>
                  </a:lnTo>
                  <a:lnTo>
                    <a:pt x="144" y="622"/>
                  </a:lnTo>
                  <a:lnTo>
                    <a:pt x="172" y="572"/>
                  </a:lnTo>
                  <a:lnTo>
                    <a:pt x="203" y="524"/>
                  </a:lnTo>
                  <a:lnTo>
                    <a:pt x="236" y="477"/>
                  </a:lnTo>
                  <a:lnTo>
                    <a:pt x="272" y="432"/>
                  </a:lnTo>
                  <a:lnTo>
                    <a:pt x="309" y="389"/>
                  </a:lnTo>
                  <a:lnTo>
                    <a:pt x="349" y="348"/>
                  </a:lnTo>
                  <a:lnTo>
                    <a:pt x="390" y="308"/>
                  </a:lnTo>
                  <a:lnTo>
                    <a:pt x="432" y="272"/>
                  </a:lnTo>
                  <a:lnTo>
                    <a:pt x="478" y="236"/>
                  </a:lnTo>
                  <a:lnTo>
                    <a:pt x="525" y="203"/>
                  </a:lnTo>
                  <a:lnTo>
                    <a:pt x="573" y="173"/>
                  </a:lnTo>
                  <a:lnTo>
                    <a:pt x="622" y="143"/>
                  </a:lnTo>
                  <a:lnTo>
                    <a:pt x="673" y="117"/>
                  </a:lnTo>
                  <a:lnTo>
                    <a:pt x="725" y="94"/>
                  </a:lnTo>
                  <a:lnTo>
                    <a:pt x="779" y="72"/>
                  </a:lnTo>
                  <a:lnTo>
                    <a:pt x="835" y="53"/>
                  </a:lnTo>
                  <a:lnTo>
                    <a:pt x="891" y="37"/>
                  </a:lnTo>
                  <a:lnTo>
                    <a:pt x="948" y="24"/>
                  </a:lnTo>
                  <a:lnTo>
                    <a:pt x="1006" y="14"/>
                  </a:lnTo>
                  <a:lnTo>
                    <a:pt x="1065" y="6"/>
                  </a:lnTo>
                  <a:lnTo>
                    <a:pt x="1125" y="2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686A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4391" y="1497556"/>
              <a:ext cx="1880153" cy="4057316"/>
            </a:xfrm>
            <a:custGeom>
              <a:avLst/>
              <a:gdLst>
                <a:gd name="T0" fmla="*/ 7193 w 8280"/>
                <a:gd name="T1" fmla="*/ 2 h 17873"/>
                <a:gd name="T2" fmla="*/ 7364 w 8280"/>
                <a:gd name="T3" fmla="*/ 23 h 17873"/>
                <a:gd name="T4" fmla="*/ 7527 w 8280"/>
                <a:gd name="T5" fmla="*/ 70 h 17873"/>
                <a:gd name="T6" fmla="*/ 7679 w 8280"/>
                <a:gd name="T7" fmla="*/ 140 h 17873"/>
                <a:gd name="T8" fmla="*/ 7819 w 8280"/>
                <a:gd name="T9" fmla="*/ 228 h 17873"/>
                <a:gd name="T10" fmla="*/ 7944 w 8280"/>
                <a:gd name="T11" fmla="*/ 337 h 17873"/>
                <a:gd name="T12" fmla="*/ 8052 w 8280"/>
                <a:gd name="T13" fmla="*/ 462 h 17873"/>
                <a:gd name="T14" fmla="*/ 8142 w 8280"/>
                <a:gd name="T15" fmla="*/ 601 h 17873"/>
                <a:gd name="T16" fmla="*/ 8211 w 8280"/>
                <a:gd name="T17" fmla="*/ 754 h 17873"/>
                <a:gd name="T18" fmla="*/ 8257 w 8280"/>
                <a:gd name="T19" fmla="*/ 916 h 17873"/>
                <a:gd name="T20" fmla="*/ 8279 w 8280"/>
                <a:gd name="T21" fmla="*/ 1088 h 17873"/>
                <a:gd name="T22" fmla="*/ 8279 w 8280"/>
                <a:gd name="T23" fmla="*/ 16786 h 17873"/>
                <a:gd name="T24" fmla="*/ 8257 w 8280"/>
                <a:gd name="T25" fmla="*/ 16957 h 17873"/>
                <a:gd name="T26" fmla="*/ 8211 w 8280"/>
                <a:gd name="T27" fmla="*/ 17120 h 17873"/>
                <a:gd name="T28" fmla="*/ 8142 w 8280"/>
                <a:gd name="T29" fmla="*/ 17273 h 17873"/>
                <a:gd name="T30" fmla="*/ 8052 w 8280"/>
                <a:gd name="T31" fmla="*/ 17412 h 17873"/>
                <a:gd name="T32" fmla="*/ 7944 w 8280"/>
                <a:gd name="T33" fmla="*/ 17536 h 17873"/>
                <a:gd name="T34" fmla="*/ 7819 w 8280"/>
                <a:gd name="T35" fmla="*/ 17644 h 17873"/>
                <a:gd name="T36" fmla="*/ 7679 w 8280"/>
                <a:gd name="T37" fmla="*/ 17734 h 17873"/>
                <a:gd name="T38" fmla="*/ 7527 w 8280"/>
                <a:gd name="T39" fmla="*/ 17803 h 17873"/>
                <a:gd name="T40" fmla="*/ 7364 w 8280"/>
                <a:gd name="T41" fmla="*/ 17849 h 17873"/>
                <a:gd name="T42" fmla="*/ 7193 w 8280"/>
                <a:gd name="T43" fmla="*/ 17871 h 17873"/>
                <a:gd name="T44" fmla="*/ 1088 w 8280"/>
                <a:gd name="T45" fmla="*/ 17871 h 17873"/>
                <a:gd name="T46" fmla="*/ 915 w 8280"/>
                <a:gd name="T47" fmla="*/ 17849 h 17873"/>
                <a:gd name="T48" fmla="*/ 752 w 8280"/>
                <a:gd name="T49" fmla="*/ 17803 h 17873"/>
                <a:gd name="T50" fmla="*/ 601 w 8280"/>
                <a:gd name="T51" fmla="*/ 17734 h 17873"/>
                <a:gd name="T52" fmla="*/ 461 w 8280"/>
                <a:gd name="T53" fmla="*/ 17644 h 17873"/>
                <a:gd name="T54" fmla="*/ 336 w 8280"/>
                <a:gd name="T55" fmla="*/ 17536 h 17873"/>
                <a:gd name="T56" fmla="*/ 228 w 8280"/>
                <a:gd name="T57" fmla="*/ 17412 h 17873"/>
                <a:gd name="T58" fmla="*/ 139 w 8280"/>
                <a:gd name="T59" fmla="*/ 17273 h 17873"/>
                <a:gd name="T60" fmla="*/ 69 w 8280"/>
                <a:gd name="T61" fmla="*/ 17120 h 17873"/>
                <a:gd name="T62" fmla="*/ 22 w 8280"/>
                <a:gd name="T63" fmla="*/ 16957 h 17873"/>
                <a:gd name="T64" fmla="*/ 1 w 8280"/>
                <a:gd name="T65" fmla="*/ 16786 h 17873"/>
                <a:gd name="T66" fmla="*/ 1 w 8280"/>
                <a:gd name="T67" fmla="*/ 1088 h 17873"/>
                <a:gd name="T68" fmla="*/ 22 w 8280"/>
                <a:gd name="T69" fmla="*/ 916 h 17873"/>
                <a:gd name="T70" fmla="*/ 69 w 8280"/>
                <a:gd name="T71" fmla="*/ 754 h 17873"/>
                <a:gd name="T72" fmla="*/ 139 w 8280"/>
                <a:gd name="T73" fmla="*/ 601 h 17873"/>
                <a:gd name="T74" fmla="*/ 228 w 8280"/>
                <a:gd name="T75" fmla="*/ 462 h 17873"/>
                <a:gd name="T76" fmla="*/ 336 w 8280"/>
                <a:gd name="T77" fmla="*/ 337 h 17873"/>
                <a:gd name="T78" fmla="*/ 461 w 8280"/>
                <a:gd name="T79" fmla="*/ 228 h 17873"/>
                <a:gd name="T80" fmla="*/ 601 w 8280"/>
                <a:gd name="T81" fmla="*/ 140 h 17873"/>
                <a:gd name="T82" fmla="*/ 752 w 8280"/>
                <a:gd name="T83" fmla="*/ 70 h 17873"/>
                <a:gd name="T84" fmla="*/ 915 w 8280"/>
                <a:gd name="T85" fmla="*/ 23 h 17873"/>
                <a:gd name="T86" fmla="*/ 1088 w 8280"/>
                <a:gd name="T87" fmla="*/ 2 h 17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80" h="17873">
                  <a:moveTo>
                    <a:pt x="1146" y="0"/>
                  </a:moveTo>
                  <a:lnTo>
                    <a:pt x="7134" y="0"/>
                  </a:lnTo>
                  <a:lnTo>
                    <a:pt x="7193" y="2"/>
                  </a:lnTo>
                  <a:lnTo>
                    <a:pt x="7250" y="6"/>
                  </a:lnTo>
                  <a:lnTo>
                    <a:pt x="7308" y="14"/>
                  </a:lnTo>
                  <a:lnTo>
                    <a:pt x="7364" y="23"/>
                  </a:lnTo>
                  <a:lnTo>
                    <a:pt x="7420" y="37"/>
                  </a:lnTo>
                  <a:lnTo>
                    <a:pt x="7474" y="52"/>
                  </a:lnTo>
                  <a:lnTo>
                    <a:pt x="7527" y="70"/>
                  </a:lnTo>
                  <a:lnTo>
                    <a:pt x="7579" y="90"/>
                  </a:lnTo>
                  <a:lnTo>
                    <a:pt x="7630" y="113"/>
                  </a:lnTo>
                  <a:lnTo>
                    <a:pt x="7679" y="140"/>
                  </a:lnTo>
                  <a:lnTo>
                    <a:pt x="7727" y="167"/>
                  </a:lnTo>
                  <a:lnTo>
                    <a:pt x="7774" y="197"/>
                  </a:lnTo>
                  <a:lnTo>
                    <a:pt x="7819" y="228"/>
                  </a:lnTo>
                  <a:lnTo>
                    <a:pt x="7863" y="263"/>
                  </a:lnTo>
                  <a:lnTo>
                    <a:pt x="7904" y="299"/>
                  </a:lnTo>
                  <a:lnTo>
                    <a:pt x="7944" y="337"/>
                  </a:lnTo>
                  <a:lnTo>
                    <a:pt x="7981" y="377"/>
                  </a:lnTo>
                  <a:lnTo>
                    <a:pt x="8018" y="419"/>
                  </a:lnTo>
                  <a:lnTo>
                    <a:pt x="8052" y="462"/>
                  </a:lnTo>
                  <a:lnTo>
                    <a:pt x="8084" y="507"/>
                  </a:lnTo>
                  <a:lnTo>
                    <a:pt x="8114" y="553"/>
                  </a:lnTo>
                  <a:lnTo>
                    <a:pt x="8142" y="601"/>
                  </a:lnTo>
                  <a:lnTo>
                    <a:pt x="8167" y="650"/>
                  </a:lnTo>
                  <a:lnTo>
                    <a:pt x="8190" y="702"/>
                  </a:lnTo>
                  <a:lnTo>
                    <a:pt x="8211" y="754"/>
                  </a:lnTo>
                  <a:lnTo>
                    <a:pt x="8229" y="806"/>
                  </a:lnTo>
                  <a:lnTo>
                    <a:pt x="8245" y="861"/>
                  </a:lnTo>
                  <a:lnTo>
                    <a:pt x="8257" y="916"/>
                  </a:lnTo>
                  <a:lnTo>
                    <a:pt x="8268" y="973"/>
                  </a:lnTo>
                  <a:lnTo>
                    <a:pt x="8275" y="1030"/>
                  </a:lnTo>
                  <a:lnTo>
                    <a:pt x="8279" y="1088"/>
                  </a:lnTo>
                  <a:lnTo>
                    <a:pt x="8280" y="1146"/>
                  </a:lnTo>
                  <a:lnTo>
                    <a:pt x="8280" y="16727"/>
                  </a:lnTo>
                  <a:lnTo>
                    <a:pt x="8279" y="16786"/>
                  </a:lnTo>
                  <a:lnTo>
                    <a:pt x="8275" y="16844"/>
                  </a:lnTo>
                  <a:lnTo>
                    <a:pt x="8268" y="16901"/>
                  </a:lnTo>
                  <a:lnTo>
                    <a:pt x="8257" y="16957"/>
                  </a:lnTo>
                  <a:lnTo>
                    <a:pt x="8245" y="17013"/>
                  </a:lnTo>
                  <a:lnTo>
                    <a:pt x="8229" y="17066"/>
                  </a:lnTo>
                  <a:lnTo>
                    <a:pt x="8211" y="17120"/>
                  </a:lnTo>
                  <a:lnTo>
                    <a:pt x="8190" y="17172"/>
                  </a:lnTo>
                  <a:lnTo>
                    <a:pt x="8167" y="17222"/>
                  </a:lnTo>
                  <a:lnTo>
                    <a:pt x="8142" y="17273"/>
                  </a:lnTo>
                  <a:lnTo>
                    <a:pt x="8114" y="17320"/>
                  </a:lnTo>
                  <a:lnTo>
                    <a:pt x="8084" y="17366"/>
                  </a:lnTo>
                  <a:lnTo>
                    <a:pt x="8052" y="17412"/>
                  </a:lnTo>
                  <a:lnTo>
                    <a:pt x="8018" y="17455"/>
                  </a:lnTo>
                  <a:lnTo>
                    <a:pt x="7981" y="17496"/>
                  </a:lnTo>
                  <a:lnTo>
                    <a:pt x="7944" y="17536"/>
                  </a:lnTo>
                  <a:lnTo>
                    <a:pt x="7904" y="17575"/>
                  </a:lnTo>
                  <a:lnTo>
                    <a:pt x="7863" y="17610"/>
                  </a:lnTo>
                  <a:lnTo>
                    <a:pt x="7819" y="17644"/>
                  </a:lnTo>
                  <a:lnTo>
                    <a:pt x="7774" y="17676"/>
                  </a:lnTo>
                  <a:lnTo>
                    <a:pt x="7727" y="17707"/>
                  </a:lnTo>
                  <a:lnTo>
                    <a:pt x="7679" y="17734"/>
                  </a:lnTo>
                  <a:lnTo>
                    <a:pt x="7630" y="17759"/>
                  </a:lnTo>
                  <a:lnTo>
                    <a:pt x="7579" y="17782"/>
                  </a:lnTo>
                  <a:lnTo>
                    <a:pt x="7527" y="17803"/>
                  </a:lnTo>
                  <a:lnTo>
                    <a:pt x="7474" y="17821"/>
                  </a:lnTo>
                  <a:lnTo>
                    <a:pt x="7420" y="17837"/>
                  </a:lnTo>
                  <a:lnTo>
                    <a:pt x="7364" y="17849"/>
                  </a:lnTo>
                  <a:lnTo>
                    <a:pt x="7308" y="17860"/>
                  </a:lnTo>
                  <a:lnTo>
                    <a:pt x="7250" y="17868"/>
                  </a:lnTo>
                  <a:lnTo>
                    <a:pt x="7193" y="17871"/>
                  </a:lnTo>
                  <a:lnTo>
                    <a:pt x="7134" y="17873"/>
                  </a:lnTo>
                  <a:lnTo>
                    <a:pt x="1146" y="17873"/>
                  </a:lnTo>
                  <a:lnTo>
                    <a:pt x="1088" y="17871"/>
                  </a:lnTo>
                  <a:lnTo>
                    <a:pt x="1029" y="17868"/>
                  </a:lnTo>
                  <a:lnTo>
                    <a:pt x="972" y="17860"/>
                  </a:lnTo>
                  <a:lnTo>
                    <a:pt x="915" y="17849"/>
                  </a:lnTo>
                  <a:lnTo>
                    <a:pt x="861" y="17837"/>
                  </a:lnTo>
                  <a:lnTo>
                    <a:pt x="806" y="17821"/>
                  </a:lnTo>
                  <a:lnTo>
                    <a:pt x="752" y="17803"/>
                  </a:lnTo>
                  <a:lnTo>
                    <a:pt x="701" y="17782"/>
                  </a:lnTo>
                  <a:lnTo>
                    <a:pt x="650" y="17759"/>
                  </a:lnTo>
                  <a:lnTo>
                    <a:pt x="601" y="17734"/>
                  </a:lnTo>
                  <a:lnTo>
                    <a:pt x="553" y="17707"/>
                  </a:lnTo>
                  <a:lnTo>
                    <a:pt x="506" y="17676"/>
                  </a:lnTo>
                  <a:lnTo>
                    <a:pt x="461" y="17644"/>
                  </a:lnTo>
                  <a:lnTo>
                    <a:pt x="418" y="17610"/>
                  </a:lnTo>
                  <a:lnTo>
                    <a:pt x="376" y="17575"/>
                  </a:lnTo>
                  <a:lnTo>
                    <a:pt x="336" y="17536"/>
                  </a:lnTo>
                  <a:lnTo>
                    <a:pt x="298" y="17496"/>
                  </a:lnTo>
                  <a:lnTo>
                    <a:pt x="262" y="17455"/>
                  </a:lnTo>
                  <a:lnTo>
                    <a:pt x="228" y="17412"/>
                  </a:lnTo>
                  <a:lnTo>
                    <a:pt x="196" y="17366"/>
                  </a:lnTo>
                  <a:lnTo>
                    <a:pt x="166" y="17320"/>
                  </a:lnTo>
                  <a:lnTo>
                    <a:pt x="139" y="17273"/>
                  </a:lnTo>
                  <a:lnTo>
                    <a:pt x="112" y="17222"/>
                  </a:lnTo>
                  <a:lnTo>
                    <a:pt x="90" y="17172"/>
                  </a:lnTo>
                  <a:lnTo>
                    <a:pt x="69" y="17120"/>
                  </a:lnTo>
                  <a:lnTo>
                    <a:pt x="51" y="17066"/>
                  </a:lnTo>
                  <a:lnTo>
                    <a:pt x="36" y="17013"/>
                  </a:lnTo>
                  <a:lnTo>
                    <a:pt x="22" y="16957"/>
                  </a:lnTo>
                  <a:lnTo>
                    <a:pt x="13" y="16901"/>
                  </a:lnTo>
                  <a:lnTo>
                    <a:pt x="5" y="16844"/>
                  </a:lnTo>
                  <a:lnTo>
                    <a:pt x="1" y="16786"/>
                  </a:lnTo>
                  <a:lnTo>
                    <a:pt x="0" y="16727"/>
                  </a:lnTo>
                  <a:lnTo>
                    <a:pt x="0" y="1146"/>
                  </a:lnTo>
                  <a:lnTo>
                    <a:pt x="1" y="1088"/>
                  </a:lnTo>
                  <a:lnTo>
                    <a:pt x="5" y="1030"/>
                  </a:lnTo>
                  <a:lnTo>
                    <a:pt x="13" y="973"/>
                  </a:lnTo>
                  <a:lnTo>
                    <a:pt x="22" y="916"/>
                  </a:lnTo>
                  <a:lnTo>
                    <a:pt x="36" y="861"/>
                  </a:lnTo>
                  <a:lnTo>
                    <a:pt x="51" y="806"/>
                  </a:lnTo>
                  <a:lnTo>
                    <a:pt x="69" y="754"/>
                  </a:lnTo>
                  <a:lnTo>
                    <a:pt x="90" y="702"/>
                  </a:lnTo>
                  <a:lnTo>
                    <a:pt x="112" y="650"/>
                  </a:lnTo>
                  <a:lnTo>
                    <a:pt x="139" y="601"/>
                  </a:lnTo>
                  <a:lnTo>
                    <a:pt x="166" y="553"/>
                  </a:lnTo>
                  <a:lnTo>
                    <a:pt x="196" y="507"/>
                  </a:lnTo>
                  <a:lnTo>
                    <a:pt x="228" y="462"/>
                  </a:lnTo>
                  <a:lnTo>
                    <a:pt x="262" y="419"/>
                  </a:lnTo>
                  <a:lnTo>
                    <a:pt x="298" y="377"/>
                  </a:lnTo>
                  <a:lnTo>
                    <a:pt x="336" y="337"/>
                  </a:lnTo>
                  <a:lnTo>
                    <a:pt x="376" y="299"/>
                  </a:lnTo>
                  <a:lnTo>
                    <a:pt x="418" y="263"/>
                  </a:lnTo>
                  <a:lnTo>
                    <a:pt x="461" y="228"/>
                  </a:lnTo>
                  <a:lnTo>
                    <a:pt x="506" y="197"/>
                  </a:lnTo>
                  <a:lnTo>
                    <a:pt x="553" y="167"/>
                  </a:lnTo>
                  <a:lnTo>
                    <a:pt x="601" y="140"/>
                  </a:lnTo>
                  <a:lnTo>
                    <a:pt x="650" y="113"/>
                  </a:lnTo>
                  <a:lnTo>
                    <a:pt x="701" y="90"/>
                  </a:lnTo>
                  <a:lnTo>
                    <a:pt x="752" y="70"/>
                  </a:lnTo>
                  <a:lnTo>
                    <a:pt x="806" y="52"/>
                  </a:lnTo>
                  <a:lnTo>
                    <a:pt x="861" y="37"/>
                  </a:lnTo>
                  <a:lnTo>
                    <a:pt x="915" y="23"/>
                  </a:lnTo>
                  <a:lnTo>
                    <a:pt x="972" y="14"/>
                  </a:lnTo>
                  <a:lnTo>
                    <a:pt x="1029" y="6"/>
                  </a:lnTo>
                  <a:lnTo>
                    <a:pt x="1088" y="2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999B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198015" y="1511180"/>
              <a:ext cx="1851543" cy="4030068"/>
            </a:xfrm>
            <a:custGeom>
              <a:avLst/>
              <a:gdLst>
                <a:gd name="T0" fmla="*/ 7129 w 8158"/>
                <a:gd name="T1" fmla="*/ 1 h 17752"/>
                <a:gd name="T2" fmla="*/ 7291 w 8158"/>
                <a:gd name="T3" fmla="*/ 22 h 17752"/>
                <a:gd name="T4" fmla="*/ 7445 w 8158"/>
                <a:gd name="T5" fmla="*/ 66 h 17752"/>
                <a:gd name="T6" fmla="*/ 7589 w 8158"/>
                <a:gd name="T7" fmla="*/ 131 h 17752"/>
                <a:gd name="T8" fmla="*/ 7721 w 8158"/>
                <a:gd name="T9" fmla="*/ 215 h 17752"/>
                <a:gd name="T10" fmla="*/ 7839 w 8158"/>
                <a:gd name="T11" fmla="*/ 318 h 17752"/>
                <a:gd name="T12" fmla="*/ 7942 w 8158"/>
                <a:gd name="T13" fmla="*/ 436 h 17752"/>
                <a:gd name="T14" fmla="*/ 8026 w 8158"/>
                <a:gd name="T15" fmla="*/ 568 h 17752"/>
                <a:gd name="T16" fmla="*/ 8092 w 8158"/>
                <a:gd name="T17" fmla="*/ 712 h 17752"/>
                <a:gd name="T18" fmla="*/ 8136 w 8158"/>
                <a:gd name="T19" fmla="*/ 866 h 17752"/>
                <a:gd name="T20" fmla="*/ 8157 w 8158"/>
                <a:gd name="T21" fmla="*/ 1028 h 17752"/>
                <a:gd name="T22" fmla="*/ 8157 w 8158"/>
                <a:gd name="T23" fmla="*/ 16724 h 17752"/>
                <a:gd name="T24" fmla="*/ 8136 w 8158"/>
                <a:gd name="T25" fmla="*/ 16886 h 17752"/>
                <a:gd name="T26" fmla="*/ 8092 w 8158"/>
                <a:gd name="T27" fmla="*/ 17039 h 17752"/>
                <a:gd name="T28" fmla="*/ 8026 w 8158"/>
                <a:gd name="T29" fmla="*/ 17183 h 17752"/>
                <a:gd name="T30" fmla="*/ 7942 w 8158"/>
                <a:gd name="T31" fmla="*/ 17315 h 17752"/>
                <a:gd name="T32" fmla="*/ 7839 w 8158"/>
                <a:gd name="T33" fmla="*/ 17434 h 17752"/>
                <a:gd name="T34" fmla="*/ 7721 w 8158"/>
                <a:gd name="T35" fmla="*/ 17535 h 17752"/>
                <a:gd name="T36" fmla="*/ 7589 w 8158"/>
                <a:gd name="T37" fmla="*/ 17621 h 17752"/>
                <a:gd name="T38" fmla="*/ 7445 w 8158"/>
                <a:gd name="T39" fmla="*/ 17686 h 17752"/>
                <a:gd name="T40" fmla="*/ 7291 w 8158"/>
                <a:gd name="T41" fmla="*/ 17730 h 17752"/>
                <a:gd name="T42" fmla="*/ 7129 w 8158"/>
                <a:gd name="T43" fmla="*/ 17751 h 17752"/>
                <a:gd name="T44" fmla="*/ 1030 w 8158"/>
                <a:gd name="T45" fmla="*/ 17751 h 17752"/>
                <a:gd name="T46" fmla="*/ 867 w 8158"/>
                <a:gd name="T47" fmla="*/ 17730 h 17752"/>
                <a:gd name="T48" fmla="*/ 713 w 8158"/>
                <a:gd name="T49" fmla="*/ 17686 h 17752"/>
                <a:gd name="T50" fmla="*/ 569 w 8158"/>
                <a:gd name="T51" fmla="*/ 17621 h 17752"/>
                <a:gd name="T52" fmla="*/ 437 w 8158"/>
                <a:gd name="T53" fmla="*/ 17535 h 17752"/>
                <a:gd name="T54" fmla="*/ 319 w 8158"/>
                <a:gd name="T55" fmla="*/ 17434 h 17752"/>
                <a:gd name="T56" fmla="*/ 217 w 8158"/>
                <a:gd name="T57" fmla="*/ 17315 h 17752"/>
                <a:gd name="T58" fmla="*/ 131 w 8158"/>
                <a:gd name="T59" fmla="*/ 17183 h 17752"/>
                <a:gd name="T60" fmla="*/ 66 w 8158"/>
                <a:gd name="T61" fmla="*/ 17039 h 17752"/>
                <a:gd name="T62" fmla="*/ 22 w 8158"/>
                <a:gd name="T63" fmla="*/ 16886 h 17752"/>
                <a:gd name="T64" fmla="*/ 1 w 8158"/>
                <a:gd name="T65" fmla="*/ 16724 h 17752"/>
                <a:gd name="T66" fmla="*/ 1 w 8158"/>
                <a:gd name="T67" fmla="*/ 1028 h 17752"/>
                <a:gd name="T68" fmla="*/ 22 w 8158"/>
                <a:gd name="T69" fmla="*/ 866 h 17752"/>
                <a:gd name="T70" fmla="*/ 66 w 8158"/>
                <a:gd name="T71" fmla="*/ 712 h 17752"/>
                <a:gd name="T72" fmla="*/ 131 w 8158"/>
                <a:gd name="T73" fmla="*/ 568 h 17752"/>
                <a:gd name="T74" fmla="*/ 217 w 8158"/>
                <a:gd name="T75" fmla="*/ 436 h 17752"/>
                <a:gd name="T76" fmla="*/ 319 w 8158"/>
                <a:gd name="T77" fmla="*/ 318 h 17752"/>
                <a:gd name="T78" fmla="*/ 437 w 8158"/>
                <a:gd name="T79" fmla="*/ 215 h 17752"/>
                <a:gd name="T80" fmla="*/ 569 w 8158"/>
                <a:gd name="T81" fmla="*/ 131 h 17752"/>
                <a:gd name="T82" fmla="*/ 713 w 8158"/>
                <a:gd name="T83" fmla="*/ 66 h 17752"/>
                <a:gd name="T84" fmla="*/ 867 w 8158"/>
                <a:gd name="T85" fmla="*/ 22 h 17752"/>
                <a:gd name="T86" fmla="*/ 1030 w 8158"/>
                <a:gd name="T87" fmla="*/ 1 h 17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58" h="17752">
                  <a:moveTo>
                    <a:pt x="1085" y="0"/>
                  </a:moveTo>
                  <a:lnTo>
                    <a:pt x="7073" y="0"/>
                  </a:lnTo>
                  <a:lnTo>
                    <a:pt x="7129" y="1"/>
                  </a:lnTo>
                  <a:lnTo>
                    <a:pt x="7184" y="4"/>
                  </a:lnTo>
                  <a:lnTo>
                    <a:pt x="7237" y="12"/>
                  </a:lnTo>
                  <a:lnTo>
                    <a:pt x="7291" y="22"/>
                  </a:lnTo>
                  <a:lnTo>
                    <a:pt x="7343" y="34"/>
                  </a:lnTo>
                  <a:lnTo>
                    <a:pt x="7395" y="49"/>
                  </a:lnTo>
                  <a:lnTo>
                    <a:pt x="7445" y="66"/>
                  </a:lnTo>
                  <a:lnTo>
                    <a:pt x="7494" y="85"/>
                  </a:lnTo>
                  <a:lnTo>
                    <a:pt x="7542" y="107"/>
                  </a:lnTo>
                  <a:lnTo>
                    <a:pt x="7589" y="131"/>
                  </a:lnTo>
                  <a:lnTo>
                    <a:pt x="7634" y="157"/>
                  </a:lnTo>
                  <a:lnTo>
                    <a:pt x="7679" y="186"/>
                  </a:lnTo>
                  <a:lnTo>
                    <a:pt x="7721" y="215"/>
                  </a:lnTo>
                  <a:lnTo>
                    <a:pt x="7762" y="247"/>
                  </a:lnTo>
                  <a:lnTo>
                    <a:pt x="7802" y="281"/>
                  </a:lnTo>
                  <a:lnTo>
                    <a:pt x="7839" y="318"/>
                  </a:lnTo>
                  <a:lnTo>
                    <a:pt x="7875" y="356"/>
                  </a:lnTo>
                  <a:lnTo>
                    <a:pt x="7909" y="395"/>
                  </a:lnTo>
                  <a:lnTo>
                    <a:pt x="7942" y="436"/>
                  </a:lnTo>
                  <a:lnTo>
                    <a:pt x="7972" y="479"/>
                  </a:lnTo>
                  <a:lnTo>
                    <a:pt x="8000" y="523"/>
                  </a:lnTo>
                  <a:lnTo>
                    <a:pt x="8026" y="568"/>
                  </a:lnTo>
                  <a:lnTo>
                    <a:pt x="8050" y="614"/>
                  </a:lnTo>
                  <a:lnTo>
                    <a:pt x="8072" y="662"/>
                  </a:lnTo>
                  <a:lnTo>
                    <a:pt x="8092" y="712"/>
                  </a:lnTo>
                  <a:lnTo>
                    <a:pt x="8109" y="763"/>
                  </a:lnTo>
                  <a:lnTo>
                    <a:pt x="8123" y="814"/>
                  </a:lnTo>
                  <a:lnTo>
                    <a:pt x="8136" y="866"/>
                  </a:lnTo>
                  <a:lnTo>
                    <a:pt x="8145" y="919"/>
                  </a:lnTo>
                  <a:lnTo>
                    <a:pt x="8152" y="973"/>
                  </a:lnTo>
                  <a:lnTo>
                    <a:pt x="8157" y="1028"/>
                  </a:lnTo>
                  <a:lnTo>
                    <a:pt x="8158" y="1084"/>
                  </a:lnTo>
                  <a:lnTo>
                    <a:pt x="8158" y="16668"/>
                  </a:lnTo>
                  <a:lnTo>
                    <a:pt x="8157" y="16724"/>
                  </a:lnTo>
                  <a:lnTo>
                    <a:pt x="8152" y="16778"/>
                  </a:lnTo>
                  <a:lnTo>
                    <a:pt x="8145" y="16832"/>
                  </a:lnTo>
                  <a:lnTo>
                    <a:pt x="8136" y="16886"/>
                  </a:lnTo>
                  <a:lnTo>
                    <a:pt x="8123" y="16938"/>
                  </a:lnTo>
                  <a:lnTo>
                    <a:pt x="8109" y="16989"/>
                  </a:lnTo>
                  <a:lnTo>
                    <a:pt x="8092" y="17039"/>
                  </a:lnTo>
                  <a:lnTo>
                    <a:pt x="8072" y="17088"/>
                  </a:lnTo>
                  <a:lnTo>
                    <a:pt x="8050" y="17136"/>
                  </a:lnTo>
                  <a:lnTo>
                    <a:pt x="8026" y="17183"/>
                  </a:lnTo>
                  <a:lnTo>
                    <a:pt x="8000" y="17229"/>
                  </a:lnTo>
                  <a:lnTo>
                    <a:pt x="7972" y="17273"/>
                  </a:lnTo>
                  <a:lnTo>
                    <a:pt x="7942" y="17315"/>
                  </a:lnTo>
                  <a:lnTo>
                    <a:pt x="7909" y="17356"/>
                  </a:lnTo>
                  <a:lnTo>
                    <a:pt x="7875" y="17396"/>
                  </a:lnTo>
                  <a:lnTo>
                    <a:pt x="7839" y="17434"/>
                  </a:lnTo>
                  <a:lnTo>
                    <a:pt x="7802" y="17469"/>
                  </a:lnTo>
                  <a:lnTo>
                    <a:pt x="7762" y="17503"/>
                  </a:lnTo>
                  <a:lnTo>
                    <a:pt x="7721" y="17535"/>
                  </a:lnTo>
                  <a:lnTo>
                    <a:pt x="7679" y="17566"/>
                  </a:lnTo>
                  <a:lnTo>
                    <a:pt x="7634" y="17595"/>
                  </a:lnTo>
                  <a:lnTo>
                    <a:pt x="7589" y="17621"/>
                  </a:lnTo>
                  <a:lnTo>
                    <a:pt x="7542" y="17645"/>
                  </a:lnTo>
                  <a:lnTo>
                    <a:pt x="7494" y="17666"/>
                  </a:lnTo>
                  <a:lnTo>
                    <a:pt x="7445" y="17686"/>
                  </a:lnTo>
                  <a:lnTo>
                    <a:pt x="7395" y="17703"/>
                  </a:lnTo>
                  <a:lnTo>
                    <a:pt x="7343" y="17718"/>
                  </a:lnTo>
                  <a:lnTo>
                    <a:pt x="7291" y="17730"/>
                  </a:lnTo>
                  <a:lnTo>
                    <a:pt x="7237" y="17739"/>
                  </a:lnTo>
                  <a:lnTo>
                    <a:pt x="7184" y="17746"/>
                  </a:lnTo>
                  <a:lnTo>
                    <a:pt x="7129" y="17751"/>
                  </a:lnTo>
                  <a:lnTo>
                    <a:pt x="7073" y="17752"/>
                  </a:lnTo>
                  <a:lnTo>
                    <a:pt x="1085" y="17752"/>
                  </a:lnTo>
                  <a:lnTo>
                    <a:pt x="1030" y="17751"/>
                  </a:lnTo>
                  <a:lnTo>
                    <a:pt x="974" y="17746"/>
                  </a:lnTo>
                  <a:lnTo>
                    <a:pt x="921" y="17739"/>
                  </a:lnTo>
                  <a:lnTo>
                    <a:pt x="867" y="17730"/>
                  </a:lnTo>
                  <a:lnTo>
                    <a:pt x="815" y="17718"/>
                  </a:lnTo>
                  <a:lnTo>
                    <a:pt x="763" y="17703"/>
                  </a:lnTo>
                  <a:lnTo>
                    <a:pt x="713" y="17686"/>
                  </a:lnTo>
                  <a:lnTo>
                    <a:pt x="664" y="17666"/>
                  </a:lnTo>
                  <a:lnTo>
                    <a:pt x="616" y="17645"/>
                  </a:lnTo>
                  <a:lnTo>
                    <a:pt x="569" y="17621"/>
                  </a:lnTo>
                  <a:lnTo>
                    <a:pt x="524" y="17595"/>
                  </a:lnTo>
                  <a:lnTo>
                    <a:pt x="479" y="17566"/>
                  </a:lnTo>
                  <a:lnTo>
                    <a:pt x="437" y="17535"/>
                  </a:lnTo>
                  <a:lnTo>
                    <a:pt x="396" y="17503"/>
                  </a:lnTo>
                  <a:lnTo>
                    <a:pt x="357" y="17469"/>
                  </a:lnTo>
                  <a:lnTo>
                    <a:pt x="319" y="17434"/>
                  </a:lnTo>
                  <a:lnTo>
                    <a:pt x="283" y="17396"/>
                  </a:lnTo>
                  <a:lnTo>
                    <a:pt x="249" y="17356"/>
                  </a:lnTo>
                  <a:lnTo>
                    <a:pt x="217" y="17315"/>
                  </a:lnTo>
                  <a:lnTo>
                    <a:pt x="186" y="17273"/>
                  </a:lnTo>
                  <a:lnTo>
                    <a:pt x="158" y="17229"/>
                  </a:lnTo>
                  <a:lnTo>
                    <a:pt x="131" y="17183"/>
                  </a:lnTo>
                  <a:lnTo>
                    <a:pt x="107" y="17136"/>
                  </a:lnTo>
                  <a:lnTo>
                    <a:pt x="86" y="17088"/>
                  </a:lnTo>
                  <a:lnTo>
                    <a:pt x="66" y="17039"/>
                  </a:lnTo>
                  <a:lnTo>
                    <a:pt x="49" y="16989"/>
                  </a:lnTo>
                  <a:lnTo>
                    <a:pt x="34" y="16938"/>
                  </a:lnTo>
                  <a:lnTo>
                    <a:pt x="22" y="16886"/>
                  </a:lnTo>
                  <a:lnTo>
                    <a:pt x="13" y="16832"/>
                  </a:lnTo>
                  <a:lnTo>
                    <a:pt x="6" y="16778"/>
                  </a:lnTo>
                  <a:lnTo>
                    <a:pt x="1" y="16724"/>
                  </a:lnTo>
                  <a:lnTo>
                    <a:pt x="0" y="16668"/>
                  </a:lnTo>
                  <a:lnTo>
                    <a:pt x="0" y="1084"/>
                  </a:lnTo>
                  <a:lnTo>
                    <a:pt x="1" y="1028"/>
                  </a:lnTo>
                  <a:lnTo>
                    <a:pt x="6" y="973"/>
                  </a:lnTo>
                  <a:lnTo>
                    <a:pt x="13" y="919"/>
                  </a:lnTo>
                  <a:lnTo>
                    <a:pt x="22" y="866"/>
                  </a:lnTo>
                  <a:lnTo>
                    <a:pt x="34" y="814"/>
                  </a:lnTo>
                  <a:lnTo>
                    <a:pt x="49" y="763"/>
                  </a:lnTo>
                  <a:lnTo>
                    <a:pt x="66" y="712"/>
                  </a:lnTo>
                  <a:lnTo>
                    <a:pt x="86" y="662"/>
                  </a:lnTo>
                  <a:lnTo>
                    <a:pt x="107" y="614"/>
                  </a:lnTo>
                  <a:lnTo>
                    <a:pt x="131" y="568"/>
                  </a:lnTo>
                  <a:lnTo>
                    <a:pt x="158" y="523"/>
                  </a:lnTo>
                  <a:lnTo>
                    <a:pt x="186" y="479"/>
                  </a:lnTo>
                  <a:lnTo>
                    <a:pt x="217" y="436"/>
                  </a:lnTo>
                  <a:lnTo>
                    <a:pt x="249" y="395"/>
                  </a:lnTo>
                  <a:lnTo>
                    <a:pt x="283" y="356"/>
                  </a:lnTo>
                  <a:lnTo>
                    <a:pt x="319" y="318"/>
                  </a:lnTo>
                  <a:lnTo>
                    <a:pt x="357" y="281"/>
                  </a:lnTo>
                  <a:lnTo>
                    <a:pt x="396" y="247"/>
                  </a:lnTo>
                  <a:lnTo>
                    <a:pt x="437" y="215"/>
                  </a:lnTo>
                  <a:lnTo>
                    <a:pt x="479" y="186"/>
                  </a:lnTo>
                  <a:lnTo>
                    <a:pt x="524" y="157"/>
                  </a:lnTo>
                  <a:lnTo>
                    <a:pt x="569" y="131"/>
                  </a:lnTo>
                  <a:lnTo>
                    <a:pt x="616" y="107"/>
                  </a:lnTo>
                  <a:lnTo>
                    <a:pt x="664" y="85"/>
                  </a:lnTo>
                  <a:lnTo>
                    <a:pt x="713" y="66"/>
                  </a:lnTo>
                  <a:lnTo>
                    <a:pt x="763" y="49"/>
                  </a:lnTo>
                  <a:lnTo>
                    <a:pt x="815" y="34"/>
                  </a:lnTo>
                  <a:lnTo>
                    <a:pt x="867" y="22"/>
                  </a:lnTo>
                  <a:lnTo>
                    <a:pt x="921" y="12"/>
                  </a:lnTo>
                  <a:lnTo>
                    <a:pt x="974" y="4"/>
                  </a:lnTo>
                  <a:lnTo>
                    <a:pt x="1030" y="1"/>
                  </a:lnTo>
                  <a:lnTo>
                    <a:pt x="108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275674" y="2031629"/>
              <a:ext cx="1704400" cy="3002796"/>
            </a:xfrm>
            <a:custGeom>
              <a:avLst/>
              <a:gdLst>
                <a:gd name="T0" fmla="*/ 60 w 7504"/>
                <a:gd name="T1" fmla="*/ 0 h 13222"/>
                <a:gd name="T2" fmla="*/ 7444 w 7504"/>
                <a:gd name="T3" fmla="*/ 0 h 13222"/>
                <a:gd name="T4" fmla="*/ 7451 w 7504"/>
                <a:gd name="T5" fmla="*/ 0 h 13222"/>
                <a:gd name="T6" fmla="*/ 7457 w 7504"/>
                <a:gd name="T7" fmla="*/ 1 h 13222"/>
                <a:gd name="T8" fmla="*/ 7462 w 7504"/>
                <a:gd name="T9" fmla="*/ 2 h 13222"/>
                <a:gd name="T10" fmla="*/ 7468 w 7504"/>
                <a:gd name="T11" fmla="*/ 5 h 13222"/>
                <a:gd name="T12" fmla="*/ 7478 w 7504"/>
                <a:gd name="T13" fmla="*/ 10 h 13222"/>
                <a:gd name="T14" fmla="*/ 7486 w 7504"/>
                <a:gd name="T15" fmla="*/ 17 h 13222"/>
                <a:gd name="T16" fmla="*/ 7494 w 7504"/>
                <a:gd name="T17" fmla="*/ 26 h 13222"/>
                <a:gd name="T18" fmla="*/ 7500 w 7504"/>
                <a:gd name="T19" fmla="*/ 36 h 13222"/>
                <a:gd name="T20" fmla="*/ 7501 w 7504"/>
                <a:gd name="T21" fmla="*/ 42 h 13222"/>
                <a:gd name="T22" fmla="*/ 7503 w 7504"/>
                <a:gd name="T23" fmla="*/ 48 h 13222"/>
                <a:gd name="T24" fmla="*/ 7504 w 7504"/>
                <a:gd name="T25" fmla="*/ 54 h 13222"/>
                <a:gd name="T26" fmla="*/ 7504 w 7504"/>
                <a:gd name="T27" fmla="*/ 59 h 13222"/>
                <a:gd name="T28" fmla="*/ 7504 w 7504"/>
                <a:gd name="T29" fmla="*/ 13161 h 13222"/>
                <a:gd name="T30" fmla="*/ 7504 w 7504"/>
                <a:gd name="T31" fmla="*/ 13167 h 13222"/>
                <a:gd name="T32" fmla="*/ 7503 w 7504"/>
                <a:gd name="T33" fmla="*/ 13174 h 13222"/>
                <a:gd name="T34" fmla="*/ 7501 w 7504"/>
                <a:gd name="T35" fmla="*/ 13179 h 13222"/>
                <a:gd name="T36" fmla="*/ 7500 w 7504"/>
                <a:gd name="T37" fmla="*/ 13185 h 13222"/>
                <a:gd name="T38" fmla="*/ 7494 w 7504"/>
                <a:gd name="T39" fmla="*/ 13195 h 13222"/>
                <a:gd name="T40" fmla="*/ 7486 w 7504"/>
                <a:gd name="T41" fmla="*/ 13203 h 13222"/>
                <a:gd name="T42" fmla="*/ 7478 w 7504"/>
                <a:gd name="T43" fmla="*/ 13211 h 13222"/>
                <a:gd name="T44" fmla="*/ 7468 w 7504"/>
                <a:gd name="T45" fmla="*/ 13217 h 13222"/>
                <a:gd name="T46" fmla="*/ 7462 w 7504"/>
                <a:gd name="T47" fmla="*/ 13218 h 13222"/>
                <a:gd name="T48" fmla="*/ 7457 w 7504"/>
                <a:gd name="T49" fmla="*/ 13221 h 13222"/>
                <a:gd name="T50" fmla="*/ 7451 w 7504"/>
                <a:gd name="T51" fmla="*/ 13222 h 13222"/>
                <a:gd name="T52" fmla="*/ 7444 w 7504"/>
                <a:gd name="T53" fmla="*/ 13222 h 13222"/>
                <a:gd name="T54" fmla="*/ 60 w 7504"/>
                <a:gd name="T55" fmla="*/ 13222 h 13222"/>
                <a:gd name="T56" fmla="*/ 54 w 7504"/>
                <a:gd name="T57" fmla="*/ 13222 h 13222"/>
                <a:gd name="T58" fmla="*/ 48 w 7504"/>
                <a:gd name="T59" fmla="*/ 13221 h 13222"/>
                <a:gd name="T60" fmla="*/ 43 w 7504"/>
                <a:gd name="T61" fmla="*/ 13218 h 13222"/>
                <a:gd name="T62" fmla="*/ 37 w 7504"/>
                <a:gd name="T63" fmla="*/ 13217 h 13222"/>
                <a:gd name="T64" fmla="*/ 27 w 7504"/>
                <a:gd name="T65" fmla="*/ 13211 h 13222"/>
                <a:gd name="T66" fmla="*/ 18 w 7504"/>
                <a:gd name="T67" fmla="*/ 13203 h 13222"/>
                <a:gd name="T68" fmla="*/ 11 w 7504"/>
                <a:gd name="T69" fmla="*/ 13195 h 13222"/>
                <a:gd name="T70" fmla="*/ 5 w 7504"/>
                <a:gd name="T71" fmla="*/ 13185 h 13222"/>
                <a:gd name="T72" fmla="*/ 3 w 7504"/>
                <a:gd name="T73" fmla="*/ 13179 h 13222"/>
                <a:gd name="T74" fmla="*/ 2 w 7504"/>
                <a:gd name="T75" fmla="*/ 13174 h 13222"/>
                <a:gd name="T76" fmla="*/ 0 w 7504"/>
                <a:gd name="T77" fmla="*/ 13167 h 13222"/>
                <a:gd name="T78" fmla="*/ 0 w 7504"/>
                <a:gd name="T79" fmla="*/ 13161 h 13222"/>
                <a:gd name="T80" fmla="*/ 0 w 7504"/>
                <a:gd name="T81" fmla="*/ 59 h 13222"/>
                <a:gd name="T82" fmla="*/ 0 w 7504"/>
                <a:gd name="T83" fmla="*/ 54 h 13222"/>
                <a:gd name="T84" fmla="*/ 2 w 7504"/>
                <a:gd name="T85" fmla="*/ 48 h 13222"/>
                <a:gd name="T86" fmla="*/ 3 w 7504"/>
                <a:gd name="T87" fmla="*/ 42 h 13222"/>
                <a:gd name="T88" fmla="*/ 5 w 7504"/>
                <a:gd name="T89" fmla="*/ 36 h 13222"/>
                <a:gd name="T90" fmla="*/ 11 w 7504"/>
                <a:gd name="T91" fmla="*/ 26 h 13222"/>
                <a:gd name="T92" fmla="*/ 18 w 7504"/>
                <a:gd name="T93" fmla="*/ 17 h 13222"/>
                <a:gd name="T94" fmla="*/ 27 w 7504"/>
                <a:gd name="T95" fmla="*/ 10 h 13222"/>
                <a:gd name="T96" fmla="*/ 37 w 7504"/>
                <a:gd name="T97" fmla="*/ 5 h 13222"/>
                <a:gd name="T98" fmla="*/ 43 w 7504"/>
                <a:gd name="T99" fmla="*/ 2 h 13222"/>
                <a:gd name="T100" fmla="*/ 48 w 7504"/>
                <a:gd name="T101" fmla="*/ 1 h 13222"/>
                <a:gd name="T102" fmla="*/ 54 w 7504"/>
                <a:gd name="T103" fmla="*/ 0 h 13222"/>
                <a:gd name="T104" fmla="*/ 60 w 7504"/>
                <a:gd name="T105" fmla="*/ 0 h 13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04" h="13222">
                  <a:moveTo>
                    <a:pt x="60" y="0"/>
                  </a:moveTo>
                  <a:lnTo>
                    <a:pt x="7444" y="0"/>
                  </a:lnTo>
                  <a:lnTo>
                    <a:pt x="7451" y="0"/>
                  </a:lnTo>
                  <a:lnTo>
                    <a:pt x="7457" y="1"/>
                  </a:lnTo>
                  <a:lnTo>
                    <a:pt x="7462" y="2"/>
                  </a:lnTo>
                  <a:lnTo>
                    <a:pt x="7468" y="5"/>
                  </a:lnTo>
                  <a:lnTo>
                    <a:pt x="7478" y="10"/>
                  </a:lnTo>
                  <a:lnTo>
                    <a:pt x="7486" y="17"/>
                  </a:lnTo>
                  <a:lnTo>
                    <a:pt x="7494" y="26"/>
                  </a:lnTo>
                  <a:lnTo>
                    <a:pt x="7500" y="36"/>
                  </a:lnTo>
                  <a:lnTo>
                    <a:pt x="7501" y="42"/>
                  </a:lnTo>
                  <a:lnTo>
                    <a:pt x="7503" y="48"/>
                  </a:lnTo>
                  <a:lnTo>
                    <a:pt x="7504" y="54"/>
                  </a:lnTo>
                  <a:lnTo>
                    <a:pt x="7504" y="59"/>
                  </a:lnTo>
                  <a:lnTo>
                    <a:pt x="7504" y="13161"/>
                  </a:lnTo>
                  <a:lnTo>
                    <a:pt x="7504" y="13167"/>
                  </a:lnTo>
                  <a:lnTo>
                    <a:pt x="7503" y="13174"/>
                  </a:lnTo>
                  <a:lnTo>
                    <a:pt x="7501" y="13179"/>
                  </a:lnTo>
                  <a:lnTo>
                    <a:pt x="7500" y="13185"/>
                  </a:lnTo>
                  <a:lnTo>
                    <a:pt x="7494" y="13195"/>
                  </a:lnTo>
                  <a:lnTo>
                    <a:pt x="7486" y="13203"/>
                  </a:lnTo>
                  <a:lnTo>
                    <a:pt x="7478" y="13211"/>
                  </a:lnTo>
                  <a:lnTo>
                    <a:pt x="7468" y="13217"/>
                  </a:lnTo>
                  <a:lnTo>
                    <a:pt x="7462" y="13218"/>
                  </a:lnTo>
                  <a:lnTo>
                    <a:pt x="7457" y="13221"/>
                  </a:lnTo>
                  <a:lnTo>
                    <a:pt x="7451" y="13222"/>
                  </a:lnTo>
                  <a:lnTo>
                    <a:pt x="7444" y="13222"/>
                  </a:lnTo>
                  <a:lnTo>
                    <a:pt x="60" y="13222"/>
                  </a:lnTo>
                  <a:lnTo>
                    <a:pt x="54" y="13222"/>
                  </a:lnTo>
                  <a:lnTo>
                    <a:pt x="48" y="13221"/>
                  </a:lnTo>
                  <a:lnTo>
                    <a:pt x="43" y="13218"/>
                  </a:lnTo>
                  <a:lnTo>
                    <a:pt x="37" y="13217"/>
                  </a:lnTo>
                  <a:lnTo>
                    <a:pt x="27" y="13211"/>
                  </a:lnTo>
                  <a:lnTo>
                    <a:pt x="18" y="13203"/>
                  </a:lnTo>
                  <a:lnTo>
                    <a:pt x="11" y="13195"/>
                  </a:lnTo>
                  <a:lnTo>
                    <a:pt x="5" y="13185"/>
                  </a:lnTo>
                  <a:lnTo>
                    <a:pt x="3" y="13179"/>
                  </a:lnTo>
                  <a:lnTo>
                    <a:pt x="2" y="13174"/>
                  </a:lnTo>
                  <a:lnTo>
                    <a:pt x="0" y="13167"/>
                  </a:lnTo>
                  <a:lnTo>
                    <a:pt x="0" y="13161"/>
                  </a:lnTo>
                  <a:lnTo>
                    <a:pt x="0" y="59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3" y="42"/>
                  </a:lnTo>
                  <a:lnTo>
                    <a:pt x="5" y="36"/>
                  </a:lnTo>
                  <a:lnTo>
                    <a:pt x="11" y="26"/>
                  </a:lnTo>
                  <a:lnTo>
                    <a:pt x="18" y="17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3" y="2"/>
                  </a:lnTo>
                  <a:lnTo>
                    <a:pt x="48" y="1"/>
                  </a:lnTo>
                  <a:lnTo>
                    <a:pt x="54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298835" y="2056152"/>
              <a:ext cx="1656715" cy="29537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298835" y="2056150"/>
              <a:ext cx="1656715" cy="108994"/>
              <a:chOff x="2252642" y="846142"/>
              <a:chExt cx="1930382" cy="127001"/>
            </a:xfrm>
          </p:grpSpPr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2252642" y="846142"/>
                <a:ext cx="1930382" cy="127001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21"/>
              <p:cNvSpPr>
                <a:spLocks noChangeArrowheads="1"/>
              </p:cNvSpPr>
              <p:nvPr/>
            </p:nvSpPr>
            <p:spPr bwMode="auto">
              <a:xfrm>
                <a:off x="2278042" y="912817"/>
                <a:ext cx="19050" cy="254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Rectangle 22"/>
              <p:cNvSpPr>
                <a:spLocks noChangeArrowheads="1"/>
              </p:cNvSpPr>
              <p:nvPr/>
            </p:nvSpPr>
            <p:spPr bwMode="auto">
              <a:xfrm>
                <a:off x="2301854" y="908054"/>
                <a:ext cx="19050" cy="3016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23"/>
              <p:cNvSpPr>
                <a:spLocks noChangeArrowheads="1"/>
              </p:cNvSpPr>
              <p:nvPr/>
            </p:nvSpPr>
            <p:spPr bwMode="auto">
              <a:xfrm>
                <a:off x="2327254" y="898529"/>
                <a:ext cx="17463" cy="396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24"/>
              <p:cNvSpPr>
                <a:spLocks noChangeArrowheads="1"/>
              </p:cNvSpPr>
              <p:nvPr/>
            </p:nvSpPr>
            <p:spPr bwMode="auto">
              <a:xfrm>
                <a:off x="2351066" y="890592"/>
                <a:ext cx="17463" cy="476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25"/>
              <p:cNvSpPr>
                <a:spLocks noChangeArrowheads="1"/>
              </p:cNvSpPr>
              <p:nvPr/>
            </p:nvSpPr>
            <p:spPr bwMode="auto">
              <a:xfrm>
                <a:off x="2374878" y="877891"/>
                <a:ext cx="17463" cy="603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auto">
              <a:xfrm>
                <a:off x="2432028" y="873129"/>
                <a:ext cx="96837" cy="34925"/>
              </a:xfrm>
              <a:custGeom>
                <a:avLst/>
                <a:gdLst>
                  <a:gd name="T0" fmla="*/ 195 w 362"/>
                  <a:gd name="T1" fmla="*/ 0 h 133"/>
                  <a:gd name="T2" fmla="*/ 222 w 362"/>
                  <a:gd name="T3" fmla="*/ 3 h 133"/>
                  <a:gd name="T4" fmla="*/ 248 w 362"/>
                  <a:gd name="T5" fmla="*/ 10 h 133"/>
                  <a:gd name="T6" fmla="*/ 274 w 362"/>
                  <a:gd name="T7" fmla="*/ 19 h 133"/>
                  <a:gd name="T8" fmla="*/ 296 w 362"/>
                  <a:gd name="T9" fmla="*/ 31 h 133"/>
                  <a:gd name="T10" fmla="*/ 318 w 362"/>
                  <a:gd name="T11" fmla="*/ 46 h 133"/>
                  <a:gd name="T12" fmla="*/ 337 w 362"/>
                  <a:gd name="T13" fmla="*/ 63 h 133"/>
                  <a:gd name="T14" fmla="*/ 356 w 362"/>
                  <a:gd name="T15" fmla="*/ 83 h 133"/>
                  <a:gd name="T16" fmla="*/ 321 w 362"/>
                  <a:gd name="T17" fmla="*/ 133 h 133"/>
                  <a:gd name="T18" fmla="*/ 309 w 362"/>
                  <a:gd name="T19" fmla="*/ 116 h 133"/>
                  <a:gd name="T20" fmla="*/ 295 w 362"/>
                  <a:gd name="T21" fmla="*/ 101 h 133"/>
                  <a:gd name="T22" fmla="*/ 279 w 362"/>
                  <a:gd name="T23" fmla="*/ 87 h 133"/>
                  <a:gd name="T24" fmla="*/ 262 w 362"/>
                  <a:gd name="T25" fmla="*/ 77 h 133"/>
                  <a:gd name="T26" fmla="*/ 244 w 362"/>
                  <a:gd name="T27" fmla="*/ 68 h 133"/>
                  <a:gd name="T28" fmla="*/ 223 w 362"/>
                  <a:gd name="T29" fmla="*/ 61 h 133"/>
                  <a:gd name="T30" fmla="*/ 203 w 362"/>
                  <a:gd name="T31" fmla="*/ 57 h 133"/>
                  <a:gd name="T32" fmla="*/ 181 w 362"/>
                  <a:gd name="T33" fmla="*/ 55 h 133"/>
                  <a:gd name="T34" fmla="*/ 159 w 362"/>
                  <a:gd name="T35" fmla="*/ 57 h 133"/>
                  <a:gd name="T36" fmla="*/ 139 w 362"/>
                  <a:gd name="T37" fmla="*/ 61 h 133"/>
                  <a:gd name="T38" fmla="*/ 118 w 362"/>
                  <a:gd name="T39" fmla="*/ 68 h 133"/>
                  <a:gd name="T40" fmla="*/ 100 w 362"/>
                  <a:gd name="T41" fmla="*/ 77 h 133"/>
                  <a:gd name="T42" fmla="*/ 83 w 362"/>
                  <a:gd name="T43" fmla="*/ 87 h 133"/>
                  <a:gd name="T44" fmla="*/ 67 w 362"/>
                  <a:gd name="T45" fmla="*/ 101 h 133"/>
                  <a:gd name="T46" fmla="*/ 53 w 362"/>
                  <a:gd name="T47" fmla="*/ 116 h 133"/>
                  <a:gd name="T48" fmla="*/ 41 w 362"/>
                  <a:gd name="T49" fmla="*/ 133 h 133"/>
                  <a:gd name="T50" fmla="*/ 7 w 362"/>
                  <a:gd name="T51" fmla="*/ 83 h 133"/>
                  <a:gd name="T52" fmla="*/ 25 w 362"/>
                  <a:gd name="T53" fmla="*/ 63 h 133"/>
                  <a:gd name="T54" fmla="*/ 44 w 362"/>
                  <a:gd name="T55" fmla="*/ 46 h 133"/>
                  <a:gd name="T56" fmla="*/ 66 w 362"/>
                  <a:gd name="T57" fmla="*/ 31 h 133"/>
                  <a:gd name="T58" fmla="*/ 89 w 362"/>
                  <a:gd name="T59" fmla="*/ 19 h 133"/>
                  <a:gd name="T60" fmla="*/ 114 w 362"/>
                  <a:gd name="T61" fmla="*/ 10 h 133"/>
                  <a:gd name="T62" fmla="*/ 140 w 362"/>
                  <a:gd name="T63" fmla="*/ 3 h 133"/>
                  <a:gd name="T64" fmla="*/ 167 w 362"/>
                  <a:gd name="T6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2" h="133">
                    <a:moveTo>
                      <a:pt x="181" y="0"/>
                    </a:moveTo>
                    <a:lnTo>
                      <a:pt x="195" y="0"/>
                    </a:lnTo>
                    <a:lnTo>
                      <a:pt x="208" y="1"/>
                    </a:lnTo>
                    <a:lnTo>
                      <a:pt x="222" y="3"/>
                    </a:lnTo>
                    <a:lnTo>
                      <a:pt x="236" y="5"/>
                    </a:lnTo>
                    <a:lnTo>
                      <a:pt x="248" y="10"/>
                    </a:lnTo>
                    <a:lnTo>
                      <a:pt x="261" y="14"/>
                    </a:lnTo>
                    <a:lnTo>
                      <a:pt x="274" y="19"/>
                    </a:lnTo>
                    <a:lnTo>
                      <a:pt x="285" y="25"/>
                    </a:lnTo>
                    <a:lnTo>
                      <a:pt x="296" y="31"/>
                    </a:lnTo>
                    <a:lnTo>
                      <a:pt x="308" y="38"/>
                    </a:lnTo>
                    <a:lnTo>
                      <a:pt x="318" y="46"/>
                    </a:lnTo>
                    <a:lnTo>
                      <a:pt x="328" y="54"/>
                    </a:lnTo>
                    <a:lnTo>
                      <a:pt x="337" y="63"/>
                    </a:lnTo>
                    <a:lnTo>
                      <a:pt x="346" y="73"/>
                    </a:lnTo>
                    <a:lnTo>
                      <a:pt x="356" y="83"/>
                    </a:lnTo>
                    <a:lnTo>
                      <a:pt x="362" y="93"/>
                    </a:lnTo>
                    <a:lnTo>
                      <a:pt x="321" y="133"/>
                    </a:lnTo>
                    <a:lnTo>
                      <a:pt x="316" y="124"/>
                    </a:lnTo>
                    <a:lnTo>
                      <a:pt x="309" y="116"/>
                    </a:lnTo>
                    <a:lnTo>
                      <a:pt x="302" y="108"/>
                    </a:lnTo>
                    <a:lnTo>
                      <a:pt x="295" y="101"/>
                    </a:lnTo>
                    <a:lnTo>
                      <a:pt x="287" y="94"/>
                    </a:lnTo>
                    <a:lnTo>
                      <a:pt x="279" y="87"/>
                    </a:lnTo>
                    <a:lnTo>
                      <a:pt x="271" y="82"/>
                    </a:lnTo>
                    <a:lnTo>
                      <a:pt x="262" y="77"/>
                    </a:lnTo>
                    <a:lnTo>
                      <a:pt x="253" y="71"/>
                    </a:lnTo>
                    <a:lnTo>
                      <a:pt x="244" y="68"/>
                    </a:lnTo>
                    <a:lnTo>
                      <a:pt x="234" y="65"/>
                    </a:lnTo>
                    <a:lnTo>
                      <a:pt x="223" y="61"/>
                    </a:lnTo>
                    <a:lnTo>
                      <a:pt x="213" y="59"/>
                    </a:lnTo>
                    <a:lnTo>
                      <a:pt x="203" y="57"/>
                    </a:lnTo>
                    <a:lnTo>
                      <a:pt x="193" y="55"/>
                    </a:lnTo>
                    <a:lnTo>
                      <a:pt x="181" y="55"/>
                    </a:lnTo>
                    <a:lnTo>
                      <a:pt x="170" y="55"/>
                    </a:lnTo>
                    <a:lnTo>
                      <a:pt x="159" y="57"/>
                    </a:lnTo>
                    <a:lnTo>
                      <a:pt x="149" y="59"/>
                    </a:lnTo>
                    <a:lnTo>
                      <a:pt x="139" y="61"/>
                    </a:lnTo>
                    <a:lnTo>
                      <a:pt x="129" y="65"/>
                    </a:lnTo>
                    <a:lnTo>
                      <a:pt x="118" y="68"/>
                    </a:lnTo>
                    <a:lnTo>
                      <a:pt x="109" y="71"/>
                    </a:lnTo>
                    <a:lnTo>
                      <a:pt x="100" y="77"/>
                    </a:lnTo>
                    <a:lnTo>
                      <a:pt x="91" y="82"/>
                    </a:lnTo>
                    <a:lnTo>
                      <a:pt x="83" y="87"/>
                    </a:lnTo>
                    <a:lnTo>
                      <a:pt x="75" y="94"/>
                    </a:lnTo>
                    <a:lnTo>
                      <a:pt x="67" y="101"/>
                    </a:lnTo>
                    <a:lnTo>
                      <a:pt x="60" y="108"/>
                    </a:lnTo>
                    <a:lnTo>
                      <a:pt x="53" y="116"/>
                    </a:lnTo>
                    <a:lnTo>
                      <a:pt x="47" y="124"/>
                    </a:lnTo>
                    <a:lnTo>
                      <a:pt x="41" y="133"/>
                    </a:lnTo>
                    <a:lnTo>
                      <a:pt x="0" y="93"/>
                    </a:lnTo>
                    <a:lnTo>
                      <a:pt x="7" y="83"/>
                    </a:lnTo>
                    <a:lnTo>
                      <a:pt x="16" y="73"/>
                    </a:lnTo>
                    <a:lnTo>
                      <a:pt x="25" y="63"/>
                    </a:lnTo>
                    <a:lnTo>
                      <a:pt x="34" y="54"/>
                    </a:lnTo>
                    <a:lnTo>
                      <a:pt x="44" y="46"/>
                    </a:lnTo>
                    <a:lnTo>
                      <a:pt x="55" y="38"/>
                    </a:lnTo>
                    <a:lnTo>
                      <a:pt x="66" y="31"/>
                    </a:lnTo>
                    <a:lnTo>
                      <a:pt x="77" y="25"/>
                    </a:lnTo>
                    <a:lnTo>
                      <a:pt x="89" y="19"/>
                    </a:lnTo>
                    <a:lnTo>
                      <a:pt x="101" y="14"/>
                    </a:lnTo>
                    <a:lnTo>
                      <a:pt x="114" y="10"/>
                    </a:lnTo>
                    <a:lnTo>
                      <a:pt x="126" y="5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7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2449489" y="896942"/>
                <a:ext cx="61912" cy="28576"/>
              </a:xfrm>
              <a:custGeom>
                <a:avLst/>
                <a:gdLst>
                  <a:gd name="T0" fmla="*/ 117 w 235"/>
                  <a:gd name="T1" fmla="*/ 0 h 111"/>
                  <a:gd name="T2" fmla="*/ 126 w 235"/>
                  <a:gd name="T3" fmla="*/ 1 h 111"/>
                  <a:gd name="T4" fmla="*/ 135 w 235"/>
                  <a:gd name="T5" fmla="*/ 2 h 111"/>
                  <a:gd name="T6" fmla="*/ 144 w 235"/>
                  <a:gd name="T7" fmla="*/ 3 h 111"/>
                  <a:gd name="T8" fmla="*/ 154 w 235"/>
                  <a:gd name="T9" fmla="*/ 6 h 111"/>
                  <a:gd name="T10" fmla="*/ 162 w 235"/>
                  <a:gd name="T11" fmla="*/ 8 h 111"/>
                  <a:gd name="T12" fmla="*/ 171 w 235"/>
                  <a:gd name="T13" fmla="*/ 11 h 111"/>
                  <a:gd name="T14" fmla="*/ 179 w 235"/>
                  <a:gd name="T15" fmla="*/ 15 h 111"/>
                  <a:gd name="T16" fmla="*/ 186 w 235"/>
                  <a:gd name="T17" fmla="*/ 19 h 111"/>
                  <a:gd name="T18" fmla="*/ 200 w 235"/>
                  <a:gd name="T19" fmla="*/ 30 h 111"/>
                  <a:gd name="T20" fmla="*/ 214 w 235"/>
                  <a:gd name="T21" fmla="*/ 41 h 111"/>
                  <a:gd name="T22" fmla="*/ 225 w 235"/>
                  <a:gd name="T23" fmla="*/ 54 h 111"/>
                  <a:gd name="T24" fmla="*/ 235 w 235"/>
                  <a:gd name="T25" fmla="*/ 68 h 111"/>
                  <a:gd name="T26" fmla="*/ 190 w 235"/>
                  <a:gd name="T27" fmla="*/ 111 h 111"/>
                  <a:gd name="T28" fmla="*/ 186 w 235"/>
                  <a:gd name="T29" fmla="*/ 99 h 111"/>
                  <a:gd name="T30" fmla="*/ 179 w 235"/>
                  <a:gd name="T31" fmla="*/ 90 h 111"/>
                  <a:gd name="T32" fmla="*/ 172 w 235"/>
                  <a:gd name="T33" fmla="*/ 81 h 111"/>
                  <a:gd name="T34" fmla="*/ 163 w 235"/>
                  <a:gd name="T35" fmla="*/ 73 h 111"/>
                  <a:gd name="T36" fmla="*/ 152 w 235"/>
                  <a:gd name="T37" fmla="*/ 67 h 111"/>
                  <a:gd name="T38" fmla="*/ 141 w 235"/>
                  <a:gd name="T39" fmla="*/ 63 h 111"/>
                  <a:gd name="T40" fmla="*/ 130 w 235"/>
                  <a:gd name="T41" fmla="*/ 59 h 111"/>
                  <a:gd name="T42" fmla="*/ 117 w 235"/>
                  <a:gd name="T43" fmla="*/ 59 h 111"/>
                  <a:gd name="T44" fmla="*/ 105 w 235"/>
                  <a:gd name="T45" fmla="*/ 59 h 111"/>
                  <a:gd name="T46" fmla="*/ 93 w 235"/>
                  <a:gd name="T47" fmla="*/ 63 h 111"/>
                  <a:gd name="T48" fmla="*/ 82 w 235"/>
                  <a:gd name="T49" fmla="*/ 67 h 111"/>
                  <a:gd name="T50" fmla="*/ 71 w 235"/>
                  <a:gd name="T51" fmla="*/ 73 h 111"/>
                  <a:gd name="T52" fmla="*/ 64 w 235"/>
                  <a:gd name="T53" fmla="*/ 81 h 111"/>
                  <a:gd name="T54" fmla="*/ 56 w 235"/>
                  <a:gd name="T55" fmla="*/ 90 h 111"/>
                  <a:gd name="T56" fmla="*/ 49 w 235"/>
                  <a:gd name="T57" fmla="*/ 99 h 111"/>
                  <a:gd name="T58" fmla="*/ 44 w 235"/>
                  <a:gd name="T59" fmla="*/ 111 h 111"/>
                  <a:gd name="T60" fmla="*/ 0 w 235"/>
                  <a:gd name="T61" fmla="*/ 68 h 111"/>
                  <a:gd name="T62" fmla="*/ 9 w 235"/>
                  <a:gd name="T63" fmla="*/ 54 h 111"/>
                  <a:gd name="T64" fmla="*/ 20 w 235"/>
                  <a:gd name="T65" fmla="*/ 41 h 111"/>
                  <a:gd name="T66" fmla="*/ 34 w 235"/>
                  <a:gd name="T67" fmla="*/ 30 h 111"/>
                  <a:gd name="T68" fmla="*/ 49 w 235"/>
                  <a:gd name="T69" fmla="*/ 19 h 111"/>
                  <a:gd name="T70" fmla="*/ 56 w 235"/>
                  <a:gd name="T71" fmla="*/ 15 h 111"/>
                  <a:gd name="T72" fmla="*/ 64 w 235"/>
                  <a:gd name="T73" fmla="*/ 11 h 111"/>
                  <a:gd name="T74" fmla="*/ 73 w 235"/>
                  <a:gd name="T75" fmla="*/ 8 h 111"/>
                  <a:gd name="T76" fmla="*/ 81 w 235"/>
                  <a:gd name="T77" fmla="*/ 6 h 111"/>
                  <a:gd name="T78" fmla="*/ 90 w 235"/>
                  <a:gd name="T79" fmla="*/ 3 h 111"/>
                  <a:gd name="T80" fmla="*/ 99 w 235"/>
                  <a:gd name="T81" fmla="*/ 2 h 111"/>
                  <a:gd name="T82" fmla="*/ 108 w 235"/>
                  <a:gd name="T83" fmla="*/ 1 h 111"/>
                  <a:gd name="T84" fmla="*/ 117 w 235"/>
                  <a:gd name="T8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5" h="111">
                    <a:moveTo>
                      <a:pt x="117" y="0"/>
                    </a:moveTo>
                    <a:lnTo>
                      <a:pt x="126" y="1"/>
                    </a:lnTo>
                    <a:lnTo>
                      <a:pt x="135" y="2"/>
                    </a:lnTo>
                    <a:lnTo>
                      <a:pt x="144" y="3"/>
                    </a:lnTo>
                    <a:lnTo>
                      <a:pt x="154" y="6"/>
                    </a:lnTo>
                    <a:lnTo>
                      <a:pt x="162" y="8"/>
                    </a:lnTo>
                    <a:lnTo>
                      <a:pt x="171" y="11"/>
                    </a:lnTo>
                    <a:lnTo>
                      <a:pt x="179" y="15"/>
                    </a:lnTo>
                    <a:lnTo>
                      <a:pt x="186" y="19"/>
                    </a:lnTo>
                    <a:lnTo>
                      <a:pt x="200" y="30"/>
                    </a:lnTo>
                    <a:lnTo>
                      <a:pt x="214" y="41"/>
                    </a:lnTo>
                    <a:lnTo>
                      <a:pt x="225" y="54"/>
                    </a:lnTo>
                    <a:lnTo>
                      <a:pt x="235" y="68"/>
                    </a:lnTo>
                    <a:lnTo>
                      <a:pt x="190" y="111"/>
                    </a:lnTo>
                    <a:lnTo>
                      <a:pt x="186" y="99"/>
                    </a:lnTo>
                    <a:lnTo>
                      <a:pt x="179" y="90"/>
                    </a:lnTo>
                    <a:lnTo>
                      <a:pt x="172" y="81"/>
                    </a:lnTo>
                    <a:lnTo>
                      <a:pt x="163" y="73"/>
                    </a:lnTo>
                    <a:lnTo>
                      <a:pt x="152" y="67"/>
                    </a:lnTo>
                    <a:lnTo>
                      <a:pt x="141" y="63"/>
                    </a:lnTo>
                    <a:lnTo>
                      <a:pt x="130" y="59"/>
                    </a:lnTo>
                    <a:lnTo>
                      <a:pt x="117" y="59"/>
                    </a:lnTo>
                    <a:lnTo>
                      <a:pt x="105" y="59"/>
                    </a:lnTo>
                    <a:lnTo>
                      <a:pt x="93" y="63"/>
                    </a:lnTo>
                    <a:lnTo>
                      <a:pt x="82" y="67"/>
                    </a:lnTo>
                    <a:lnTo>
                      <a:pt x="71" y="73"/>
                    </a:lnTo>
                    <a:lnTo>
                      <a:pt x="64" y="81"/>
                    </a:lnTo>
                    <a:lnTo>
                      <a:pt x="56" y="90"/>
                    </a:lnTo>
                    <a:lnTo>
                      <a:pt x="49" y="99"/>
                    </a:lnTo>
                    <a:lnTo>
                      <a:pt x="44" y="111"/>
                    </a:lnTo>
                    <a:lnTo>
                      <a:pt x="0" y="68"/>
                    </a:lnTo>
                    <a:lnTo>
                      <a:pt x="9" y="54"/>
                    </a:lnTo>
                    <a:lnTo>
                      <a:pt x="20" y="41"/>
                    </a:lnTo>
                    <a:lnTo>
                      <a:pt x="34" y="30"/>
                    </a:lnTo>
                    <a:lnTo>
                      <a:pt x="49" y="19"/>
                    </a:lnTo>
                    <a:lnTo>
                      <a:pt x="56" y="15"/>
                    </a:lnTo>
                    <a:lnTo>
                      <a:pt x="64" y="11"/>
                    </a:lnTo>
                    <a:lnTo>
                      <a:pt x="73" y="8"/>
                    </a:lnTo>
                    <a:lnTo>
                      <a:pt x="81" y="6"/>
                    </a:lnTo>
                    <a:lnTo>
                      <a:pt x="90" y="3"/>
                    </a:lnTo>
                    <a:lnTo>
                      <a:pt x="99" y="2"/>
                    </a:lnTo>
                    <a:lnTo>
                      <a:pt x="108" y="1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8"/>
              <p:cNvSpPr>
                <a:spLocks/>
              </p:cNvSpPr>
              <p:nvPr/>
            </p:nvSpPr>
            <p:spPr bwMode="auto">
              <a:xfrm>
                <a:off x="2468539" y="920755"/>
                <a:ext cx="23813" cy="22225"/>
              </a:xfrm>
              <a:custGeom>
                <a:avLst/>
                <a:gdLst>
                  <a:gd name="T0" fmla="*/ 42 w 84"/>
                  <a:gd name="T1" fmla="*/ 0 h 84"/>
                  <a:gd name="T2" fmla="*/ 51 w 84"/>
                  <a:gd name="T3" fmla="*/ 0 h 84"/>
                  <a:gd name="T4" fmla="*/ 59 w 84"/>
                  <a:gd name="T5" fmla="*/ 2 h 84"/>
                  <a:gd name="T6" fmla="*/ 66 w 84"/>
                  <a:gd name="T7" fmla="*/ 7 h 84"/>
                  <a:gd name="T8" fmla="*/ 72 w 84"/>
                  <a:gd name="T9" fmla="*/ 11 h 84"/>
                  <a:gd name="T10" fmla="*/ 77 w 84"/>
                  <a:gd name="T11" fmla="*/ 18 h 84"/>
                  <a:gd name="T12" fmla="*/ 81 w 84"/>
                  <a:gd name="T13" fmla="*/ 25 h 84"/>
                  <a:gd name="T14" fmla="*/ 83 w 84"/>
                  <a:gd name="T15" fmla="*/ 33 h 84"/>
                  <a:gd name="T16" fmla="*/ 84 w 84"/>
                  <a:gd name="T17" fmla="*/ 42 h 84"/>
                  <a:gd name="T18" fmla="*/ 84 w 84"/>
                  <a:gd name="T19" fmla="*/ 43 h 84"/>
                  <a:gd name="T20" fmla="*/ 84 w 84"/>
                  <a:gd name="T21" fmla="*/ 44 h 84"/>
                  <a:gd name="T22" fmla="*/ 42 w 84"/>
                  <a:gd name="T23" fmla="*/ 84 h 84"/>
                  <a:gd name="T24" fmla="*/ 0 w 84"/>
                  <a:gd name="T25" fmla="*/ 44 h 84"/>
                  <a:gd name="T26" fmla="*/ 0 w 84"/>
                  <a:gd name="T27" fmla="*/ 43 h 84"/>
                  <a:gd name="T28" fmla="*/ 0 w 84"/>
                  <a:gd name="T29" fmla="*/ 42 h 84"/>
                  <a:gd name="T30" fmla="*/ 1 w 84"/>
                  <a:gd name="T31" fmla="*/ 33 h 84"/>
                  <a:gd name="T32" fmla="*/ 3 w 84"/>
                  <a:gd name="T33" fmla="*/ 25 h 84"/>
                  <a:gd name="T34" fmla="*/ 7 w 84"/>
                  <a:gd name="T35" fmla="*/ 18 h 84"/>
                  <a:gd name="T36" fmla="*/ 12 w 84"/>
                  <a:gd name="T37" fmla="*/ 11 h 84"/>
                  <a:gd name="T38" fmla="*/ 18 w 84"/>
                  <a:gd name="T39" fmla="*/ 7 h 84"/>
                  <a:gd name="T40" fmla="*/ 26 w 84"/>
                  <a:gd name="T41" fmla="*/ 2 h 84"/>
                  <a:gd name="T42" fmla="*/ 34 w 84"/>
                  <a:gd name="T43" fmla="*/ 0 h 84"/>
                  <a:gd name="T44" fmla="*/ 42 w 84"/>
                  <a:gd name="T4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lnTo>
                      <a:pt x="51" y="0"/>
                    </a:lnTo>
                    <a:lnTo>
                      <a:pt x="59" y="2"/>
                    </a:lnTo>
                    <a:lnTo>
                      <a:pt x="66" y="7"/>
                    </a:lnTo>
                    <a:lnTo>
                      <a:pt x="72" y="11"/>
                    </a:lnTo>
                    <a:lnTo>
                      <a:pt x="77" y="18"/>
                    </a:lnTo>
                    <a:lnTo>
                      <a:pt x="81" y="25"/>
                    </a:lnTo>
                    <a:lnTo>
                      <a:pt x="83" y="33"/>
                    </a:lnTo>
                    <a:lnTo>
                      <a:pt x="84" y="42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42" y="84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 noEditPoints="1"/>
              </p:cNvSpPr>
              <p:nvPr/>
            </p:nvSpPr>
            <p:spPr bwMode="auto">
              <a:xfrm>
                <a:off x="4035385" y="876304"/>
                <a:ext cx="130173" cy="61913"/>
              </a:xfrm>
              <a:custGeom>
                <a:avLst/>
                <a:gdLst>
                  <a:gd name="T0" fmla="*/ 418 w 492"/>
                  <a:gd name="T1" fmla="*/ 0 h 235"/>
                  <a:gd name="T2" fmla="*/ 430 w 492"/>
                  <a:gd name="T3" fmla="*/ 2 h 235"/>
                  <a:gd name="T4" fmla="*/ 440 w 492"/>
                  <a:gd name="T5" fmla="*/ 9 h 235"/>
                  <a:gd name="T6" fmla="*/ 446 w 492"/>
                  <a:gd name="T7" fmla="*/ 19 h 235"/>
                  <a:gd name="T8" fmla="*/ 448 w 492"/>
                  <a:gd name="T9" fmla="*/ 31 h 235"/>
                  <a:gd name="T10" fmla="*/ 470 w 492"/>
                  <a:gd name="T11" fmla="*/ 58 h 235"/>
                  <a:gd name="T12" fmla="*/ 479 w 492"/>
                  <a:gd name="T13" fmla="*/ 60 h 235"/>
                  <a:gd name="T14" fmla="*/ 487 w 492"/>
                  <a:gd name="T15" fmla="*/ 65 h 235"/>
                  <a:gd name="T16" fmla="*/ 491 w 492"/>
                  <a:gd name="T17" fmla="*/ 73 h 235"/>
                  <a:gd name="T18" fmla="*/ 492 w 492"/>
                  <a:gd name="T19" fmla="*/ 82 h 235"/>
                  <a:gd name="T20" fmla="*/ 492 w 492"/>
                  <a:gd name="T21" fmla="*/ 158 h 235"/>
                  <a:gd name="T22" fmla="*/ 489 w 492"/>
                  <a:gd name="T23" fmla="*/ 166 h 235"/>
                  <a:gd name="T24" fmla="*/ 483 w 492"/>
                  <a:gd name="T25" fmla="*/ 173 h 235"/>
                  <a:gd name="T26" fmla="*/ 474 w 492"/>
                  <a:gd name="T27" fmla="*/ 177 h 235"/>
                  <a:gd name="T28" fmla="*/ 448 w 492"/>
                  <a:gd name="T29" fmla="*/ 177 h 235"/>
                  <a:gd name="T30" fmla="*/ 448 w 492"/>
                  <a:gd name="T31" fmla="*/ 211 h 235"/>
                  <a:gd name="T32" fmla="*/ 443 w 492"/>
                  <a:gd name="T33" fmla="*/ 222 h 235"/>
                  <a:gd name="T34" fmla="*/ 435 w 492"/>
                  <a:gd name="T35" fmla="*/ 230 h 235"/>
                  <a:gd name="T36" fmla="*/ 424 w 492"/>
                  <a:gd name="T37" fmla="*/ 235 h 235"/>
                  <a:gd name="T38" fmla="*/ 29 w 492"/>
                  <a:gd name="T39" fmla="*/ 235 h 235"/>
                  <a:gd name="T40" fmla="*/ 18 w 492"/>
                  <a:gd name="T41" fmla="*/ 233 h 235"/>
                  <a:gd name="T42" fmla="*/ 9 w 492"/>
                  <a:gd name="T43" fmla="*/ 227 h 235"/>
                  <a:gd name="T44" fmla="*/ 2 w 492"/>
                  <a:gd name="T45" fmla="*/ 217 h 235"/>
                  <a:gd name="T46" fmla="*/ 0 w 492"/>
                  <a:gd name="T47" fmla="*/ 205 h 235"/>
                  <a:gd name="T48" fmla="*/ 1 w 492"/>
                  <a:gd name="T49" fmla="*/ 24 h 235"/>
                  <a:gd name="T50" fmla="*/ 5 w 492"/>
                  <a:gd name="T51" fmla="*/ 14 h 235"/>
                  <a:gd name="T52" fmla="*/ 13 w 492"/>
                  <a:gd name="T53" fmla="*/ 6 h 235"/>
                  <a:gd name="T54" fmla="*/ 24 w 492"/>
                  <a:gd name="T55" fmla="*/ 1 h 235"/>
                  <a:gd name="T56" fmla="*/ 448 w 492"/>
                  <a:gd name="T57" fmla="*/ 93 h 235"/>
                  <a:gd name="T58" fmla="*/ 457 w 492"/>
                  <a:gd name="T59" fmla="*/ 141 h 235"/>
                  <a:gd name="T60" fmla="*/ 448 w 492"/>
                  <a:gd name="T61" fmla="*/ 93 h 235"/>
                  <a:gd name="T62" fmla="*/ 35 w 492"/>
                  <a:gd name="T63" fmla="*/ 35 h 235"/>
                  <a:gd name="T64" fmla="*/ 413 w 492"/>
                  <a:gd name="T65" fmla="*/ 19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2" h="235">
                    <a:moveTo>
                      <a:pt x="29" y="0"/>
                    </a:moveTo>
                    <a:lnTo>
                      <a:pt x="418" y="0"/>
                    </a:lnTo>
                    <a:lnTo>
                      <a:pt x="424" y="1"/>
                    </a:lnTo>
                    <a:lnTo>
                      <a:pt x="430" y="2"/>
                    </a:lnTo>
                    <a:lnTo>
                      <a:pt x="435" y="6"/>
                    </a:lnTo>
                    <a:lnTo>
                      <a:pt x="440" y="9"/>
                    </a:lnTo>
                    <a:lnTo>
                      <a:pt x="443" y="14"/>
                    </a:lnTo>
                    <a:lnTo>
                      <a:pt x="446" y="19"/>
                    </a:lnTo>
                    <a:lnTo>
                      <a:pt x="448" y="24"/>
                    </a:lnTo>
                    <a:lnTo>
                      <a:pt x="448" y="31"/>
                    </a:lnTo>
                    <a:lnTo>
                      <a:pt x="448" y="58"/>
                    </a:lnTo>
                    <a:lnTo>
                      <a:pt x="470" y="58"/>
                    </a:lnTo>
                    <a:lnTo>
                      <a:pt x="474" y="59"/>
                    </a:lnTo>
                    <a:lnTo>
                      <a:pt x="479" y="60"/>
                    </a:lnTo>
                    <a:lnTo>
                      <a:pt x="483" y="63"/>
                    </a:lnTo>
                    <a:lnTo>
                      <a:pt x="487" y="65"/>
                    </a:lnTo>
                    <a:lnTo>
                      <a:pt x="489" y="68"/>
                    </a:lnTo>
                    <a:lnTo>
                      <a:pt x="491" y="73"/>
                    </a:lnTo>
                    <a:lnTo>
                      <a:pt x="492" y="76"/>
                    </a:lnTo>
                    <a:lnTo>
                      <a:pt x="492" y="82"/>
                    </a:lnTo>
                    <a:lnTo>
                      <a:pt x="492" y="154"/>
                    </a:lnTo>
                    <a:lnTo>
                      <a:pt x="492" y="158"/>
                    </a:lnTo>
                    <a:lnTo>
                      <a:pt x="491" y="163"/>
                    </a:lnTo>
                    <a:lnTo>
                      <a:pt x="489" y="166"/>
                    </a:lnTo>
                    <a:lnTo>
                      <a:pt x="487" y="170"/>
                    </a:lnTo>
                    <a:lnTo>
                      <a:pt x="483" y="173"/>
                    </a:lnTo>
                    <a:lnTo>
                      <a:pt x="479" y="176"/>
                    </a:lnTo>
                    <a:lnTo>
                      <a:pt x="474" y="177"/>
                    </a:lnTo>
                    <a:lnTo>
                      <a:pt x="470" y="177"/>
                    </a:lnTo>
                    <a:lnTo>
                      <a:pt x="448" y="177"/>
                    </a:lnTo>
                    <a:lnTo>
                      <a:pt x="448" y="205"/>
                    </a:lnTo>
                    <a:lnTo>
                      <a:pt x="448" y="211"/>
                    </a:lnTo>
                    <a:lnTo>
                      <a:pt x="446" y="217"/>
                    </a:lnTo>
                    <a:lnTo>
                      <a:pt x="443" y="222"/>
                    </a:lnTo>
                    <a:lnTo>
                      <a:pt x="440" y="227"/>
                    </a:lnTo>
                    <a:lnTo>
                      <a:pt x="435" y="230"/>
                    </a:lnTo>
                    <a:lnTo>
                      <a:pt x="430" y="233"/>
                    </a:lnTo>
                    <a:lnTo>
                      <a:pt x="424" y="235"/>
                    </a:lnTo>
                    <a:lnTo>
                      <a:pt x="418" y="235"/>
                    </a:lnTo>
                    <a:lnTo>
                      <a:pt x="29" y="235"/>
                    </a:lnTo>
                    <a:lnTo>
                      <a:pt x="24" y="235"/>
                    </a:lnTo>
                    <a:lnTo>
                      <a:pt x="18" y="233"/>
                    </a:lnTo>
                    <a:lnTo>
                      <a:pt x="13" y="230"/>
                    </a:lnTo>
                    <a:lnTo>
                      <a:pt x="9" y="227"/>
                    </a:lnTo>
                    <a:lnTo>
                      <a:pt x="5" y="222"/>
                    </a:lnTo>
                    <a:lnTo>
                      <a:pt x="2" y="217"/>
                    </a:lnTo>
                    <a:lnTo>
                      <a:pt x="1" y="211"/>
                    </a:lnTo>
                    <a:lnTo>
                      <a:pt x="0" y="205"/>
                    </a:lnTo>
                    <a:lnTo>
                      <a:pt x="0" y="31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2"/>
                    </a:lnTo>
                    <a:lnTo>
                      <a:pt x="24" y="1"/>
                    </a:lnTo>
                    <a:lnTo>
                      <a:pt x="29" y="0"/>
                    </a:lnTo>
                    <a:close/>
                    <a:moveTo>
                      <a:pt x="448" y="93"/>
                    </a:moveTo>
                    <a:lnTo>
                      <a:pt x="448" y="141"/>
                    </a:lnTo>
                    <a:lnTo>
                      <a:pt x="457" y="141"/>
                    </a:lnTo>
                    <a:lnTo>
                      <a:pt x="457" y="93"/>
                    </a:lnTo>
                    <a:lnTo>
                      <a:pt x="448" y="93"/>
                    </a:lnTo>
                    <a:close/>
                    <a:moveTo>
                      <a:pt x="413" y="35"/>
                    </a:moveTo>
                    <a:lnTo>
                      <a:pt x="35" y="35"/>
                    </a:lnTo>
                    <a:lnTo>
                      <a:pt x="35" y="199"/>
                    </a:lnTo>
                    <a:lnTo>
                      <a:pt x="413" y="199"/>
                    </a:lnTo>
                    <a:lnTo>
                      <a:pt x="413" y="3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051266" y="890592"/>
                <a:ext cx="87312" cy="34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 noEditPoints="1"/>
              </p:cNvSpPr>
              <p:nvPr/>
            </p:nvSpPr>
            <p:spPr bwMode="auto">
              <a:xfrm>
                <a:off x="3944937" y="862013"/>
                <a:ext cx="52388" cy="96838"/>
              </a:xfrm>
              <a:custGeom>
                <a:avLst/>
                <a:gdLst>
                  <a:gd name="T0" fmla="*/ 25 w 200"/>
                  <a:gd name="T1" fmla="*/ 73 h 367"/>
                  <a:gd name="T2" fmla="*/ 79 w 200"/>
                  <a:gd name="T3" fmla="*/ 127 h 367"/>
                  <a:gd name="T4" fmla="*/ 80 w 200"/>
                  <a:gd name="T5" fmla="*/ 0 h 367"/>
                  <a:gd name="T6" fmla="*/ 184 w 200"/>
                  <a:gd name="T7" fmla="*/ 102 h 367"/>
                  <a:gd name="T8" fmla="*/ 196 w 200"/>
                  <a:gd name="T9" fmla="*/ 114 h 367"/>
                  <a:gd name="T10" fmla="*/ 184 w 200"/>
                  <a:gd name="T11" fmla="*/ 127 h 367"/>
                  <a:gd name="T12" fmla="*/ 131 w 200"/>
                  <a:gd name="T13" fmla="*/ 179 h 367"/>
                  <a:gd name="T14" fmla="*/ 187 w 200"/>
                  <a:gd name="T15" fmla="*/ 235 h 367"/>
                  <a:gd name="T16" fmla="*/ 200 w 200"/>
                  <a:gd name="T17" fmla="*/ 246 h 367"/>
                  <a:gd name="T18" fmla="*/ 187 w 200"/>
                  <a:gd name="T19" fmla="*/ 259 h 367"/>
                  <a:gd name="T20" fmla="*/ 110 w 200"/>
                  <a:gd name="T21" fmla="*/ 338 h 367"/>
                  <a:gd name="T22" fmla="*/ 79 w 200"/>
                  <a:gd name="T23" fmla="*/ 367 h 367"/>
                  <a:gd name="T24" fmla="*/ 79 w 200"/>
                  <a:gd name="T25" fmla="*/ 325 h 367"/>
                  <a:gd name="T26" fmla="*/ 79 w 200"/>
                  <a:gd name="T27" fmla="*/ 232 h 367"/>
                  <a:gd name="T28" fmla="*/ 29 w 200"/>
                  <a:gd name="T29" fmla="*/ 283 h 367"/>
                  <a:gd name="T30" fmla="*/ 4 w 200"/>
                  <a:gd name="T31" fmla="*/ 258 h 367"/>
                  <a:gd name="T32" fmla="*/ 79 w 200"/>
                  <a:gd name="T33" fmla="*/ 182 h 367"/>
                  <a:gd name="T34" fmla="*/ 79 w 200"/>
                  <a:gd name="T35" fmla="*/ 177 h 367"/>
                  <a:gd name="T36" fmla="*/ 0 w 200"/>
                  <a:gd name="T37" fmla="*/ 98 h 367"/>
                  <a:gd name="T38" fmla="*/ 25 w 200"/>
                  <a:gd name="T39" fmla="*/ 73 h 367"/>
                  <a:gd name="T40" fmla="*/ 150 w 200"/>
                  <a:gd name="T41" fmla="*/ 246 h 367"/>
                  <a:gd name="T42" fmla="*/ 114 w 200"/>
                  <a:gd name="T43" fmla="*/ 212 h 367"/>
                  <a:gd name="T44" fmla="*/ 114 w 200"/>
                  <a:gd name="T45" fmla="*/ 282 h 367"/>
                  <a:gd name="T46" fmla="*/ 150 w 200"/>
                  <a:gd name="T47" fmla="*/ 246 h 367"/>
                  <a:gd name="T48" fmla="*/ 114 w 200"/>
                  <a:gd name="T49" fmla="*/ 82 h 367"/>
                  <a:gd name="T50" fmla="*/ 114 w 200"/>
                  <a:gd name="T51" fmla="*/ 146 h 367"/>
                  <a:gd name="T52" fmla="*/ 146 w 200"/>
                  <a:gd name="T53" fmla="*/ 114 h 367"/>
                  <a:gd name="T54" fmla="*/ 114 w 200"/>
                  <a:gd name="T55" fmla="*/ 82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367">
                    <a:moveTo>
                      <a:pt x="25" y="73"/>
                    </a:moveTo>
                    <a:lnTo>
                      <a:pt x="79" y="127"/>
                    </a:lnTo>
                    <a:lnTo>
                      <a:pt x="80" y="0"/>
                    </a:lnTo>
                    <a:lnTo>
                      <a:pt x="184" y="102"/>
                    </a:lnTo>
                    <a:lnTo>
                      <a:pt x="196" y="114"/>
                    </a:lnTo>
                    <a:lnTo>
                      <a:pt x="184" y="127"/>
                    </a:lnTo>
                    <a:lnTo>
                      <a:pt x="131" y="179"/>
                    </a:lnTo>
                    <a:lnTo>
                      <a:pt x="187" y="235"/>
                    </a:lnTo>
                    <a:lnTo>
                      <a:pt x="200" y="246"/>
                    </a:lnTo>
                    <a:lnTo>
                      <a:pt x="187" y="259"/>
                    </a:lnTo>
                    <a:lnTo>
                      <a:pt x="110" y="338"/>
                    </a:lnTo>
                    <a:lnTo>
                      <a:pt x="79" y="367"/>
                    </a:lnTo>
                    <a:lnTo>
                      <a:pt x="79" y="325"/>
                    </a:lnTo>
                    <a:lnTo>
                      <a:pt x="79" y="232"/>
                    </a:lnTo>
                    <a:lnTo>
                      <a:pt x="29" y="283"/>
                    </a:lnTo>
                    <a:lnTo>
                      <a:pt x="4" y="258"/>
                    </a:lnTo>
                    <a:lnTo>
                      <a:pt x="79" y="182"/>
                    </a:lnTo>
                    <a:lnTo>
                      <a:pt x="79" y="177"/>
                    </a:lnTo>
                    <a:lnTo>
                      <a:pt x="0" y="98"/>
                    </a:lnTo>
                    <a:lnTo>
                      <a:pt x="25" y="73"/>
                    </a:lnTo>
                    <a:close/>
                    <a:moveTo>
                      <a:pt x="150" y="246"/>
                    </a:moveTo>
                    <a:lnTo>
                      <a:pt x="114" y="212"/>
                    </a:lnTo>
                    <a:lnTo>
                      <a:pt x="114" y="282"/>
                    </a:lnTo>
                    <a:lnTo>
                      <a:pt x="150" y="246"/>
                    </a:lnTo>
                    <a:close/>
                    <a:moveTo>
                      <a:pt x="114" y="82"/>
                    </a:moveTo>
                    <a:lnTo>
                      <a:pt x="114" y="146"/>
                    </a:lnTo>
                    <a:lnTo>
                      <a:pt x="146" y="114"/>
                    </a:lnTo>
                    <a:lnTo>
                      <a:pt x="114" y="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5940539" y="5094371"/>
              <a:ext cx="371944" cy="371944"/>
              <a:chOff x="5940539" y="5094371"/>
              <a:chExt cx="371944" cy="371944"/>
            </a:xfrm>
          </p:grpSpPr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5940539" y="5094371"/>
                <a:ext cx="371944" cy="371944"/>
              </a:xfrm>
              <a:custGeom>
                <a:avLst/>
                <a:gdLst>
                  <a:gd name="T0" fmla="*/ 904 w 1639"/>
                  <a:gd name="T1" fmla="*/ 5 h 1638"/>
                  <a:gd name="T2" fmla="*/ 1025 w 1639"/>
                  <a:gd name="T3" fmla="*/ 27 h 1638"/>
                  <a:gd name="T4" fmla="*/ 1139 w 1639"/>
                  <a:gd name="T5" fmla="*/ 64 h 1638"/>
                  <a:gd name="T6" fmla="*/ 1245 w 1639"/>
                  <a:gd name="T7" fmla="*/ 119 h 1638"/>
                  <a:gd name="T8" fmla="*/ 1342 w 1639"/>
                  <a:gd name="T9" fmla="*/ 187 h 1638"/>
                  <a:gd name="T10" fmla="*/ 1427 w 1639"/>
                  <a:gd name="T11" fmla="*/ 268 h 1638"/>
                  <a:gd name="T12" fmla="*/ 1500 w 1639"/>
                  <a:gd name="T13" fmla="*/ 362 h 1638"/>
                  <a:gd name="T14" fmla="*/ 1560 w 1639"/>
                  <a:gd name="T15" fmla="*/ 464 h 1638"/>
                  <a:gd name="T16" fmla="*/ 1603 w 1639"/>
                  <a:gd name="T17" fmla="*/ 576 h 1638"/>
                  <a:gd name="T18" fmla="*/ 1630 w 1639"/>
                  <a:gd name="T19" fmla="*/ 695 h 1638"/>
                  <a:gd name="T20" fmla="*/ 1639 w 1639"/>
                  <a:gd name="T21" fmla="*/ 820 h 1638"/>
                  <a:gd name="T22" fmla="*/ 1630 w 1639"/>
                  <a:gd name="T23" fmla="*/ 944 h 1638"/>
                  <a:gd name="T24" fmla="*/ 1603 w 1639"/>
                  <a:gd name="T25" fmla="*/ 1063 h 1638"/>
                  <a:gd name="T26" fmla="*/ 1560 w 1639"/>
                  <a:gd name="T27" fmla="*/ 1174 h 1638"/>
                  <a:gd name="T28" fmla="*/ 1500 w 1639"/>
                  <a:gd name="T29" fmla="*/ 1278 h 1638"/>
                  <a:gd name="T30" fmla="*/ 1427 w 1639"/>
                  <a:gd name="T31" fmla="*/ 1371 h 1638"/>
                  <a:gd name="T32" fmla="*/ 1342 w 1639"/>
                  <a:gd name="T33" fmla="*/ 1452 h 1638"/>
                  <a:gd name="T34" fmla="*/ 1245 w 1639"/>
                  <a:gd name="T35" fmla="*/ 1520 h 1638"/>
                  <a:gd name="T36" fmla="*/ 1139 w 1639"/>
                  <a:gd name="T37" fmla="*/ 1575 h 1638"/>
                  <a:gd name="T38" fmla="*/ 1025 w 1639"/>
                  <a:gd name="T39" fmla="*/ 1613 h 1638"/>
                  <a:gd name="T40" fmla="*/ 904 w 1639"/>
                  <a:gd name="T41" fmla="*/ 1635 h 1638"/>
                  <a:gd name="T42" fmla="*/ 778 w 1639"/>
                  <a:gd name="T43" fmla="*/ 1637 h 1638"/>
                  <a:gd name="T44" fmla="*/ 655 w 1639"/>
                  <a:gd name="T45" fmla="*/ 1623 h 1638"/>
                  <a:gd name="T46" fmla="*/ 539 w 1639"/>
                  <a:gd name="T47" fmla="*/ 1589 h 1638"/>
                  <a:gd name="T48" fmla="*/ 429 w 1639"/>
                  <a:gd name="T49" fmla="*/ 1540 h 1638"/>
                  <a:gd name="T50" fmla="*/ 330 w 1639"/>
                  <a:gd name="T51" fmla="*/ 1477 h 1638"/>
                  <a:gd name="T52" fmla="*/ 241 w 1639"/>
                  <a:gd name="T53" fmla="*/ 1399 h 1638"/>
                  <a:gd name="T54" fmla="*/ 163 w 1639"/>
                  <a:gd name="T55" fmla="*/ 1310 h 1638"/>
                  <a:gd name="T56" fmla="*/ 100 w 1639"/>
                  <a:gd name="T57" fmla="*/ 1210 h 1638"/>
                  <a:gd name="T58" fmla="*/ 51 w 1639"/>
                  <a:gd name="T59" fmla="*/ 1102 h 1638"/>
                  <a:gd name="T60" fmla="*/ 17 w 1639"/>
                  <a:gd name="T61" fmla="*/ 985 h 1638"/>
                  <a:gd name="T62" fmla="*/ 1 w 1639"/>
                  <a:gd name="T63" fmla="*/ 862 h 1638"/>
                  <a:gd name="T64" fmla="*/ 5 w 1639"/>
                  <a:gd name="T65" fmla="*/ 736 h 1638"/>
                  <a:gd name="T66" fmla="*/ 27 w 1639"/>
                  <a:gd name="T67" fmla="*/ 615 h 1638"/>
                  <a:gd name="T68" fmla="*/ 65 w 1639"/>
                  <a:gd name="T69" fmla="*/ 501 h 1638"/>
                  <a:gd name="T70" fmla="*/ 119 w 1639"/>
                  <a:gd name="T71" fmla="*/ 395 h 1638"/>
                  <a:gd name="T72" fmla="*/ 187 w 1639"/>
                  <a:gd name="T73" fmla="*/ 299 h 1638"/>
                  <a:gd name="T74" fmla="*/ 270 w 1639"/>
                  <a:gd name="T75" fmla="*/ 213 h 1638"/>
                  <a:gd name="T76" fmla="*/ 362 w 1639"/>
                  <a:gd name="T77" fmla="*/ 141 h 1638"/>
                  <a:gd name="T78" fmla="*/ 465 w 1639"/>
                  <a:gd name="T79" fmla="*/ 81 h 1638"/>
                  <a:gd name="T80" fmla="*/ 576 w 1639"/>
                  <a:gd name="T81" fmla="*/ 37 h 1638"/>
                  <a:gd name="T82" fmla="*/ 695 w 1639"/>
                  <a:gd name="T83" fmla="*/ 9 h 1638"/>
                  <a:gd name="T84" fmla="*/ 820 w 1639"/>
                  <a:gd name="T85" fmla="*/ 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39" h="1638">
                    <a:moveTo>
                      <a:pt x="820" y="0"/>
                    </a:moveTo>
                    <a:lnTo>
                      <a:pt x="863" y="1"/>
                    </a:lnTo>
                    <a:lnTo>
                      <a:pt x="904" y="5"/>
                    </a:lnTo>
                    <a:lnTo>
                      <a:pt x="945" y="9"/>
                    </a:lnTo>
                    <a:lnTo>
                      <a:pt x="986" y="17"/>
                    </a:lnTo>
                    <a:lnTo>
                      <a:pt x="1025" y="27"/>
                    </a:lnTo>
                    <a:lnTo>
                      <a:pt x="1063" y="37"/>
                    </a:lnTo>
                    <a:lnTo>
                      <a:pt x="1102" y="50"/>
                    </a:lnTo>
                    <a:lnTo>
                      <a:pt x="1139" y="64"/>
                    </a:lnTo>
                    <a:lnTo>
                      <a:pt x="1175" y="81"/>
                    </a:lnTo>
                    <a:lnTo>
                      <a:pt x="1211" y="99"/>
                    </a:lnTo>
                    <a:lnTo>
                      <a:pt x="1245" y="119"/>
                    </a:lnTo>
                    <a:lnTo>
                      <a:pt x="1279" y="141"/>
                    </a:lnTo>
                    <a:lnTo>
                      <a:pt x="1311" y="163"/>
                    </a:lnTo>
                    <a:lnTo>
                      <a:pt x="1342" y="187"/>
                    </a:lnTo>
                    <a:lnTo>
                      <a:pt x="1371" y="213"/>
                    </a:lnTo>
                    <a:lnTo>
                      <a:pt x="1400" y="240"/>
                    </a:lnTo>
                    <a:lnTo>
                      <a:pt x="1427" y="268"/>
                    </a:lnTo>
                    <a:lnTo>
                      <a:pt x="1452" y="299"/>
                    </a:lnTo>
                    <a:lnTo>
                      <a:pt x="1477" y="330"/>
                    </a:lnTo>
                    <a:lnTo>
                      <a:pt x="1500" y="362"/>
                    </a:lnTo>
                    <a:lnTo>
                      <a:pt x="1521" y="395"/>
                    </a:lnTo>
                    <a:lnTo>
                      <a:pt x="1541" y="429"/>
                    </a:lnTo>
                    <a:lnTo>
                      <a:pt x="1560" y="464"/>
                    </a:lnTo>
                    <a:lnTo>
                      <a:pt x="1576" y="501"/>
                    </a:lnTo>
                    <a:lnTo>
                      <a:pt x="1590" y="538"/>
                    </a:lnTo>
                    <a:lnTo>
                      <a:pt x="1603" y="576"/>
                    </a:lnTo>
                    <a:lnTo>
                      <a:pt x="1614" y="615"/>
                    </a:lnTo>
                    <a:lnTo>
                      <a:pt x="1623" y="655"/>
                    </a:lnTo>
                    <a:lnTo>
                      <a:pt x="1630" y="695"/>
                    </a:lnTo>
                    <a:lnTo>
                      <a:pt x="1636" y="736"/>
                    </a:lnTo>
                    <a:lnTo>
                      <a:pt x="1638" y="778"/>
                    </a:lnTo>
                    <a:lnTo>
                      <a:pt x="1639" y="820"/>
                    </a:lnTo>
                    <a:lnTo>
                      <a:pt x="1638" y="862"/>
                    </a:lnTo>
                    <a:lnTo>
                      <a:pt x="1636" y="903"/>
                    </a:lnTo>
                    <a:lnTo>
                      <a:pt x="1630" y="944"/>
                    </a:lnTo>
                    <a:lnTo>
                      <a:pt x="1623" y="985"/>
                    </a:lnTo>
                    <a:lnTo>
                      <a:pt x="1614" y="1024"/>
                    </a:lnTo>
                    <a:lnTo>
                      <a:pt x="1603" y="1063"/>
                    </a:lnTo>
                    <a:lnTo>
                      <a:pt x="1590" y="1102"/>
                    </a:lnTo>
                    <a:lnTo>
                      <a:pt x="1576" y="1138"/>
                    </a:lnTo>
                    <a:lnTo>
                      <a:pt x="1560" y="1174"/>
                    </a:lnTo>
                    <a:lnTo>
                      <a:pt x="1541" y="1210"/>
                    </a:lnTo>
                    <a:lnTo>
                      <a:pt x="1521" y="1244"/>
                    </a:lnTo>
                    <a:lnTo>
                      <a:pt x="1500" y="1278"/>
                    </a:lnTo>
                    <a:lnTo>
                      <a:pt x="1477" y="1310"/>
                    </a:lnTo>
                    <a:lnTo>
                      <a:pt x="1452" y="1341"/>
                    </a:lnTo>
                    <a:lnTo>
                      <a:pt x="1427" y="1371"/>
                    </a:lnTo>
                    <a:lnTo>
                      <a:pt x="1400" y="1399"/>
                    </a:lnTo>
                    <a:lnTo>
                      <a:pt x="1371" y="1426"/>
                    </a:lnTo>
                    <a:lnTo>
                      <a:pt x="1342" y="1452"/>
                    </a:lnTo>
                    <a:lnTo>
                      <a:pt x="1311" y="1477"/>
                    </a:lnTo>
                    <a:lnTo>
                      <a:pt x="1279" y="1499"/>
                    </a:lnTo>
                    <a:lnTo>
                      <a:pt x="1245" y="1520"/>
                    </a:lnTo>
                    <a:lnTo>
                      <a:pt x="1211" y="1540"/>
                    </a:lnTo>
                    <a:lnTo>
                      <a:pt x="1175" y="1558"/>
                    </a:lnTo>
                    <a:lnTo>
                      <a:pt x="1139" y="1575"/>
                    </a:lnTo>
                    <a:lnTo>
                      <a:pt x="1102" y="1589"/>
                    </a:lnTo>
                    <a:lnTo>
                      <a:pt x="1063" y="1602"/>
                    </a:lnTo>
                    <a:lnTo>
                      <a:pt x="1025" y="1613"/>
                    </a:lnTo>
                    <a:lnTo>
                      <a:pt x="986" y="1623"/>
                    </a:lnTo>
                    <a:lnTo>
                      <a:pt x="945" y="1629"/>
                    </a:lnTo>
                    <a:lnTo>
                      <a:pt x="904" y="1635"/>
                    </a:lnTo>
                    <a:lnTo>
                      <a:pt x="863" y="1637"/>
                    </a:lnTo>
                    <a:lnTo>
                      <a:pt x="820" y="1638"/>
                    </a:lnTo>
                    <a:lnTo>
                      <a:pt x="778" y="1637"/>
                    </a:lnTo>
                    <a:lnTo>
                      <a:pt x="736" y="1635"/>
                    </a:lnTo>
                    <a:lnTo>
                      <a:pt x="695" y="1629"/>
                    </a:lnTo>
                    <a:lnTo>
                      <a:pt x="655" y="1623"/>
                    </a:lnTo>
                    <a:lnTo>
                      <a:pt x="615" y="1613"/>
                    </a:lnTo>
                    <a:lnTo>
                      <a:pt x="576" y="1602"/>
                    </a:lnTo>
                    <a:lnTo>
                      <a:pt x="539" y="1589"/>
                    </a:lnTo>
                    <a:lnTo>
                      <a:pt x="501" y="1575"/>
                    </a:lnTo>
                    <a:lnTo>
                      <a:pt x="465" y="1558"/>
                    </a:lnTo>
                    <a:lnTo>
                      <a:pt x="429" y="1540"/>
                    </a:lnTo>
                    <a:lnTo>
                      <a:pt x="395" y="1520"/>
                    </a:lnTo>
                    <a:lnTo>
                      <a:pt x="362" y="1499"/>
                    </a:lnTo>
                    <a:lnTo>
                      <a:pt x="330" y="1477"/>
                    </a:lnTo>
                    <a:lnTo>
                      <a:pt x="299" y="1452"/>
                    </a:lnTo>
                    <a:lnTo>
                      <a:pt x="270" y="1426"/>
                    </a:lnTo>
                    <a:lnTo>
                      <a:pt x="241" y="1399"/>
                    </a:lnTo>
                    <a:lnTo>
                      <a:pt x="214" y="1371"/>
                    </a:lnTo>
                    <a:lnTo>
                      <a:pt x="187" y="1341"/>
                    </a:lnTo>
                    <a:lnTo>
                      <a:pt x="163" y="1310"/>
                    </a:lnTo>
                    <a:lnTo>
                      <a:pt x="141" y="1278"/>
                    </a:lnTo>
                    <a:lnTo>
                      <a:pt x="119" y="1244"/>
                    </a:lnTo>
                    <a:lnTo>
                      <a:pt x="100" y="1210"/>
                    </a:lnTo>
                    <a:lnTo>
                      <a:pt x="81" y="1174"/>
                    </a:lnTo>
                    <a:lnTo>
                      <a:pt x="65" y="1138"/>
                    </a:lnTo>
                    <a:lnTo>
                      <a:pt x="51" y="1102"/>
                    </a:lnTo>
                    <a:lnTo>
                      <a:pt x="37" y="1063"/>
                    </a:lnTo>
                    <a:lnTo>
                      <a:pt x="27" y="1024"/>
                    </a:lnTo>
                    <a:lnTo>
                      <a:pt x="17" y="985"/>
                    </a:lnTo>
                    <a:lnTo>
                      <a:pt x="9" y="944"/>
                    </a:lnTo>
                    <a:lnTo>
                      <a:pt x="5" y="903"/>
                    </a:lnTo>
                    <a:lnTo>
                      <a:pt x="1" y="862"/>
                    </a:lnTo>
                    <a:lnTo>
                      <a:pt x="0" y="820"/>
                    </a:lnTo>
                    <a:lnTo>
                      <a:pt x="1" y="778"/>
                    </a:lnTo>
                    <a:lnTo>
                      <a:pt x="5" y="736"/>
                    </a:lnTo>
                    <a:lnTo>
                      <a:pt x="9" y="695"/>
                    </a:lnTo>
                    <a:lnTo>
                      <a:pt x="17" y="655"/>
                    </a:lnTo>
                    <a:lnTo>
                      <a:pt x="27" y="615"/>
                    </a:lnTo>
                    <a:lnTo>
                      <a:pt x="37" y="576"/>
                    </a:lnTo>
                    <a:lnTo>
                      <a:pt x="51" y="538"/>
                    </a:lnTo>
                    <a:lnTo>
                      <a:pt x="65" y="501"/>
                    </a:lnTo>
                    <a:lnTo>
                      <a:pt x="81" y="464"/>
                    </a:lnTo>
                    <a:lnTo>
                      <a:pt x="100" y="429"/>
                    </a:lnTo>
                    <a:lnTo>
                      <a:pt x="119" y="395"/>
                    </a:lnTo>
                    <a:lnTo>
                      <a:pt x="141" y="362"/>
                    </a:lnTo>
                    <a:lnTo>
                      <a:pt x="163" y="330"/>
                    </a:lnTo>
                    <a:lnTo>
                      <a:pt x="187" y="299"/>
                    </a:lnTo>
                    <a:lnTo>
                      <a:pt x="214" y="268"/>
                    </a:lnTo>
                    <a:lnTo>
                      <a:pt x="241" y="240"/>
                    </a:lnTo>
                    <a:lnTo>
                      <a:pt x="270" y="213"/>
                    </a:lnTo>
                    <a:lnTo>
                      <a:pt x="299" y="187"/>
                    </a:lnTo>
                    <a:lnTo>
                      <a:pt x="330" y="163"/>
                    </a:lnTo>
                    <a:lnTo>
                      <a:pt x="362" y="141"/>
                    </a:lnTo>
                    <a:lnTo>
                      <a:pt x="395" y="119"/>
                    </a:lnTo>
                    <a:lnTo>
                      <a:pt x="429" y="99"/>
                    </a:lnTo>
                    <a:lnTo>
                      <a:pt x="465" y="81"/>
                    </a:lnTo>
                    <a:lnTo>
                      <a:pt x="501" y="64"/>
                    </a:lnTo>
                    <a:lnTo>
                      <a:pt x="539" y="50"/>
                    </a:lnTo>
                    <a:lnTo>
                      <a:pt x="576" y="37"/>
                    </a:lnTo>
                    <a:lnTo>
                      <a:pt x="615" y="27"/>
                    </a:lnTo>
                    <a:lnTo>
                      <a:pt x="655" y="17"/>
                    </a:lnTo>
                    <a:lnTo>
                      <a:pt x="695" y="9"/>
                    </a:lnTo>
                    <a:lnTo>
                      <a:pt x="736" y="5"/>
                    </a:lnTo>
                    <a:lnTo>
                      <a:pt x="778" y="1"/>
                    </a:lnTo>
                    <a:lnTo>
                      <a:pt x="82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6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5951439" y="5105271"/>
                <a:ext cx="351507" cy="351507"/>
              </a:xfrm>
              <a:custGeom>
                <a:avLst/>
                <a:gdLst>
                  <a:gd name="T0" fmla="*/ 853 w 1548"/>
                  <a:gd name="T1" fmla="*/ 4 h 1547"/>
                  <a:gd name="T2" fmla="*/ 967 w 1548"/>
                  <a:gd name="T3" fmla="*/ 25 h 1547"/>
                  <a:gd name="T4" fmla="*/ 1076 w 1548"/>
                  <a:gd name="T5" fmla="*/ 61 h 1547"/>
                  <a:gd name="T6" fmla="*/ 1176 w 1548"/>
                  <a:gd name="T7" fmla="*/ 112 h 1547"/>
                  <a:gd name="T8" fmla="*/ 1266 w 1548"/>
                  <a:gd name="T9" fmla="*/ 177 h 1547"/>
                  <a:gd name="T10" fmla="*/ 1347 w 1548"/>
                  <a:gd name="T11" fmla="*/ 254 h 1547"/>
                  <a:gd name="T12" fmla="*/ 1415 w 1548"/>
                  <a:gd name="T13" fmla="*/ 341 h 1547"/>
                  <a:gd name="T14" fmla="*/ 1471 w 1548"/>
                  <a:gd name="T15" fmla="*/ 439 h 1547"/>
                  <a:gd name="T16" fmla="*/ 1514 w 1548"/>
                  <a:gd name="T17" fmla="*/ 544 h 1547"/>
                  <a:gd name="T18" fmla="*/ 1539 w 1548"/>
                  <a:gd name="T19" fmla="*/ 655 h 1547"/>
                  <a:gd name="T20" fmla="*/ 1548 w 1548"/>
                  <a:gd name="T21" fmla="*/ 774 h 1547"/>
                  <a:gd name="T22" fmla="*/ 1539 w 1548"/>
                  <a:gd name="T23" fmla="*/ 891 h 1547"/>
                  <a:gd name="T24" fmla="*/ 1514 w 1548"/>
                  <a:gd name="T25" fmla="*/ 1003 h 1547"/>
                  <a:gd name="T26" fmla="*/ 1471 w 1548"/>
                  <a:gd name="T27" fmla="*/ 1109 h 1547"/>
                  <a:gd name="T28" fmla="*/ 1415 w 1548"/>
                  <a:gd name="T29" fmla="*/ 1206 h 1547"/>
                  <a:gd name="T30" fmla="*/ 1347 w 1548"/>
                  <a:gd name="T31" fmla="*/ 1294 h 1547"/>
                  <a:gd name="T32" fmla="*/ 1266 w 1548"/>
                  <a:gd name="T33" fmla="*/ 1370 h 1547"/>
                  <a:gd name="T34" fmla="*/ 1176 w 1548"/>
                  <a:gd name="T35" fmla="*/ 1435 h 1547"/>
                  <a:gd name="T36" fmla="*/ 1076 w 1548"/>
                  <a:gd name="T37" fmla="*/ 1486 h 1547"/>
                  <a:gd name="T38" fmla="*/ 967 w 1548"/>
                  <a:gd name="T39" fmla="*/ 1523 h 1547"/>
                  <a:gd name="T40" fmla="*/ 853 w 1548"/>
                  <a:gd name="T41" fmla="*/ 1543 h 1547"/>
                  <a:gd name="T42" fmla="*/ 735 w 1548"/>
                  <a:gd name="T43" fmla="*/ 1546 h 1547"/>
                  <a:gd name="T44" fmla="*/ 618 w 1548"/>
                  <a:gd name="T45" fmla="*/ 1531 h 1547"/>
                  <a:gd name="T46" fmla="*/ 509 w 1548"/>
                  <a:gd name="T47" fmla="*/ 1500 h 1547"/>
                  <a:gd name="T48" fmla="*/ 405 w 1548"/>
                  <a:gd name="T49" fmla="*/ 1453 h 1547"/>
                  <a:gd name="T50" fmla="*/ 311 w 1548"/>
                  <a:gd name="T51" fmla="*/ 1393 h 1547"/>
                  <a:gd name="T52" fmla="*/ 227 w 1548"/>
                  <a:gd name="T53" fmla="*/ 1320 h 1547"/>
                  <a:gd name="T54" fmla="*/ 154 w 1548"/>
                  <a:gd name="T55" fmla="*/ 1237 h 1547"/>
                  <a:gd name="T56" fmla="*/ 94 w 1548"/>
                  <a:gd name="T57" fmla="*/ 1142 h 1547"/>
                  <a:gd name="T58" fmla="*/ 48 w 1548"/>
                  <a:gd name="T59" fmla="*/ 1040 h 1547"/>
                  <a:gd name="T60" fmla="*/ 16 w 1548"/>
                  <a:gd name="T61" fmla="*/ 929 h 1547"/>
                  <a:gd name="T62" fmla="*/ 1 w 1548"/>
                  <a:gd name="T63" fmla="*/ 814 h 1547"/>
                  <a:gd name="T64" fmla="*/ 5 w 1548"/>
                  <a:gd name="T65" fmla="*/ 694 h 1547"/>
                  <a:gd name="T66" fmla="*/ 25 w 1548"/>
                  <a:gd name="T67" fmla="*/ 580 h 1547"/>
                  <a:gd name="T68" fmla="*/ 62 w 1548"/>
                  <a:gd name="T69" fmla="*/ 473 h 1547"/>
                  <a:gd name="T70" fmla="*/ 113 w 1548"/>
                  <a:gd name="T71" fmla="*/ 373 h 1547"/>
                  <a:gd name="T72" fmla="*/ 177 w 1548"/>
                  <a:gd name="T73" fmla="*/ 281 h 1547"/>
                  <a:gd name="T74" fmla="*/ 254 w 1548"/>
                  <a:gd name="T75" fmla="*/ 202 h 1547"/>
                  <a:gd name="T76" fmla="*/ 341 w 1548"/>
                  <a:gd name="T77" fmla="*/ 132 h 1547"/>
                  <a:gd name="T78" fmla="*/ 439 w 1548"/>
                  <a:gd name="T79" fmla="*/ 76 h 1547"/>
                  <a:gd name="T80" fmla="*/ 544 w 1548"/>
                  <a:gd name="T81" fmla="*/ 35 h 1547"/>
                  <a:gd name="T82" fmla="*/ 656 w 1548"/>
                  <a:gd name="T83" fmla="*/ 9 h 1547"/>
                  <a:gd name="T84" fmla="*/ 774 w 1548"/>
                  <a:gd name="T85" fmla="*/ 0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8" h="1547">
                    <a:moveTo>
                      <a:pt x="774" y="0"/>
                    </a:moveTo>
                    <a:lnTo>
                      <a:pt x="814" y="1"/>
                    </a:lnTo>
                    <a:lnTo>
                      <a:pt x="853" y="4"/>
                    </a:lnTo>
                    <a:lnTo>
                      <a:pt x="892" y="9"/>
                    </a:lnTo>
                    <a:lnTo>
                      <a:pt x="930" y="16"/>
                    </a:lnTo>
                    <a:lnTo>
                      <a:pt x="967" y="25"/>
                    </a:lnTo>
                    <a:lnTo>
                      <a:pt x="1004" y="35"/>
                    </a:lnTo>
                    <a:lnTo>
                      <a:pt x="1040" y="47"/>
                    </a:lnTo>
                    <a:lnTo>
                      <a:pt x="1076" y="61"/>
                    </a:lnTo>
                    <a:lnTo>
                      <a:pt x="1110" y="76"/>
                    </a:lnTo>
                    <a:lnTo>
                      <a:pt x="1143" y="93"/>
                    </a:lnTo>
                    <a:lnTo>
                      <a:pt x="1176" y="112"/>
                    </a:lnTo>
                    <a:lnTo>
                      <a:pt x="1207" y="132"/>
                    </a:lnTo>
                    <a:lnTo>
                      <a:pt x="1238" y="154"/>
                    </a:lnTo>
                    <a:lnTo>
                      <a:pt x="1266" y="177"/>
                    </a:lnTo>
                    <a:lnTo>
                      <a:pt x="1295" y="202"/>
                    </a:lnTo>
                    <a:lnTo>
                      <a:pt x="1321" y="227"/>
                    </a:lnTo>
                    <a:lnTo>
                      <a:pt x="1347" y="254"/>
                    </a:lnTo>
                    <a:lnTo>
                      <a:pt x="1371" y="281"/>
                    </a:lnTo>
                    <a:lnTo>
                      <a:pt x="1394" y="311"/>
                    </a:lnTo>
                    <a:lnTo>
                      <a:pt x="1415" y="341"/>
                    </a:lnTo>
                    <a:lnTo>
                      <a:pt x="1436" y="373"/>
                    </a:lnTo>
                    <a:lnTo>
                      <a:pt x="1454" y="405"/>
                    </a:lnTo>
                    <a:lnTo>
                      <a:pt x="1471" y="439"/>
                    </a:lnTo>
                    <a:lnTo>
                      <a:pt x="1487" y="473"/>
                    </a:lnTo>
                    <a:lnTo>
                      <a:pt x="1501" y="507"/>
                    </a:lnTo>
                    <a:lnTo>
                      <a:pt x="1514" y="544"/>
                    </a:lnTo>
                    <a:lnTo>
                      <a:pt x="1524" y="580"/>
                    </a:lnTo>
                    <a:lnTo>
                      <a:pt x="1532" y="618"/>
                    </a:lnTo>
                    <a:lnTo>
                      <a:pt x="1539" y="655"/>
                    </a:lnTo>
                    <a:lnTo>
                      <a:pt x="1544" y="694"/>
                    </a:lnTo>
                    <a:lnTo>
                      <a:pt x="1547" y="734"/>
                    </a:lnTo>
                    <a:lnTo>
                      <a:pt x="1548" y="774"/>
                    </a:lnTo>
                    <a:lnTo>
                      <a:pt x="1547" y="814"/>
                    </a:lnTo>
                    <a:lnTo>
                      <a:pt x="1544" y="853"/>
                    </a:lnTo>
                    <a:lnTo>
                      <a:pt x="1539" y="891"/>
                    </a:lnTo>
                    <a:lnTo>
                      <a:pt x="1532" y="929"/>
                    </a:lnTo>
                    <a:lnTo>
                      <a:pt x="1524" y="967"/>
                    </a:lnTo>
                    <a:lnTo>
                      <a:pt x="1514" y="1003"/>
                    </a:lnTo>
                    <a:lnTo>
                      <a:pt x="1501" y="1040"/>
                    </a:lnTo>
                    <a:lnTo>
                      <a:pt x="1487" y="1075"/>
                    </a:lnTo>
                    <a:lnTo>
                      <a:pt x="1471" y="1109"/>
                    </a:lnTo>
                    <a:lnTo>
                      <a:pt x="1454" y="1142"/>
                    </a:lnTo>
                    <a:lnTo>
                      <a:pt x="1436" y="1174"/>
                    </a:lnTo>
                    <a:lnTo>
                      <a:pt x="1415" y="1206"/>
                    </a:lnTo>
                    <a:lnTo>
                      <a:pt x="1394" y="1237"/>
                    </a:lnTo>
                    <a:lnTo>
                      <a:pt x="1371" y="1265"/>
                    </a:lnTo>
                    <a:lnTo>
                      <a:pt x="1347" y="1294"/>
                    </a:lnTo>
                    <a:lnTo>
                      <a:pt x="1321" y="1320"/>
                    </a:lnTo>
                    <a:lnTo>
                      <a:pt x="1295" y="1346"/>
                    </a:lnTo>
                    <a:lnTo>
                      <a:pt x="1266" y="1370"/>
                    </a:lnTo>
                    <a:lnTo>
                      <a:pt x="1238" y="1393"/>
                    </a:lnTo>
                    <a:lnTo>
                      <a:pt x="1207" y="1415"/>
                    </a:lnTo>
                    <a:lnTo>
                      <a:pt x="1176" y="1435"/>
                    </a:lnTo>
                    <a:lnTo>
                      <a:pt x="1143" y="1453"/>
                    </a:lnTo>
                    <a:lnTo>
                      <a:pt x="1110" y="1470"/>
                    </a:lnTo>
                    <a:lnTo>
                      <a:pt x="1076" y="1486"/>
                    </a:lnTo>
                    <a:lnTo>
                      <a:pt x="1040" y="1500"/>
                    </a:lnTo>
                    <a:lnTo>
                      <a:pt x="1004" y="1513"/>
                    </a:lnTo>
                    <a:lnTo>
                      <a:pt x="967" y="1523"/>
                    </a:lnTo>
                    <a:lnTo>
                      <a:pt x="930" y="1531"/>
                    </a:lnTo>
                    <a:lnTo>
                      <a:pt x="892" y="1538"/>
                    </a:lnTo>
                    <a:lnTo>
                      <a:pt x="853" y="1543"/>
                    </a:lnTo>
                    <a:lnTo>
                      <a:pt x="814" y="1546"/>
                    </a:lnTo>
                    <a:lnTo>
                      <a:pt x="774" y="1547"/>
                    </a:lnTo>
                    <a:lnTo>
                      <a:pt x="735" y="1546"/>
                    </a:lnTo>
                    <a:lnTo>
                      <a:pt x="695" y="1543"/>
                    </a:lnTo>
                    <a:lnTo>
                      <a:pt x="656" y="1538"/>
                    </a:lnTo>
                    <a:lnTo>
                      <a:pt x="618" y="1531"/>
                    </a:lnTo>
                    <a:lnTo>
                      <a:pt x="581" y="1523"/>
                    </a:lnTo>
                    <a:lnTo>
                      <a:pt x="544" y="1513"/>
                    </a:lnTo>
                    <a:lnTo>
                      <a:pt x="509" y="1500"/>
                    </a:lnTo>
                    <a:lnTo>
                      <a:pt x="473" y="1486"/>
                    </a:lnTo>
                    <a:lnTo>
                      <a:pt x="439" y="1470"/>
                    </a:lnTo>
                    <a:lnTo>
                      <a:pt x="405" y="1453"/>
                    </a:lnTo>
                    <a:lnTo>
                      <a:pt x="373" y="1435"/>
                    </a:lnTo>
                    <a:lnTo>
                      <a:pt x="341" y="1415"/>
                    </a:lnTo>
                    <a:lnTo>
                      <a:pt x="311" y="1393"/>
                    </a:lnTo>
                    <a:lnTo>
                      <a:pt x="282" y="1370"/>
                    </a:lnTo>
                    <a:lnTo>
                      <a:pt x="254" y="1346"/>
                    </a:lnTo>
                    <a:lnTo>
                      <a:pt x="227" y="1320"/>
                    </a:lnTo>
                    <a:lnTo>
                      <a:pt x="202" y="1294"/>
                    </a:lnTo>
                    <a:lnTo>
                      <a:pt x="177" y="1265"/>
                    </a:lnTo>
                    <a:lnTo>
                      <a:pt x="154" y="1237"/>
                    </a:lnTo>
                    <a:lnTo>
                      <a:pt x="132" y="1206"/>
                    </a:lnTo>
                    <a:lnTo>
                      <a:pt x="113" y="1174"/>
                    </a:lnTo>
                    <a:lnTo>
                      <a:pt x="94" y="1142"/>
                    </a:lnTo>
                    <a:lnTo>
                      <a:pt x="76" y="1109"/>
                    </a:lnTo>
                    <a:lnTo>
                      <a:pt x="62" y="1075"/>
                    </a:lnTo>
                    <a:lnTo>
                      <a:pt x="48" y="1040"/>
                    </a:lnTo>
                    <a:lnTo>
                      <a:pt x="35" y="1003"/>
                    </a:lnTo>
                    <a:lnTo>
                      <a:pt x="25" y="967"/>
                    </a:lnTo>
                    <a:lnTo>
                      <a:pt x="16" y="929"/>
                    </a:lnTo>
                    <a:lnTo>
                      <a:pt x="9" y="891"/>
                    </a:lnTo>
                    <a:lnTo>
                      <a:pt x="5" y="853"/>
                    </a:lnTo>
                    <a:lnTo>
                      <a:pt x="1" y="814"/>
                    </a:lnTo>
                    <a:lnTo>
                      <a:pt x="0" y="774"/>
                    </a:lnTo>
                    <a:lnTo>
                      <a:pt x="1" y="734"/>
                    </a:lnTo>
                    <a:lnTo>
                      <a:pt x="5" y="694"/>
                    </a:lnTo>
                    <a:lnTo>
                      <a:pt x="9" y="655"/>
                    </a:lnTo>
                    <a:lnTo>
                      <a:pt x="16" y="618"/>
                    </a:lnTo>
                    <a:lnTo>
                      <a:pt x="25" y="580"/>
                    </a:lnTo>
                    <a:lnTo>
                      <a:pt x="35" y="544"/>
                    </a:lnTo>
                    <a:lnTo>
                      <a:pt x="48" y="507"/>
                    </a:lnTo>
                    <a:lnTo>
                      <a:pt x="62" y="473"/>
                    </a:lnTo>
                    <a:lnTo>
                      <a:pt x="76" y="439"/>
                    </a:lnTo>
                    <a:lnTo>
                      <a:pt x="94" y="405"/>
                    </a:lnTo>
                    <a:lnTo>
                      <a:pt x="113" y="373"/>
                    </a:lnTo>
                    <a:lnTo>
                      <a:pt x="132" y="341"/>
                    </a:lnTo>
                    <a:lnTo>
                      <a:pt x="154" y="311"/>
                    </a:lnTo>
                    <a:lnTo>
                      <a:pt x="177" y="281"/>
                    </a:lnTo>
                    <a:lnTo>
                      <a:pt x="202" y="254"/>
                    </a:lnTo>
                    <a:lnTo>
                      <a:pt x="227" y="227"/>
                    </a:lnTo>
                    <a:lnTo>
                      <a:pt x="254" y="202"/>
                    </a:lnTo>
                    <a:lnTo>
                      <a:pt x="282" y="177"/>
                    </a:lnTo>
                    <a:lnTo>
                      <a:pt x="311" y="154"/>
                    </a:lnTo>
                    <a:lnTo>
                      <a:pt x="341" y="132"/>
                    </a:lnTo>
                    <a:lnTo>
                      <a:pt x="373" y="112"/>
                    </a:lnTo>
                    <a:lnTo>
                      <a:pt x="405" y="93"/>
                    </a:lnTo>
                    <a:lnTo>
                      <a:pt x="439" y="76"/>
                    </a:lnTo>
                    <a:lnTo>
                      <a:pt x="473" y="61"/>
                    </a:lnTo>
                    <a:lnTo>
                      <a:pt x="509" y="47"/>
                    </a:lnTo>
                    <a:lnTo>
                      <a:pt x="544" y="35"/>
                    </a:lnTo>
                    <a:lnTo>
                      <a:pt x="581" y="25"/>
                    </a:lnTo>
                    <a:lnTo>
                      <a:pt x="618" y="16"/>
                    </a:lnTo>
                    <a:lnTo>
                      <a:pt x="656" y="9"/>
                    </a:lnTo>
                    <a:lnTo>
                      <a:pt x="695" y="4"/>
                    </a:lnTo>
                    <a:lnTo>
                      <a:pt x="735" y="1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5"/>
              <p:cNvSpPr>
                <a:spLocks noEditPoints="1"/>
              </p:cNvSpPr>
              <p:nvPr/>
            </p:nvSpPr>
            <p:spPr bwMode="auto">
              <a:xfrm>
                <a:off x="6059071" y="5211540"/>
                <a:ext cx="137606" cy="137606"/>
              </a:xfrm>
              <a:custGeom>
                <a:avLst/>
                <a:gdLst>
                  <a:gd name="T0" fmla="*/ 470 w 608"/>
                  <a:gd name="T1" fmla="*/ 1 h 609"/>
                  <a:gd name="T2" fmla="*/ 514 w 608"/>
                  <a:gd name="T3" fmla="*/ 13 h 609"/>
                  <a:gd name="T4" fmla="*/ 552 w 608"/>
                  <a:gd name="T5" fmla="*/ 36 h 609"/>
                  <a:gd name="T6" fmla="*/ 563 w 608"/>
                  <a:gd name="T7" fmla="*/ 46 h 609"/>
                  <a:gd name="T8" fmla="*/ 589 w 608"/>
                  <a:gd name="T9" fmla="*/ 81 h 609"/>
                  <a:gd name="T10" fmla="*/ 604 w 608"/>
                  <a:gd name="T11" fmla="*/ 123 h 609"/>
                  <a:gd name="T12" fmla="*/ 608 w 608"/>
                  <a:gd name="T13" fmla="*/ 455 h 609"/>
                  <a:gd name="T14" fmla="*/ 601 w 608"/>
                  <a:gd name="T15" fmla="*/ 501 h 609"/>
                  <a:gd name="T16" fmla="*/ 581 w 608"/>
                  <a:gd name="T17" fmla="*/ 541 h 609"/>
                  <a:gd name="T18" fmla="*/ 552 w 608"/>
                  <a:gd name="T19" fmla="*/ 574 h 609"/>
                  <a:gd name="T20" fmla="*/ 514 w 608"/>
                  <a:gd name="T21" fmla="*/ 597 h 609"/>
                  <a:gd name="T22" fmla="*/ 470 w 608"/>
                  <a:gd name="T23" fmla="*/ 608 h 609"/>
                  <a:gd name="T24" fmla="*/ 138 w 608"/>
                  <a:gd name="T25" fmla="*/ 608 h 609"/>
                  <a:gd name="T26" fmla="*/ 93 w 608"/>
                  <a:gd name="T27" fmla="*/ 597 h 609"/>
                  <a:gd name="T28" fmla="*/ 55 w 608"/>
                  <a:gd name="T29" fmla="*/ 574 h 609"/>
                  <a:gd name="T30" fmla="*/ 35 w 608"/>
                  <a:gd name="T31" fmla="*/ 553 h 609"/>
                  <a:gd name="T32" fmla="*/ 11 w 608"/>
                  <a:gd name="T33" fmla="*/ 514 h 609"/>
                  <a:gd name="T34" fmla="*/ 0 w 608"/>
                  <a:gd name="T35" fmla="*/ 471 h 609"/>
                  <a:gd name="T36" fmla="*/ 0 w 608"/>
                  <a:gd name="T37" fmla="*/ 138 h 609"/>
                  <a:gd name="T38" fmla="*/ 11 w 608"/>
                  <a:gd name="T39" fmla="*/ 95 h 609"/>
                  <a:gd name="T40" fmla="*/ 35 w 608"/>
                  <a:gd name="T41" fmla="*/ 57 h 609"/>
                  <a:gd name="T42" fmla="*/ 67 w 608"/>
                  <a:gd name="T43" fmla="*/ 28 h 609"/>
                  <a:gd name="T44" fmla="*/ 107 w 608"/>
                  <a:gd name="T45" fmla="*/ 8 h 609"/>
                  <a:gd name="T46" fmla="*/ 152 w 608"/>
                  <a:gd name="T47" fmla="*/ 0 h 609"/>
                  <a:gd name="T48" fmla="*/ 143 w 608"/>
                  <a:gd name="T49" fmla="*/ 61 h 609"/>
                  <a:gd name="T50" fmla="*/ 116 w 608"/>
                  <a:gd name="T51" fmla="*/ 68 h 609"/>
                  <a:gd name="T52" fmla="*/ 93 w 608"/>
                  <a:gd name="T53" fmla="*/ 81 h 609"/>
                  <a:gd name="T54" fmla="*/ 75 w 608"/>
                  <a:gd name="T55" fmla="*/ 102 h 609"/>
                  <a:gd name="T56" fmla="*/ 62 w 608"/>
                  <a:gd name="T57" fmla="*/ 127 h 609"/>
                  <a:gd name="T58" fmla="*/ 58 w 608"/>
                  <a:gd name="T59" fmla="*/ 154 h 609"/>
                  <a:gd name="T60" fmla="*/ 60 w 608"/>
                  <a:gd name="T61" fmla="*/ 475 h 609"/>
                  <a:gd name="T62" fmla="*/ 69 w 608"/>
                  <a:gd name="T63" fmla="*/ 501 h 609"/>
                  <a:gd name="T64" fmla="*/ 86 w 608"/>
                  <a:gd name="T65" fmla="*/ 522 h 609"/>
                  <a:gd name="T66" fmla="*/ 108 w 608"/>
                  <a:gd name="T67" fmla="*/ 538 h 609"/>
                  <a:gd name="T68" fmla="*/ 134 w 608"/>
                  <a:gd name="T69" fmla="*/ 547 h 609"/>
                  <a:gd name="T70" fmla="*/ 454 w 608"/>
                  <a:gd name="T71" fmla="*/ 550 h 609"/>
                  <a:gd name="T72" fmla="*/ 482 w 608"/>
                  <a:gd name="T73" fmla="*/ 545 h 609"/>
                  <a:gd name="T74" fmla="*/ 507 w 608"/>
                  <a:gd name="T75" fmla="*/ 534 h 609"/>
                  <a:gd name="T76" fmla="*/ 527 w 608"/>
                  <a:gd name="T77" fmla="*/ 516 h 609"/>
                  <a:gd name="T78" fmla="*/ 541 w 608"/>
                  <a:gd name="T79" fmla="*/ 492 h 609"/>
                  <a:gd name="T80" fmla="*/ 548 w 608"/>
                  <a:gd name="T81" fmla="*/ 465 h 609"/>
                  <a:gd name="T82" fmla="*/ 548 w 608"/>
                  <a:gd name="T83" fmla="*/ 145 h 609"/>
                  <a:gd name="T84" fmla="*/ 541 w 608"/>
                  <a:gd name="T85" fmla="*/ 118 h 609"/>
                  <a:gd name="T86" fmla="*/ 527 w 608"/>
                  <a:gd name="T87" fmla="*/ 94 h 609"/>
                  <a:gd name="T88" fmla="*/ 514 w 608"/>
                  <a:gd name="T89" fmla="*/ 81 h 609"/>
                  <a:gd name="T90" fmla="*/ 491 w 608"/>
                  <a:gd name="T91" fmla="*/ 68 h 609"/>
                  <a:gd name="T92" fmla="*/ 464 w 608"/>
                  <a:gd name="T93" fmla="*/ 6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8" h="609">
                    <a:moveTo>
                      <a:pt x="152" y="0"/>
                    </a:moveTo>
                    <a:lnTo>
                      <a:pt x="454" y="0"/>
                    </a:lnTo>
                    <a:lnTo>
                      <a:pt x="470" y="1"/>
                    </a:lnTo>
                    <a:lnTo>
                      <a:pt x="484" y="4"/>
                    </a:lnTo>
                    <a:lnTo>
                      <a:pt x="499" y="8"/>
                    </a:lnTo>
                    <a:lnTo>
                      <a:pt x="514" y="13"/>
                    </a:lnTo>
                    <a:lnTo>
                      <a:pt x="527" y="20"/>
                    </a:lnTo>
                    <a:lnTo>
                      <a:pt x="539" y="28"/>
                    </a:lnTo>
                    <a:lnTo>
                      <a:pt x="552" y="36"/>
                    </a:lnTo>
                    <a:lnTo>
                      <a:pt x="562" y="46"/>
                    </a:lnTo>
                    <a:lnTo>
                      <a:pt x="562" y="46"/>
                    </a:lnTo>
                    <a:lnTo>
                      <a:pt x="563" y="46"/>
                    </a:lnTo>
                    <a:lnTo>
                      <a:pt x="572" y="57"/>
                    </a:lnTo>
                    <a:lnTo>
                      <a:pt x="581" y="69"/>
                    </a:lnTo>
                    <a:lnTo>
                      <a:pt x="589" y="81"/>
                    </a:lnTo>
                    <a:lnTo>
                      <a:pt x="595" y="95"/>
                    </a:lnTo>
                    <a:lnTo>
                      <a:pt x="601" y="109"/>
                    </a:lnTo>
                    <a:lnTo>
                      <a:pt x="604" y="123"/>
                    </a:lnTo>
                    <a:lnTo>
                      <a:pt x="606" y="138"/>
                    </a:lnTo>
                    <a:lnTo>
                      <a:pt x="608" y="154"/>
                    </a:lnTo>
                    <a:lnTo>
                      <a:pt x="608" y="455"/>
                    </a:lnTo>
                    <a:lnTo>
                      <a:pt x="606" y="471"/>
                    </a:lnTo>
                    <a:lnTo>
                      <a:pt x="604" y="486"/>
                    </a:lnTo>
                    <a:lnTo>
                      <a:pt x="601" y="501"/>
                    </a:lnTo>
                    <a:lnTo>
                      <a:pt x="595" y="514"/>
                    </a:lnTo>
                    <a:lnTo>
                      <a:pt x="589" y="528"/>
                    </a:lnTo>
                    <a:lnTo>
                      <a:pt x="581" y="541"/>
                    </a:lnTo>
                    <a:lnTo>
                      <a:pt x="572" y="553"/>
                    </a:lnTo>
                    <a:lnTo>
                      <a:pt x="563" y="563"/>
                    </a:lnTo>
                    <a:lnTo>
                      <a:pt x="552" y="574"/>
                    </a:lnTo>
                    <a:lnTo>
                      <a:pt x="540" y="583"/>
                    </a:lnTo>
                    <a:lnTo>
                      <a:pt x="527" y="590"/>
                    </a:lnTo>
                    <a:lnTo>
                      <a:pt x="514" y="597"/>
                    </a:lnTo>
                    <a:lnTo>
                      <a:pt x="499" y="602"/>
                    </a:lnTo>
                    <a:lnTo>
                      <a:pt x="484" y="606"/>
                    </a:lnTo>
                    <a:lnTo>
                      <a:pt x="470" y="608"/>
                    </a:lnTo>
                    <a:lnTo>
                      <a:pt x="454" y="609"/>
                    </a:lnTo>
                    <a:lnTo>
                      <a:pt x="152" y="609"/>
                    </a:lnTo>
                    <a:lnTo>
                      <a:pt x="138" y="608"/>
                    </a:lnTo>
                    <a:lnTo>
                      <a:pt x="122" y="606"/>
                    </a:lnTo>
                    <a:lnTo>
                      <a:pt x="108" y="602"/>
                    </a:lnTo>
                    <a:lnTo>
                      <a:pt x="93" y="597"/>
                    </a:lnTo>
                    <a:lnTo>
                      <a:pt x="79" y="590"/>
                    </a:lnTo>
                    <a:lnTo>
                      <a:pt x="67" y="583"/>
                    </a:lnTo>
                    <a:lnTo>
                      <a:pt x="55" y="574"/>
                    </a:lnTo>
                    <a:lnTo>
                      <a:pt x="44" y="563"/>
                    </a:lnTo>
                    <a:lnTo>
                      <a:pt x="44" y="563"/>
                    </a:lnTo>
                    <a:lnTo>
                      <a:pt x="35" y="553"/>
                    </a:lnTo>
                    <a:lnTo>
                      <a:pt x="26" y="541"/>
                    </a:lnTo>
                    <a:lnTo>
                      <a:pt x="18" y="528"/>
                    </a:lnTo>
                    <a:lnTo>
                      <a:pt x="11" y="514"/>
                    </a:lnTo>
                    <a:lnTo>
                      <a:pt x="6" y="501"/>
                    </a:lnTo>
                    <a:lnTo>
                      <a:pt x="2" y="486"/>
                    </a:lnTo>
                    <a:lnTo>
                      <a:pt x="0" y="471"/>
                    </a:lnTo>
                    <a:lnTo>
                      <a:pt x="0" y="455"/>
                    </a:lnTo>
                    <a:lnTo>
                      <a:pt x="0" y="154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6" y="109"/>
                    </a:lnTo>
                    <a:lnTo>
                      <a:pt x="11" y="95"/>
                    </a:lnTo>
                    <a:lnTo>
                      <a:pt x="18" y="81"/>
                    </a:lnTo>
                    <a:lnTo>
                      <a:pt x="26" y="69"/>
                    </a:lnTo>
                    <a:lnTo>
                      <a:pt x="35" y="57"/>
                    </a:lnTo>
                    <a:lnTo>
                      <a:pt x="44" y="46"/>
                    </a:lnTo>
                    <a:lnTo>
                      <a:pt x="55" y="36"/>
                    </a:lnTo>
                    <a:lnTo>
                      <a:pt x="67" y="28"/>
                    </a:lnTo>
                    <a:lnTo>
                      <a:pt x="79" y="20"/>
                    </a:lnTo>
                    <a:lnTo>
                      <a:pt x="93" y="13"/>
                    </a:lnTo>
                    <a:lnTo>
                      <a:pt x="107" y="8"/>
                    </a:lnTo>
                    <a:lnTo>
                      <a:pt x="122" y="4"/>
                    </a:lnTo>
                    <a:lnTo>
                      <a:pt x="138" y="1"/>
                    </a:lnTo>
                    <a:lnTo>
                      <a:pt x="152" y="0"/>
                    </a:lnTo>
                    <a:close/>
                    <a:moveTo>
                      <a:pt x="454" y="60"/>
                    </a:moveTo>
                    <a:lnTo>
                      <a:pt x="152" y="60"/>
                    </a:lnTo>
                    <a:lnTo>
                      <a:pt x="143" y="61"/>
                    </a:lnTo>
                    <a:lnTo>
                      <a:pt x="134" y="62"/>
                    </a:lnTo>
                    <a:lnTo>
                      <a:pt x="125" y="64"/>
                    </a:lnTo>
                    <a:lnTo>
                      <a:pt x="116" y="68"/>
                    </a:lnTo>
                    <a:lnTo>
                      <a:pt x="108" y="71"/>
                    </a:lnTo>
                    <a:lnTo>
                      <a:pt x="100" y="76"/>
                    </a:lnTo>
                    <a:lnTo>
                      <a:pt x="93" y="81"/>
                    </a:lnTo>
                    <a:lnTo>
                      <a:pt x="86" y="88"/>
                    </a:lnTo>
                    <a:lnTo>
                      <a:pt x="79" y="94"/>
                    </a:lnTo>
                    <a:lnTo>
                      <a:pt x="75" y="102"/>
                    </a:lnTo>
                    <a:lnTo>
                      <a:pt x="69" y="110"/>
                    </a:lnTo>
                    <a:lnTo>
                      <a:pt x="66" y="118"/>
                    </a:lnTo>
                    <a:lnTo>
                      <a:pt x="62" y="127"/>
                    </a:lnTo>
                    <a:lnTo>
                      <a:pt x="60" y="135"/>
                    </a:lnTo>
                    <a:lnTo>
                      <a:pt x="59" y="145"/>
                    </a:lnTo>
                    <a:lnTo>
                      <a:pt x="58" y="154"/>
                    </a:lnTo>
                    <a:lnTo>
                      <a:pt x="58" y="455"/>
                    </a:lnTo>
                    <a:lnTo>
                      <a:pt x="59" y="465"/>
                    </a:lnTo>
                    <a:lnTo>
                      <a:pt x="60" y="475"/>
                    </a:lnTo>
                    <a:lnTo>
                      <a:pt x="62" y="484"/>
                    </a:lnTo>
                    <a:lnTo>
                      <a:pt x="66" y="492"/>
                    </a:lnTo>
                    <a:lnTo>
                      <a:pt x="69" y="501"/>
                    </a:lnTo>
                    <a:lnTo>
                      <a:pt x="75" y="509"/>
                    </a:lnTo>
                    <a:lnTo>
                      <a:pt x="79" y="516"/>
                    </a:lnTo>
                    <a:lnTo>
                      <a:pt x="86" y="522"/>
                    </a:lnTo>
                    <a:lnTo>
                      <a:pt x="93" y="528"/>
                    </a:lnTo>
                    <a:lnTo>
                      <a:pt x="100" y="534"/>
                    </a:lnTo>
                    <a:lnTo>
                      <a:pt x="108" y="538"/>
                    </a:lnTo>
                    <a:lnTo>
                      <a:pt x="116" y="543"/>
                    </a:lnTo>
                    <a:lnTo>
                      <a:pt x="125" y="545"/>
                    </a:lnTo>
                    <a:lnTo>
                      <a:pt x="134" y="547"/>
                    </a:lnTo>
                    <a:lnTo>
                      <a:pt x="143" y="550"/>
                    </a:lnTo>
                    <a:lnTo>
                      <a:pt x="152" y="550"/>
                    </a:lnTo>
                    <a:lnTo>
                      <a:pt x="454" y="550"/>
                    </a:lnTo>
                    <a:lnTo>
                      <a:pt x="464" y="550"/>
                    </a:lnTo>
                    <a:lnTo>
                      <a:pt x="473" y="547"/>
                    </a:lnTo>
                    <a:lnTo>
                      <a:pt x="482" y="545"/>
                    </a:lnTo>
                    <a:lnTo>
                      <a:pt x="491" y="543"/>
                    </a:lnTo>
                    <a:lnTo>
                      <a:pt x="499" y="538"/>
                    </a:lnTo>
                    <a:lnTo>
                      <a:pt x="507" y="534"/>
                    </a:lnTo>
                    <a:lnTo>
                      <a:pt x="514" y="528"/>
                    </a:lnTo>
                    <a:lnTo>
                      <a:pt x="521" y="522"/>
                    </a:lnTo>
                    <a:lnTo>
                      <a:pt x="527" y="516"/>
                    </a:lnTo>
                    <a:lnTo>
                      <a:pt x="532" y="508"/>
                    </a:lnTo>
                    <a:lnTo>
                      <a:pt x="537" y="501"/>
                    </a:lnTo>
                    <a:lnTo>
                      <a:pt x="541" y="492"/>
                    </a:lnTo>
                    <a:lnTo>
                      <a:pt x="545" y="484"/>
                    </a:lnTo>
                    <a:lnTo>
                      <a:pt x="547" y="475"/>
                    </a:lnTo>
                    <a:lnTo>
                      <a:pt x="548" y="465"/>
                    </a:lnTo>
                    <a:lnTo>
                      <a:pt x="548" y="455"/>
                    </a:lnTo>
                    <a:lnTo>
                      <a:pt x="548" y="154"/>
                    </a:lnTo>
                    <a:lnTo>
                      <a:pt x="548" y="145"/>
                    </a:lnTo>
                    <a:lnTo>
                      <a:pt x="547" y="135"/>
                    </a:lnTo>
                    <a:lnTo>
                      <a:pt x="545" y="126"/>
                    </a:lnTo>
                    <a:lnTo>
                      <a:pt x="541" y="118"/>
                    </a:lnTo>
                    <a:lnTo>
                      <a:pt x="537" y="110"/>
                    </a:lnTo>
                    <a:lnTo>
                      <a:pt x="532" y="102"/>
                    </a:lnTo>
                    <a:lnTo>
                      <a:pt x="527" y="94"/>
                    </a:lnTo>
                    <a:lnTo>
                      <a:pt x="521" y="88"/>
                    </a:lnTo>
                    <a:lnTo>
                      <a:pt x="521" y="87"/>
                    </a:lnTo>
                    <a:lnTo>
                      <a:pt x="514" y="81"/>
                    </a:lnTo>
                    <a:lnTo>
                      <a:pt x="507" y="76"/>
                    </a:lnTo>
                    <a:lnTo>
                      <a:pt x="499" y="71"/>
                    </a:lnTo>
                    <a:lnTo>
                      <a:pt x="491" y="68"/>
                    </a:lnTo>
                    <a:lnTo>
                      <a:pt x="482" y="64"/>
                    </a:lnTo>
                    <a:lnTo>
                      <a:pt x="473" y="62"/>
                    </a:lnTo>
                    <a:lnTo>
                      <a:pt x="464" y="61"/>
                    </a:lnTo>
                    <a:lnTo>
                      <a:pt x="454" y="60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rgbClr val="FFFFFF"/>
                  </a:gs>
                  <a:gs pos="56000">
                    <a:schemeClr val="bg1">
                      <a:alpha val="45000"/>
                    </a:schemeClr>
                  </a:gs>
                  <a:gs pos="100000">
                    <a:srgbClr val="FFFFFF"/>
                  </a:gs>
                  <a:gs pos="0">
                    <a:schemeClr val="bg1">
                      <a:alpha val="9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42"/>
              <p:cNvSpPr>
                <a:spLocks/>
              </p:cNvSpPr>
              <p:nvPr/>
            </p:nvSpPr>
            <p:spPr bwMode="auto">
              <a:xfrm>
                <a:off x="5940539" y="5287836"/>
                <a:ext cx="371944" cy="178479"/>
              </a:xfrm>
              <a:custGeom>
                <a:avLst/>
                <a:gdLst>
                  <a:gd name="T0" fmla="*/ 1635 w 1638"/>
                  <a:gd name="T1" fmla="*/ 43 h 786"/>
                  <a:gd name="T2" fmla="*/ 1625 w 1638"/>
                  <a:gd name="T3" fmla="*/ 122 h 786"/>
                  <a:gd name="T4" fmla="*/ 1605 w 1638"/>
                  <a:gd name="T5" fmla="*/ 199 h 786"/>
                  <a:gd name="T6" fmla="*/ 1580 w 1638"/>
                  <a:gd name="T7" fmla="*/ 273 h 786"/>
                  <a:gd name="T8" fmla="*/ 1547 w 1638"/>
                  <a:gd name="T9" fmla="*/ 344 h 786"/>
                  <a:gd name="T10" fmla="*/ 1508 w 1638"/>
                  <a:gd name="T11" fmla="*/ 410 h 786"/>
                  <a:gd name="T12" fmla="*/ 1464 w 1638"/>
                  <a:gd name="T13" fmla="*/ 473 h 786"/>
                  <a:gd name="T14" fmla="*/ 1414 w 1638"/>
                  <a:gd name="T15" fmla="*/ 531 h 786"/>
                  <a:gd name="T16" fmla="*/ 1359 w 1638"/>
                  <a:gd name="T17" fmla="*/ 584 h 786"/>
                  <a:gd name="T18" fmla="*/ 1298 w 1638"/>
                  <a:gd name="T19" fmla="*/ 631 h 786"/>
                  <a:gd name="T20" fmla="*/ 1235 w 1638"/>
                  <a:gd name="T21" fmla="*/ 674 h 786"/>
                  <a:gd name="T22" fmla="*/ 1166 w 1638"/>
                  <a:gd name="T23" fmla="*/ 710 h 786"/>
                  <a:gd name="T24" fmla="*/ 1094 w 1638"/>
                  <a:gd name="T25" fmla="*/ 740 h 786"/>
                  <a:gd name="T26" fmla="*/ 1019 w 1638"/>
                  <a:gd name="T27" fmla="*/ 763 h 786"/>
                  <a:gd name="T28" fmla="*/ 940 w 1638"/>
                  <a:gd name="T29" fmla="*/ 777 h 786"/>
                  <a:gd name="T30" fmla="*/ 861 w 1638"/>
                  <a:gd name="T31" fmla="*/ 785 h 786"/>
                  <a:gd name="T32" fmla="*/ 778 w 1638"/>
                  <a:gd name="T33" fmla="*/ 785 h 786"/>
                  <a:gd name="T34" fmla="*/ 697 w 1638"/>
                  <a:gd name="T35" fmla="*/ 777 h 786"/>
                  <a:gd name="T36" fmla="*/ 619 w 1638"/>
                  <a:gd name="T37" fmla="*/ 763 h 786"/>
                  <a:gd name="T38" fmla="*/ 543 w 1638"/>
                  <a:gd name="T39" fmla="*/ 740 h 786"/>
                  <a:gd name="T40" fmla="*/ 472 w 1638"/>
                  <a:gd name="T41" fmla="*/ 710 h 786"/>
                  <a:gd name="T42" fmla="*/ 403 w 1638"/>
                  <a:gd name="T43" fmla="*/ 674 h 786"/>
                  <a:gd name="T44" fmla="*/ 338 w 1638"/>
                  <a:gd name="T45" fmla="*/ 631 h 786"/>
                  <a:gd name="T46" fmla="*/ 279 w 1638"/>
                  <a:gd name="T47" fmla="*/ 584 h 786"/>
                  <a:gd name="T48" fmla="*/ 223 w 1638"/>
                  <a:gd name="T49" fmla="*/ 530 h 786"/>
                  <a:gd name="T50" fmla="*/ 173 w 1638"/>
                  <a:gd name="T51" fmla="*/ 472 h 786"/>
                  <a:gd name="T52" fmla="*/ 128 w 1638"/>
                  <a:gd name="T53" fmla="*/ 409 h 786"/>
                  <a:gd name="T54" fmla="*/ 89 w 1638"/>
                  <a:gd name="T55" fmla="*/ 342 h 786"/>
                  <a:gd name="T56" fmla="*/ 58 w 1638"/>
                  <a:gd name="T57" fmla="*/ 271 h 786"/>
                  <a:gd name="T58" fmla="*/ 32 w 1638"/>
                  <a:gd name="T59" fmla="*/ 197 h 786"/>
                  <a:gd name="T60" fmla="*/ 14 w 1638"/>
                  <a:gd name="T61" fmla="*/ 120 h 786"/>
                  <a:gd name="T62" fmla="*/ 3 w 1638"/>
                  <a:gd name="T63" fmla="*/ 40 h 786"/>
                  <a:gd name="T64" fmla="*/ 48 w 1638"/>
                  <a:gd name="T65" fmla="*/ 6 h 786"/>
                  <a:gd name="T66" fmla="*/ 146 w 1638"/>
                  <a:gd name="T67" fmla="*/ 18 h 786"/>
                  <a:gd name="T68" fmla="*/ 246 w 1638"/>
                  <a:gd name="T69" fmla="*/ 28 h 786"/>
                  <a:gd name="T70" fmla="*/ 348 w 1638"/>
                  <a:gd name="T71" fmla="*/ 37 h 786"/>
                  <a:gd name="T72" fmla="*/ 452 w 1638"/>
                  <a:gd name="T73" fmla="*/ 44 h 786"/>
                  <a:gd name="T74" fmla="*/ 557 w 1638"/>
                  <a:gd name="T75" fmla="*/ 50 h 786"/>
                  <a:gd name="T76" fmla="*/ 664 w 1638"/>
                  <a:gd name="T77" fmla="*/ 53 h 786"/>
                  <a:gd name="T78" fmla="*/ 774 w 1638"/>
                  <a:gd name="T79" fmla="*/ 56 h 786"/>
                  <a:gd name="T80" fmla="*/ 882 w 1638"/>
                  <a:gd name="T81" fmla="*/ 56 h 786"/>
                  <a:gd name="T82" fmla="*/ 988 w 1638"/>
                  <a:gd name="T83" fmla="*/ 53 h 786"/>
                  <a:gd name="T84" fmla="*/ 1093 w 1638"/>
                  <a:gd name="T85" fmla="*/ 50 h 786"/>
                  <a:gd name="T86" fmla="*/ 1196 w 1638"/>
                  <a:gd name="T87" fmla="*/ 45 h 786"/>
                  <a:gd name="T88" fmla="*/ 1297 w 1638"/>
                  <a:gd name="T89" fmla="*/ 39 h 786"/>
                  <a:gd name="T90" fmla="*/ 1398 w 1638"/>
                  <a:gd name="T91" fmla="*/ 30 h 786"/>
                  <a:gd name="T92" fmla="*/ 1495 w 1638"/>
                  <a:gd name="T93" fmla="*/ 20 h 786"/>
                  <a:gd name="T94" fmla="*/ 1590 w 1638"/>
                  <a:gd name="T95" fmla="*/ 9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38" h="786">
                    <a:moveTo>
                      <a:pt x="1638" y="2"/>
                    </a:moveTo>
                    <a:lnTo>
                      <a:pt x="1635" y="43"/>
                    </a:lnTo>
                    <a:lnTo>
                      <a:pt x="1630" y="83"/>
                    </a:lnTo>
                    <a:lnTo>
                      <a:pt x="1625" y="122"/>
                    </a:lnTo>
                    <a:lnTo>
                      <a:pt x="1616" y="161"/>
                    </a:lnTo>
                    <a:lnTo>
                      <a:pt x="1605" y="199"/>
                    </a:lnTo>
                    <a:lnTo>
                      <a:pt x="1594" y="237"/>
                    </a:lnTo>
                    <a:lnTo>
                      <a:pt x="1580" y="273"/>
                    </a:lnTo>
                    <a:lnTo>
                      <a:pt x="1564" y="309"/>
                    </a:lnTo>
                    <a:lnTo>
                      <a:pt x="1547" y="344"/>
                    </a:lnTo>
                    <a:lnTo>
                      <a:pt x="1529" y="377"/>
                    </a:lnTo>
                    <a:lnTo>
                      <a:pt x="1508" y="410"/>
                    </a:lnTo>
                    <a:lnTo>
                      <a:pt x="1488" y="442"/>
                    </a:lnTo>
                    <a:lnTo>
                      <a:pt x="1464" y="473"/>
                    </a:lnTo>
                    <a:lnTo>
                      <a:pt x="1440" y="503"/>
                    </a:lnTo>
                    <a:lnTo>
                      <a:pt x="1414" y="531"/>
                    </a:lnTo>
                    <a:lnTo>
                      <a:pt x="1387" y="558"/>
                    </a:lnTo>
                    <a:lnTo>
                      <a:pt x="1359" y="584"/>
                    </a:lnTo>
                    <a:lnTo>
                      <a:pt x="1329" y="609"/>
                    </a:lnTo>
                    <a:lnTo>
                      <a:pt x="1298" y="631"/>
                    </a:lnTo>
                    <a:lnTo>
                      <a:pt x="1268" y="654"/>
                    </a:lnTo>
                    <a:lnTo>
                      <a:pt x="1235" y="674"/>
                    </a:lnTo>
                    <a:lnTo>
                      <a:pt x="1200" y="693"/>
                    </a:lnTo>
                    <a:lnTo>
                      <a:pt x="1166" y="710"/>
                    </a:lnTo>
                    <a:lnTo>
                      <a:pt x="1131" y="726"/>
                    </a:lnTo>
                    <a:lnTo>
                      <a:pt x="1094" y="740"/>
                    </a:lnTo>
                    <a:lnTo>
                      <a:pt x="1057" y="752"/>
                    </a:lnTo>
                    <a:lnTo>
                      <a:pt x="1019" y="763"/>
                    </a:lnTo>
                    <a:lnTo>
                      <a:pt x="980" y="771"/>
                    </a:lnTo>
                    <a:lnTo>
                      <a:pt x="940" y="777"/>
                    </a:lnTo>
                    <a:lnTo>
                      <a:pt x="900" y="783"/>
                    </a:lnTo>
                    <a:lnTo>
                      <a:pt x="861" y="785"/>
                    </a:lnTo>
                    <a:lnTo>
                      <a:pt x="819" y="786"/>
                    </a:lnTo>
                    <a:lnTo>
                      <a:pt x="778" y="785"/>
                    </a:lnTo>
                    <a:lnTo>
                      <a:pt x="737" y="783"/>
                    </a:lnTo>
                    <a:lnTo>
                      <a:pt x="697" y="777"/>
                    </a:lnTo>
                    <a:lnTo>
                      <a:pt x="657" y="771"/>
                    </a:lnTo>
                    <a:lnTo>
                      <a:pt x="619" y="763"/>
                    </a:lnTo>
                    <a:lnTo>
                      <a:pt x="581" y="752"/>
                    </a:lnTo>
                    <a:lnTo>
                      <a:pt x="543" y="740"/>
                    </a:lnTo>
                    <a:lnTo>
                      <a:pt x="507" y="725"/>
                    </a:lnTo>
                    <a:lnTo>
                      <a:pt x="472" y="710"/>
                    </a:lnTo>
                    <a:lnTo>
                      <a:pt x="436" y="693"/>
                    </a:lnTo>
                    <a:lnTo>
                      <a:pt x="403" y="674"/>
                    </a:lnTo>
                    <a:lnTo>
                      <a:pt x="370" y="653"/>
                    </a:lnTo>
                    <a:lnTo>
                      <a:pt x="338" y="631"/>
                    </a:lnTo>
                    <a:lnTo>
                      <a:pt x="308" y="607"/>
                    </a:lnTo>
                    <a:lnTo>
                      <a:pt x="279" y="584"/>
                    </a:lnTo>
                    <a:lnTo>
                      <a:pt x="250" y="557"/>
                    </a:lnTo>
                    <a:lnTo>
                      <a:pt x="223" y="530"/>
                    </a:lnTo>
                    <a:lnTo>
                      <a:pt x="198" y="501"/>
                    </a:lnTo>
                    <a:lnTo>
                      <a:pt x="173" y="472"/>
                    </a:lnTo>
                    <a:lnTo>
                      <a:pt x="150" y="441"/>
                    </a:lnTo>
                    <a:lnTo>
                      <a:pt x="128" y="409"/>
                    </a:lnTo>
                    <a:lnTo>
                      <a:pt x="109" y="376"/>
                    </a:lnTo>
                    <a:lnTo>
                      <a:pt x="89" y="342"/>
                    </a:lnTo>
                    <a:lnTo>
                      <a:pt x="73" y="308"/>
                    </a:lnTo>
                    <a:lnTo>
                      <a:pt x="58" y="271"/>
                    </a:lnTo>
                    <a:lnTo>
                      <a:pt x="44" y="235"/>
                    </a:lnTo>
                    <a:lnTo>
                      <a:pt x="32" y="197"/>
                    </a:lnTo>
                    <a:lnTo>
                      <a:pt x="22" y="159"/>
                    </a:lnTo>
                    <a:lnTo>
                      <a:pt x="14" y="120"/>
                    </a:lnTo>
                    <a:lnTo>
                      <a:pt x="7" y="81"/>
                    </a:lnTo>
                    <a:lnTo>
                      <a:pt x="3" y="40"/>
                    </a:lnTo>
                    <a:lnTo>
                      <a:pt x="0" y="0"/>
                    </a:lnTo>
                    <a:lnTo>
                      <a:pt x="48" y="6"/>
                    </a:lnTo>
                    <a:lnTo>
                      <a:pt x="96" y="12"/>
                    </a:lnTo>
                    <a:lnTo>
                      <a:pt x="146" y="18"/>
                    </a:lnTo>
                    <a:lnTo>
                      <a:pt x="196" y="24"/>
                    </a:lnTo>
                    <a:lnTo>
                      <a:pt x="246" y="28"/>
                    </a:lnTo>
                    <a:lnTo>
                      <a:pt x="297" y="33"/>
                    </a:lnTo>
                    <a:lnTo>
                      <a:pt x="348" y="37"/>
                    </a:lnTo>
                    <a:lnTo>
                      <a:pt x="400" y="41"/>
                    </a:lnTo>
                    <a:lnTo>
                      <a:pt x="452" y="44"/>
                    </a:lnTo>
                    <a:lnTo>
                      <a:pt x="505" y="48"/>
                    </a:lnTo>
                    <a:lnTo>
                      <a:pt x="557" y="50"/>
                    </a:lnTo>
                    <a:lnTo>
                      <a:pt x="611" y="52"/>
                    </a:lnTo>
                    <a:lnTo>
                      <a:pt x="664" y="53"/>
                    </a:lnTo>
                    <a:lnTo>
                      <a:pt x="719" y="55"/>
                    </a:lnTo>
                    <a:lnTo>
                      <a:pt x="774" y="56"/>
                    </a:lnTo>
                    <a:lnTo>
                      <a:pt x="829" y="56"/>
                    </a:lnTo>
                    <a:lnTo>
                      <a:pt x="882" y="56"/>
                    </a:lnTo>
                    <a:lnTo>
                      <a:pt x="936" y="55"/>
                    </a:lnTo>
                    <a:lnTo>
                      <a:pt x="988" y="53"/>
                    </a:lnTo>
                    <a:lnTo>
                      <a:pt x="1041" y="52"/>
                    </a:lnTo>
                    <a:lnTo>
                      <a:pt x="1093" y="50"/>
                    </a:lnTo>
                    <a:lnTo>
                      <a:pt x="1145" y="48"/>
                    </a:lnTo>
                    <a:lnTo>
                      <a:pt x="1196" y="45"/>
                    </a:lnTo>
                    <a:lnTo>
                      <a:pt x="1247" y="42"/>
                    </a:lnTo>
                    <a:lnTo>
                      <a:pt x="1297" y="39"/>
                    </a:lnTo>
                    <a:lnTo>
                      <a:pt x="1348" y="34"/>
                    </a:lnTo>
                    <a:lnTo>
                      <a:pt x="1398" y="30"/>
                    </a:lnTo>
                    <a:lnTo>
                      <a:pt x="1447" y="25"/>
                    </a:lnTo>
                    <a:lnTo>
                      <a:pt x="1495" y="20"/>
                    </a:lnTo>
                    <a:lnTo>
                      <a:pt x="1544" y="15"/>
                    </a:lnTo>
                    <a:lnTo>
                      <a:pt x="1590" y="9"/>
                    </a:lnTo>
                    <a:lnTo>
                      <a:pt x="1638" y="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45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5940538" y="1511180"/>
              <a:ext cx="1109018" cy="3192174"/>
              <a:chOff x="3000179" y="211125"/>
              <a:chExt cx="1292141" cy="3719266"/>
            </a:xfrm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038276" y="211125"/>
                <a:ext cx="1254044" cy="3719266"/>
              </a:xfrm>
              <a:custGeom>
                <a:avLst/>
                <a:gdLst>
                  <a:gd name="T0" fmla="*/ 0 w 4741"/>
                  <a:gd name="T1" fmla="*/ 0 h 14059"/>
                  <a:gd name="T2" fmla="*/ 3656 w 4741"/>
                  <a:gd name="T3" fmla="*/ 0 h 14059"/>
                  <a:gd name="T4" fmla="*/ 3712 w 4741"/>
                  <a:gd name="T5" fmla="*/ 1 h 14059"/>
                  <a:gd name="T6" fmla="*/ 3767 w 4741"/>
                  <a:gd name="T7" fmla="*/ 4 h 14059"/>
                  <a:gd name="T8" fmla="*/ 3820 w 4741"/>
                  <a:gd name="T9" fmla="*/ 12 h 14059"/>
                  <a:gd name="T10" fmla="*/ 3874 w 4741"/>
                  <a:gd name="T11" fmla="*/ 22 h 14059"/>
                  <a:gd name="T12" fmla="*/ 3926 w 4741"/>
                  <a:gd name="T13" fmla="*/ 34 h 14059"/>
                  <a:gd name="T14" fmla="*/ 3978 w 4741"/>
                  <a:gd name="T15" fmla="*/ 49 h 14059"/>
                  <a:gd name="T16" fmla="*/ 4028 w 4741"/>
                  <a:gd name="T17" fmla="*/ 66 h 14059"/>
                  <a:gd name="T18" fmla="*/ 4077 w 4741"/>
                  <a:gd name="T19" fmla="*/ 85 h 14059"/>
                  <a:gd name="T20" fmla="*/ 4125 w 4741"/>
                  <a:gd name="T21" fmla="*/ 107 h 14059"/>
                  <a:gd name="T22" fmla="*/ 4172 w 4741"/>
                  <a:gd name="T23" fmla="*/ 131 h 14059"/>
                  <a:gd name="T24" fmla="*/ 4217 w 4741"/>
                  <a:gd name="T25" fmla="*/ 157 h 14059"/>
                  <a:gd name="T26" fmla="*/ 4262 w 4741"/>
                  <a:gd name="T27" fmla="*/ 186 h 14059"/>
                  <a:gd name="T28" fmla="*/ 4304 w 4741"/>
                  <a:gd name="T29" fmla="*/ 215 h 14059"/>
                  <a:gd name="T30" fmla="*/ 4345 w 4741"/>
                  <a:gd name="T31" fmla="*/ 247 h 14059"/>
                  <a:gd name="T32" fmla="*/ 4385 w 4741"/>
                  <a:gd name="T33" fmla="*/ 281 h 14059"/>
                  <a:gd name="T34" fmla="*/ 4422 w 4741"/>
                  <a:gd name="T35" fmla="*/ 318 h 14059"/>
                  <a:gd name="T36" fmla="*/ 4458 w 4741"/>
                  <a:gd name="T37" fmla="*/ 356 h 14059"/>
                  <a:gd name="T38" fmla="*/ 4492 w 4741"/>
                  <a:gd name="T39" fmla="*/ 395 h 14059"/>
                  <a:gd name="T40" fmla="*/ 4525 w 4741"/>
                  <a:gd name="T41" fmla="*/ 436 h 14059"/>
                  <a:gd name="T42" fmla="*/ 4555 w 4741"/>
                  <a:gd name="T43" fmla="*/ 479 h 14059"/>
                  <a:gd name="T44" fmla="*/ 4583 w 4741"/>
                  <a:gd name="T45" fmla="*/ 523 h 14059"/>
                  <a:gd name="T46" fmla="*/ 4609 w 4741"/>
                  <a:gd name="T47" fmla="*/ 568 h 14059"/>
                  <a:gd name="T48" fmla="*/ 4633 w 4741"/>
                  <a:gd name="T49" fmla="*/ 614 h 14059"/>
                  <a:gd name="T50" fmla="*/ 4655 w 4741"/>
                  <a:gd name="T51" fmla="*/ 662 h 14059"/>
                  <a:gd name="T52" fmla="*/ 4675 w 4741"/>
                  <a:gd name="T53" fmla="*/ 712 h 14059"/>
                  <a:gd name="T54" fmla="*/ 4692 w 4741"/>
                  <a:gd name="T55" fmla="*/ 763 h 14059"/>
                  <a:gd name="T56" fmla="*/ 4706 w 4741"/>
                  <a:gd name="T57" fmla="*/ 814 h 14059"/>
                  <a:gd name="T58" fmla="*/ 4719 w 4741"/>
                  <a:gd name="T59" fmla="*/ 866 h 14059"/>
                  <a:gd name="T60" fmla="*/ 4728 w 4741"/>
                  <a:gd name="T61" fmla="*/ 919 h 14059"/>
                  <a:gd name="T62" fmla="*/ 4735 w 4741"/>
                  <a:gd name="T63" fmla="*/ 973 h 14059"/>
                  <a:gd name="T64" fmla="*/ 4740 w 4741"/>
                  <a:gd name="T65" fmla="*/ 1028 h 14059"/>
                  <a:gd name="T66" fmla="*/ 4741 w 4741"/>
                  <a:gd name="T67" fmla="*/ 1084 h 14059"/>
                  <a:gd name="T68" fmla="*/ 4741 w 4741"/>
                  <a:gd name="T69" fmla="*/ 14059 h 14059"/>
                  <a:gd name="T70" fmla="*/ 0 w 4741"/>
                  <a:gd name="T71" fmla="*/ 0 h 14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41" h="14059">
                    <a:moveTo>
                      <a:pt x="0" y="0"/>
                    </a:moveTo>
                    <a:lnTo>
                      <a:pt x="3656" y="0"/>
                    </a:lnTo>
                    <a:lnTo>
                      <a:pt x="3712" y="1"/>
                    </a:lnTo>
                    <a:lnTo>
                      <a:pt x="3767" y="4"/>
                    </a:lnTo>
                    <a:lnTo>
                      <a:pt x="3820" y="12"/>
                    </a:lnTo>
                    <a:lnTo>
                      <a:pt x="3874" y="22"/>
                    </a:lnTo>
                    <a:lnTo>
                      <a:pt x="3926" y="34"/>
                    </a:lnTo>
                    <a:lnTo>
                      <a:pt x="3978" y="49"/>
                    </a:lnTo>
                    <a:lnTo>
                      <a:pt x="4028" y="66"/>
                    </a:lnTo>
                    <a:lnTo>
                      <a:pt x="4077" y="85"/>
                    </a:lnTo>
                    <a:lnTo>
                      <a:pt x="4125" y="107"/>
                    </a:lnTo>
                    <a:lnTo>
                      <a:pt x="4172" y="131"/>
                    </a:lnTo>
                    <a:lnTo>
                      <a:pt x="4217" y="157"/>
                    </a:lnTo>
                    <a:lnTo>
                      <a:pt x="4262" y="186"/>
                    </a:lnTo>
                    <a:lnTo>
                      <a:pt x="4304" y="215"/>
                    </a:lnTo>
                    <a:lnTo>
                      <a:pt x="4345" y="247"/>
                    </a:lnTo>
                    <a:lnTo>
                      <a:pt x="4385" y="281"/>
                    </a:lnTo>
                    <a:lnTo>
                      <a:pt x="4422" y="318"/>
                    </a:lnTo>
                    <a:lnTo>
                      <a:pt x="4458" y="356"/>
                    </a:lnTo>
                    <a:lnTo>
                      <a:pt x="4492" y="395"/>
                    </a:lnTo>
                    <a:lnTo>
                      <a:pt x="4525" y="436"/>
                    </a:lnTo>
                    <a:lnTo>
                      <a:pt x="4555" y="479"/>
                    </a:lnTo>
                    <a:lnTo>
                      <a:pt x="4583" y="523"/>
                    </a:lnTo>
                    <a:lnTo>
                      <a:pt x="4609" y="568"/>
                    </a:lnTo>
                    <a:lnTo>
                      <a:pt x="4633" y="614"/>
                    </a:lnTo>
                    <a:lnTo>
                      <a:pt x="4655" y="662"/>
                    </a:lnTo>
                    <a:lnTo>
                      <a:pt x="4675" y="712"/>
                    </a:lnTo>
                    <a:lnTo>
                      <a:pt x="4692" y="763"/>
                    </a:lnTo>
                    <a:lnTo>
                      <a:pt x="4706" y="814"/>
                    </a:lnTo>
                    <a:lnTo>
                      <a:pt x="4719" y="866"/>
                    </a:lnTo>
                    <a:lnTo>
                      <a:pt x="4728" y="919"/>
                    </a:lnTo>
                    <a:lnTo>
                      <a:pt x="4735" y="973"/>
                    </a:lnTo>
                    <a:lnTo>
                      <a:pt x="4740" y="1028"/>
                    </a:lnTo>
                    <a:lnTo>
                      <a:pt x="4741" y="1084"/>
                    </a:lnTo>
                    <a:lnTo>
                      <a:pt x="4741" y="1405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3000179" y="531778"/>
                <a:ext cx="430185" cy="88894"/>
              </a:xfrm>
              <a:custGeom>
                <a:avLst/>
                <a:gdLst>
                  <a:gd name="T0" fmla="*/ 1456 w 1626"/>
                  <a:gd name="T1" fmla="*/ 0 h 338"/>
                  <a:gd name="T2" fmla="*/ 1490 w 1626"/>
                  <a:gd name="T3" fmla="*/ 3 h 338"/>
                  <a:gd name="T4" fmla="*/ 1522 w 1626"/>
                  <a:gd name="T5" fmla="*/ 12 h 338"/>
                  <a:gd name="T6" fmla="*/ 1550 w 1626"/>
                  <a:gd name="T7" fmla="*/ 28 h 338"/>
                  <a:gd name="T8" fmla="*/ 1576 w 1626"/>
                  <a:gd name="T9" fmla="*/ 49 h 338"/>
                  <a:gd name="T10" fmla="*/ 1597 w 1626"/>
                  <a:gd name="T11" fmla="*/ 74 h 338"/>
                  <a:gd name="T12" fmla="*/ 1612 w 1626"/>
                  <a:gd name="T13" fmla="*/ 104 h 338"/>
                  <a:gd name="T14" fmla="*/ 1622 w 1626"/>
                  <a:gd name="T15" fmla="*/ 135 h 338"/>
                  <a:gd name="T16" fmla="*/ 1626 w 1626"/>
                  <a:gd name="T17" fmla="*/ 169 h 338"/>
                  <a:gd name="T18" fmla="*/ 1625 w 1626"/>
                  <a:gd name="T19" fmla="*/ 187 h 338"/>
                  <a:gd name="T20" fmla="*/ 1618 w 1626"/>
                  <a:gd name="T21" fmla="*/ 220 h 338"/>
                  <a:gd name="T22" fmla="*/ 1605 w 1626"/>
                  <a:gd name="T23" fmla="*/ 249 h 338"/>
                  <a:gd name="T24" fmla="*/ 1587 w 1626"/>
                  <a:gd name="T25" fmla="*/ 277 h 338"/>
                  <a:gd name="T26" fmla="*/ 1564 w 1626"/>
                  <a:gd name="T27" fmla="*/ 300 h 338"/>
                  <a:gd name="T28" fmla="*/ 1537 w 1626"/>
                  <a:gd name="T29" fmla="*/ 318 h 338"/>
                  <a:gd name="T30" fmla="*/ 1506 w 1626"/>
                  <a:gd name="T31" fmla="*/ 330 h 338"/>
                  <a:gd name="T32" fmla="*/ 1474 w 1626"/>
                  <a:gd name="T33" fmla="*/ 337 h 338"/>
                  <a:gd name="T34" fmla="*/ 170 w 1626"/>
                  <a:gd name="T35" fmla="*/ 338 h 338"/>
                  <a:gd name="T36" fmla="*/ 136 w 1626"/>
                  <a:gd name="T37" fmla="*/ 335 h 338"/>
                  <a:gd name="T38" fmla="*/ 104 w 1626"/>
                  <a:gd name="T39" fmla="*/ 325 h 338"/>
                  <a:gd name="T40" fmla="*/ 76 w 1626"/>
                  <a:gd name="T41" fmla="*/ 310 h 338"/>
                  <a:gd name="T42" fmla="*/ 51 w 1626"/>
                  <a:gd name="T43" fmla="*/ 288 h 338"/>
                  <a:gd name="T44" fmla="*/ 30 w 1626"/>
                  <a:gd name="T45" fmla="*/ 263 h 338"/>
                  <a:gd name="T46" fmla="*/ 14 w 1626"/>
                  <a:gd name="T47" fmla="*/ 235 h 338"/>
                  <a:gd name="T48" fmla="*/ 4 w 1626"/>
                  <a:gd name="T49" fmla="*/ 203 h 338"/>
                  <a:gd name="T50" fmla="*/ 0 w 1626"/>
                  <a:gd name="T51" fmla="*/ 169 h 338"/>
                  <a:gd name="T52" fmla="*/ 1 w 1626"/>
                  <a:gd name="T53" fmla="*/ 151 h 338"/>
                  <a:gd name="T54" fmla="*/ 8 w 1626"/>
                  <a:gd name="T55" fmla="*/ 118 h 338"/>
                  <a:gd name="T56" fmla="*/ 21 w 1626"/>
                  <a:gd name="T57" fmla="*/ 89 h 338"/>
                  <a:gd name="T58" fmla="*/ 39 w 1626"/>
                  <a:gd name="T59" fmla="*/ 61 h 338"/>
                  <a:gd name="T60" fmla="*/ 62 w 1626"/>
                  <a:gd name="T61" fmla="*/ 39 h 338"/>
                  <a:gd name="T62" fmla="*/ 89 w 1626"/>
                  <a:gd name="T63" fmla="*/ 20 h 338"/>
                  <a:gd name="T64" fmla="*/ 120 w 1626"/>
                  <a:gd name="T65" fmla="*/ 7 h 338"/>
                  <a:gd name="T66" fmla="*/ 153 w 1626"/>
                  <a:gd name="T67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6" h="338">
                    <a:moveTo>
                      <a:pt x="170" y="0"/>
                    </a:moveTo>
                    <a:lnTo>
                      <a:pt x="1456" y="0"/>
                    </a:lnTo>
                    <a:lnTo>
                      <a:pt x="1474" y="1"/>
                    </a:lnTo>
                    <a:lnTo>
                      <a:pt x="1490" y="3"/>
                    </a:lnTo>
                    <a:lnTo>
                      <a:pt x="1506" y="7"/>
                    </a:lnTo>
                    <a:lnTo>
                      <a:pt x="1522" y="12"/>
                    </a:lnTo>
                    <a:lnTo>
                      <a:pt x="1537" y="20"/>
                    </a:lnTo>
                    <a:lnTo>
                      <a:pt x="1550" y="28"/>
                    </a:lnTo>
                    <a:lnTo>
                      <a:pt x="1564" y="39"/>
                    </a:lnTo>
                    <a:lnTo>
                      <a:pt x="1576" y="49"/>
                    </a:lnTo>
                    <a:lnTo>
                      <a:pt x="1587" y="61"/>
                    </a:lnTo>
                    <a:lnTo>
                      <a:pt x="1597" y="74"/>
                    </a:lnTo>
                    <a:lnTo>
                      <a:pt x="1605" y="89"/>
                    </a:lnTo>
                    <a:lnTo>
                      <a:pt x="1612" y="104"/>
                    </a:lnTo>
                    <a:lnTo>
                      <a:pt x="1618" y="118"/>
                    </a:lnTo>
                    <a:lnTo>
                      <a:pt x="1622" y="135"/>
                    </a:lnTo>
                    <a:lnTo>
                      <a:pt x="1625" y="151"/>
                    </a:lnTo>
                    <a:lnTo>
                      <a:pt x="1626" y="169"/>
                    </a:lnTo>
                    <a:lnTo>
                      <a:pt x="1626" y="169"/>
                    </a:lnTo>
                    <a:lnTo>
                      <a:pt x="1625" y="187"/>
                    </a:lnTo>
                    <a:lnTo>
                      <a:pt x="1622" y="203"/>
                    </a:lnTo>
                    <a:lnTo>
                      <a:pt x="1618" y="220"/>
                    </a:lnTo>
                    <a:lnTo>
                      <a:pt x="1612" y="235"/>
                    </a:lnTo>
                    <a:lnTo>
                      <a:pt x="1605" y="249"/>
                    </a:lnTo>
                    <a:lnTo>
                      <a:pt x="1597" y="263"/>
                    </a:lnTo>
                    <a:lnTo>
                      <a:pt x="1587" y="277"/>
                    </a:lnTo>
                    <a:lnTo>
                      <a:pt x="1576" y="288"/>
                    </a:lnTo>
                    <a:lnTo>
                      <a:pt x="1564" y="300"/>
                    </a:lnTo>
                    <a:lnTo>
                      <a:pt x="1550" y="310"/>
                    </a:lnTo>
                    <a:lnTo>
                      <a:pt x="1537" y="318"/>
                    </a:lnTo>
                    <a:lnTo>
                      <a:pt x="1522" y="325"/>
                    </a:lnTo>
                    <a:lnTo>
                      <a:pt x="1506" y="330"/>
                    </a:lnTo>
                    <a:lnTo>
                      <a:pt x="1490" y="335"/>
                    </a:lnTo>
                    <a:lnTo>
                      <a:pt x="1474" y="337"/>
                    </a:lnTo>
                    <a:lnTo>
                      <a:pt x="1456" y="338"/>
                    </a:lnTo>
                    <a:lnTo>
                      <a:pt x="170" y="338"/>
                    </a:lnTo>
                    <a:lnTo>
                      <a:pt x="153" y="337"/>
                    </a:lnTo>
                    <a:lnTo>
                      <a:pt x="136" y="335"/>
                    </a:lnTo>
                    <a:lnTo>
                      <a:pt x="120" y="330"/>
                    </a:lnTo>
                    <a:lnTo>
                      <a:pt x="104" y="325"/>
                    </a:lnTo>
                    <a:lnTo>
                      <a:pt x="89" y="318"/>
                    </a:lnTo>
                    <a:lnTo>
                      <a:pt x="76" y="310"/>
                    </a:lnTo>
                    <a:lnTo>
                      <a:pt x="62" y="300"/>
                    </a:lnTo>
                    <a:lnTo>
                      <a:pt x="51" y="288"/>
                    </a:lnTo>
                    <a:lnTo>
                      <a:pt x="39" y="277"/>
                    </a:lnTo>
                    <a:lnTo>
                      <a:pt x="30" y="263"/>
                    </a:lnTo>
                    <a:lnTo>
                      <a:pt x="21" y="249"/>
                    </a:lnTo>
                    <a:lnTo>
                      <a:pt x="14" y="235"/>
                    </a:lnTo>
                    <a:lnTo>
                      <a:pt x="8" y="220"/>
                    </a:lnTo>
                    <a:lnTo>
                      <a:pt x="4" y="203"/>
                    </a:lnTo>
                    <a:lnTo>
                      <a:pt x="1" y="187"/>
                    </a:lnTo>
                    <a:lnTo>
                      <a:pt x="0" y="169"/>
                    </a:lnTo>
                    <a:lnTo>
                      <a:pt x="0" y="169"/>
                    </a:lnTo>
                    <a:lnTo>
                      <a:pt x="1" y="151"/>
                    </a:lnTo>
                    <a:lnTo>
                      <a:pt x="4" y="135"/>
                    </a:lnTo>
                    <a:lnTo>
                      <a:pt x="8" y="118"/>
                    </a:lnTo>
                    <a:lnTo>
                      <a:pt x="14" y="104"/>
                    </a:lnTo>
                    <a:lnTo>
                      <a:pt x="21" y="89"/>
                    </a:lnTo>
                    <a:lnTo>
                      <a:pt x="30" y="74"/>
                    </a:lnTo>
                    <a:lnTo>
                      <a:pt x="39" y="61"/>
                    </a:lnTo>
                    <a:lnTo>
                      <a:pt x="51" y="49"/>
                    </a:lnTo>
                    <a:lnTo>
                      <a:pt x="62" y="39"/>
                    </a:lnTo>
                    <a:lnTo>
                      <a:pt x="76" y="28"/>
                    </a:lnTo>
                    <a:lnTo>
                      <a:pt x="89" y="20"/>
                    </a:lnTo>
                    <a:lnTo>
                      <a:pt x="104" y="12"/>
                    </a:lnTo>
                    <a:lnTo>
                      <a:pt x="120" y="7"/>
                    </a:lnTo>
                    <a:lnTo>
                      <a:pt x="136" y="3"/>
                    </a:lnTo>
                    <a:lnTo>
                      <a:pt x="153" y="1"/>
                    </a:lnTo>
                    <a:lnTo>
                      <a:pt x="17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60606"/>
                  </a:gs>
                  <a:gs pos="62000">
                    <a:srgbClr val="3C3C3C"/>
                  </a:gs>
                  <a:gs pos="4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3025576" y="546063"/>
                <a:ext cx="379388" cy="52385"/>
              </a:xfrm>
              <a:custGeom>
                <a:avLst/>
                <a:gdLst>
                  <a:gd name="T0" fmla="*/ 1360 w 1434"/>
                  <a:gd name="T1" fmla="*/ 0 h 200"/>
                  <a:gd name="T2" fmla="*/ 1375 w 1434"/>
                  <a:gd name="T3" fmla="*/ 3 h 200"/>
                  <a:gd name="T4" fmla="*/ 1388 w 1434"/>
                  <a:gd name="T5" fmla="*/ 6 h 200"/>
                  <a:gd name="T6" fmla="*/ 1401 w 1434"/>
                  <a:gd name="T7" fmla="*/ 13 h 200"/>
                  <a:gd name="T8" fmla="*/ 1412 w 1434"/>
                  <a:gd name="T9" fmla="*/ 22 h 200"/>
                  <a:gd name="T10" fmla="*/ 1421 w 1434"/>
                  <a:gd name="T11" fmla="*/ 33 h 200"/>
                  <a:gd name="T12" fmla="*/ 1428 w 1434"/>
                  <a:gd name="T13" fmla="*/ 46 h 200"/>
                  <a:gd name="T14" fmla="*/ 1433 w 1434"/>
                  <a:gd name="T15" fmla="*/ 60 h 200"/>
                  <a:gd name="T16" fmla="*/ 1434 w 1434"/>
                  <a:gd name="T17" fmla="*/ 75 h 200"/>
                  <a:gd name="T18" fmla="*/ 1434 w 1434"/>
                  <a:gd name="T19" fmla="*/ 134 h 200"/>
                  <a:gd name="T20" fmla="*/ 1430 w 1434"/>
                  <a:gd name="T21" fmla="*/ 147 h 200"/>
                  <a:gd name="T22" fmla="*/ 1425 w 1434"/>
                  <a:gd name="T23" fmla="*/ 161 h 200"/>
                  <a:gd name="T24" fmla="*/ 1417 w 1434"/>
                  <a:gd name="T25" fmla="*/ 172 h 200"/>
                  <a:gd name="T26" fmla="*/ 1407 w 1434"/>
                  <a:gd name="T27" fmla="*/ 183 h 200"/>
                  <a:gd name="T28" fmla="*/ 1395 w 1434"/>
                  <a:gd name="T29" fmla="*/ 191 h 200"/>
                  <a:gd name="T30" fmla="*/ 1381 w 1434"/>
                  <a:gd name="T31" fmla="*/ 196 h 200"/>
                  <a:gd name="T32" fmla="*/ 1367 w 1434"/>
                  <a:gd name="T33" fmla="*/ 200 h 200"/>
                  <a:gd name="T34" fmla="*/ 75 w 1434"/>
                  <a:gd name="T35" fmla="*/ 200 h 200"/>
                  <a:gd name="T36" fmla="*/ 59 w 1434"/>
                  <a:gd name="T37" fmla="*/ 199 h 200"/>
                  <a:gd name="T38" fmla="*/ 46 w 1434"/>
                  <a:gd name="T39" fmla="*/ 194 h 200"/>
                  <a:gd name="T40" fmla="*/ 33 w 1434"/>
                  <a:gd name="T41" fmla="*/ 187 h 200"/>
                  <a:gd name="T42" fmla="*/ 22 w 1434"/>
                  <a:gd name="T43" fmla="*/ 178 h 200"/>
                  <a:gd name="T44" fmla="*/ 13 w 1434"/>
                  <a:gd name="T45" fmla="*/ 167 h 200"/>
                  <a:gd name="T46" fmla="*/ 6 w 1434"/>
                  <a:gd name="T47" fmla="*/ 154 h 200"/>
                  <a:gd name="T48" fmla="*/ 2 w 1434"/>
                  <a:gd name="T49" fmla="*/ 140 h 200"/>
                  <a:gd name="T50" fmla="*/ 0 w 1434"/>
                  <a:gd name="T51" fmla="*/ 126 h 200"/>
                  <a:gd name="T52" fmla="*/ 1 w 1434"/>
                  <a:gd name="T53" fmla="*/ 68 h 200"/>
                  <a:gd name="T54" fmla="*/ 4 w 1434"/>
                  <a:gd name="T55" fmla="*/ 53 h 200"/>
                  <a:gd name="T56" fmla="*/ 9 w 1434"/>
                  <a:gd name="T57" fmla="*/ 39 h 200"/>
                  <a:gd name="T58" fmla="*/ 17 w 1434"/>
                  <a:gd name="T59" fmla="*/ 28 h 200"/>
                  <a:gd name="T60" fmla="*/ 28 w 1434"/>
                  <a:gd name="T61" fmla="*/ 17 h 200"/>
                  <a:gd name="T62" fmla="*/ 40 w 1434"/>
                  <a:gd name="T63" fmla="*/ 9 h 200"/>
                  <a:gd name="T64" fmla="*/ 53 w 1434"/>
                  <a:gd name="T65" fmla="*/ 4 h 200"/>
                  <a:gd name="T66" fmla="*/ 67 w 1434"/>
                  <a:gd name="T67" fmla="*/ 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34" h="200">
                    <a:moveTo>
                      <a:pt x="75" y="0"/>
                    </a:moveTo>
                    <a:lnTo>
                      <a:pt x="1360" y="0"/>
                    </a:lnTo>
                    <a:lnTo>
                      <a:pt x="1367" y="1"/>
                    </a:lnTo>
                    <a:lnTo>
                      <a:pt x="1375" y="3"/>
                    </a:lnTo>
                    <a:lnTo>
                      <a:pt x="1381" y="4"/>
                    </a:lnTo>
                    <a:lnTo>
                      <a:pt x="1388" y="6"/>
                    </a:lnTo>
                    <a:lnTo>
                      <a:pt x="1395" y="9"/>
                    </a:lnTo>
                    <a:lnTo>
                      <a:pt x="1401" y="13"/>
                    </a:lnTo>
                    <a:lnTo>
                      <a:pt x="1407" y="17"/>
                    </a:lnTo>
                    <a:lnTo>
                      <a:pt x="1412" y="22"/>
                    </a:lnTo>
                    <a:lnTo>
                      <a:pt x="1417" y="28"/>
                    </a:lnTo>
                    <a:lnTo>
                      <a:pt x="1421" y="33"/>
                    </a:lnTo>
                    <a:lnTo>
                      <a:pt x="1425" y="39"/>
                    </a:lnTo>
                    <a:lnTo>
                      <a:pt x="1428" y="46"/>
                    </a:lnTo>
                    <a:lnTo>
                      <a:pt x="1430" y="53"/>
                    </a:lnTo>
                    <a:lnTo>
                      <a:pt x="1433" y="60"/>
                    </a:lnTo>
                    <a:lnTo>
                      <a:pt x="1434" y="68"/>
                    </a:lnTo>
                    <a:lnTo>
                      <a:pt x="1434" y="75"/>
                    </a:lnTo>
                    <a:lnTo>
                      <a:pt x="1434" y="126"/>
                    </a:lnTo>
                    <a:lnTo>
                      <a:pt x="1434" y="134"/>
                    </a:lnTo>
                    <a:lnTo>
                      <a:pt x="1433" y="140"/>
                    </a:lnTo>
                    <a:lnTo>
                      <a:pt x="1430" y="147"/>
                    </a:lnTo>
                    <a:lnTo>
                      <a:pt x="1428" y="154"/>
                    </a:lnTo>
                    <a:lnTo>
                      <a:pt x="1425" y="161"/>
                    </a:lnTo>
                    <a:lnTo>
                      <a:pt x="1421" y="167"/>
                    </a:lnTo>
                    <a:lnTo>
                      <a:pt x="1417" y="172"/>
                    </a:lnTo>
                    <a:lnTo>
                      <a:pt x="1412" y="178"/>
                    </a:lnTo>
                    <a:lnTo>
                      <a:pt x="1407" y="183"/>
                    </a:lnTo>
                    <a:lnTo>
                      <a:pt x="1401" y="187"/>
                    </a:lnTo>
                    <a:lnTo>
                      <a:pt x="1395" y="191"/>
                    </a:lnTo>
                    <a:lnTo>
                      <a:pt x="1388" y="194"/>
                    </a:lnTo>
                    <a:lnTo>
                      <a:pt x="1381" y="196"/>
                    </a:lnTo>
                    <a:lnTo>
                      <a:pt x="1375" y="199"/>
                    </a:lnTo>
                    <a:lnTo>
                      <a:pt x="1367" y="200"/>
                    </a:lnTo>
                    <a:lnTo>
                      <a:pt x="1360" y="200"/>
                    </a:lnTo>
                    <a:lnTo>
                      <a:pt x="75" y="200"/>
                    </a:lnTo>
                    <a:lnTo>
                      <a:pt x="67" y="200"/>
                    </a:lnTo>
                    <a:lnTo>
                      <a:pt x="59" y="199"/>
                    </a:lnTo>
                    <a:lnTo>
                      <a:pt x="53" y="196"/>
                    </a:lnTo>
                    <a:lnTo>
                      <a:pt x="46" y="194"/>
                    </a:lnTo>
                    <a:lnTo>
                      <a:pt x="40" y="191"/>
                    </a:lnTo>
                    <a:lnTo>
                      <a:pt x="33" y="187"/>
                    </a:lnTo>
                    <a:lnTo>
                      <a:pt x="28" y="183"/>
                    </a:lnTo>
                    <a:lnTo>
                      <a:pt x="22" y="178"/>
                    </a:lnTo>
                    <a:lnTo>
                      <a:pt x="17" y="172"/>
                    </a:lnTo>
                    <a:lnTo>
                      <a:pt x="13" y="167"/>
                    </a:lnTo>
                    <a:lnTo>
                      <a:pt x="9" y="161"/>
                    </a:lnTo>
                    <a:lnTo>
                      <a:pt x="6" y="154"/>
                    </a:lnTo>
                    <a:lnTo>
                      <a:pt x="4" y="147"/>
                    </a:lnTo>
                    <a:lnTo>
                      <a:pt x="2" y="140"/>
                    </a:lnTo>
                    <a:lnTo>
                      <a:pt x="1" y="134"/>
                    </a:lnTo>
                    <a:lnTo>
                      <a:pt x="0" y="126"/>
                    </a:lnTo>
                    <a:lnTo>
                      <a:pt x="0" y="75"/>
                    </a:lnTo>
                    <a:lnTo>
                      <a:pt x="1" y="68"/>
                    </a:lnTo>
                    <a:lnTo>
                      <a:pt x="2" y="60"/>
                    </a:lnTo>
                    <a:lnTo>
                      <a:pt x="4" y="53"/>
                    </a:lnTo>
                    <a:lnTo>
                      <a:pt x="6" y="46"/>
                    </a:lnTo>
                    <a:lnTo>
                      <a:pt x="9" y="39"/>
                    </a:lnTo>
                    <a:lnTo>
                      <a:pt x="13" y="33"/>
                    </a:lnTo>
                    <a:lnTo>
                      <a:pt x="17" y="28"/>
                    </a:lnTo>
                    <a:lnTo>
                      <a:pt x="22" y="22"/>
                    </a:lnTo>
                    <a:lnTo>
                      <a:pt x="28" y="17"/>
                    </a:lnTo>
                    <a:lnTo>
                      <a:pt x="33" y="13"/>
                    </a:lnTo>
                    <a:lnTo>
                      <a:pt x="40" y="9"/>
                    </a:lnTo>
                    <a:lnTo>
                      <a:pt x="46" y="6"/>
                    </a:lnTo>
                    <a:lnTo>
                      <a:pt x="53" y="4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close/>
                  </a:path>
                </a:pathLst>
              </a:custGeom>
              <a:pattFill prst="pct60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173201" y="353990"/>
                <a:ext cx="92069" cy="90482"/>
              </a:xfrm>
              <a:custGeom>
                <a:avLst/>
                <a:gdLst>
                  <a:gd name="T0" fmla="*/ 189 w 345"/>
                  <a:gd name="T1" fmla="*/ 1 h 344"/>
                  <a:gd name="T2" fmla="*/ 224 w 345"/>
                  <a:gd name="T3" fmla="*/ 8 h 344"/>
                  <a:gd name="T4" fmla="*/ 254 w 345"/>
                  <a:gd name="T5" fmla="*/ 21 h 344"/>
                  <a:gd name="T6" fmla="*/ 282 w 345"/>
                  <a:gd name="T7" fmla="*/ 39 h 344"/>
                  <a:gd name="T8" fmla="*/ 305 w 345"/>
                  <a:gd name="T9" fmla="*/ 63 h 344"/>
                  <a:gd name="T10" fmla="*/ 324 w 345"/>
                  <a:gd name="T11" fmla="*/ 90 h 344"/>
                  <a:gd name="T12" fmla="*/ 337 w 345"/>
                  <a:gd name="T13" fmla="*/ 121 h 344"/>
                  <a:gd name="T14" fmla="*/ 343 w 345"/>
                  <a:gd name="T15" fmla="*/ 154 h 344"/>
                  <a:gd name="T16" fmla="*/ 343 w 345"/>
                  <a:gd name="T17" fmla="*/ 189 h 344"/>
                  <a:gd name="T18" fmla="*/ 337 w 345"/>
                  <a:gd name="T19" fmla="*/ 224 h 344"/>
                  <a:gd name="T20" fmla="*/ 324 w 345"/>
                  <a:gd name="T21" fmla="*/ 254 h 344"/>
                  <a:gd name="T22" fmla="*/ 305 w 345"/>
                  <a:gd name="T23" fmla="*/ 282 h 344"/>
                  <a:gd name="T24" fmla="*/ 282 w 345"/>
                  <a:gd name="T25" fmla="*/ 304 h 344"/>
                  <a:gd name="T26" fmla="*/ 254 w 345"/>
                  <a:gd name="T27" fmla="*/ 324 h 344"/>
                  <a:gd name="T28" fmla="*/ 224 w 345"/>
                  <a:gd name="T29" fmla="*/ 336 h 344"/>
                  <a:gd name="T30" fmla="*/ 189 w 345"/>
                  <a:gd name="T31" fmla="*/ 343 h 344"/>
                  <a:gd name="T32" fmla="*/ 155 w 345"/>
                  <a:gd name="T33" fmla="*/ 343 h 344"/>
                  <a:gd name="T34" fmla="*/ 121 w 345"/>
                  <a:gd name="T35" fmla="*/ 336 h 344"/>
                  <a:gd name="T36" fmla="*/ 90 w 345"/>
                  <a:gd name="T37" fmla="*/ 324 h 344"/>
                  <a:gd name="T38" fmla="*/ 63 w 345"/>
                  <a:gd name="T39" fmla="*/ 304 h 344"/>
                  <a:gd name="T40" fmla="*/ 39 w 345"/>
                  <a:gd name="T41" fmla="*/ 282 h 344"/>
                  <a:gd name="T42" fmla="*/ 21 w 345"/>
                  <a:gd name="T43" fmla="*/ 254 h 344"/>
                  <a:gd name="T44" fmla="*/ 8 w 345"/>
                  <a:gd name="T45" fmla="*/ 224 h 344"/>
                  <a:gd name="T46" fmla="*/ 1 w 345"/>
                  <a:gd name="T47" fmla="*/ 189 h 344"/>
                  <a:gd name="T48" fmla="*/ 1 w 345"/>
                  <a:gd name="T49" fmla="*/ 154 h 344"/>
                  <a:gd name="T50" fmla="*/ 8 w 345"/>
                  <a:gd name="T51" fmla="*/ 121 h 344"/>
                  <a:gd name="T52" fmla="*/ 21 w 345"/>
                  <a:gd name="T53" fmla="*/ 90 h 344"/>
                  <a:gd name="T54" fmla="*/ 39 w 345"/>
                  <a:gd name="T55" fmla="*/ 63 h 344"/>
                  <a:gd name="T56" fmla="*/ 63 w 345"/>
                  <a:gd name="T57" fmla="*/ 39 h 344"/>
                  <a:gd name="T58" fmla="*/ 90 w 345"/>
                  <a:gd name="T59" fmla="*/ 21 h 344"/>
                  <a:gd name="T60" fmla="*/ 121 w 345"/>
                  <a:gd name="T61" fmla="*/ 8 h 344"/>
                  <a:gd name="T62" fmla="*/ 155 w 345"/>
                  <a:gd name="T63" fmla="*/ 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5" h="344">
                    <a:moveTo>
                      <a:pt x="172" y="0"/>
                    </a:moveTo>
                    <a:lnTo>
                      <a:pt x="189" y="1"/>
                    </a:lnTo>
                    <a:lnTo>
                      <a:pt x="207" y="3"/>
                    </a:lnTo>
                    <a:lnTo>
                      <a:pt x="224" y="8"/>
                    </a:lnTo>
                    <a:lnTo>
                      <a:pt x="240" y="14"/>
                    </a:lnTo>
                    <a:lnTo>
                      <a:pt x="254" y="21"/>
                    </a:lnTo>
                    <a:lnTo>
                      <a:pt x="268" y="30"/>
                    </a:lnTo>
                    <a:lnTo>
                      <a:pt x="282" y="39"/>
                    </a:lnTo>
                    <a:lnTo>
                      <a:pt x="294" y="50"/>
                    </a:lnTo>
                    <a:lnTo>
                      <a:pt x="305" y="63"/>
                    </a:lnTo>
                    <a:lnTo>
                      <a:pt x="315" y="75"/>
                    </a:lnTo>
                    <a:lnTo>
                      <a:pt x="324" y="90"/>
                    </a:lnTo>
                    <a:lnTo>
                      <a:pt x="331" y="105"/>
                    </a:lnTo>
                    <a:lnTo>
                      <a:pt x="337" y="121"/>
                    </a:lnTo>
                    <a:lnTo>
                      <a:pt x="341" y="137"/>
                    </a:lnTo>
                    <a:lnTo>
                      <a:pt x="343" y="154"/>
                    </a:lnTo>
                    <a:lnTo>
                      <a:pt x="345" y="172"/>
                    </a:lnTo>
                    <a:lnTo>
                      <a:pt x="343" y="189"/>
                    </a:lnTo>
                    <a:lnTo>
                      <a:pt x="341" y="206"/>
                    </a:lnTo>
                    <a:lnTo>
                      <a:pt x="337" y="224"/>
                    </a:lnTo>
                    <a:lnTo>
                      <a:pt x="331" y="239"/>
                    </a:lnTo>
                    <a:lnTo>
                      <a:pt x="324" y="254"/>
                    </a:lnTo>
                    <a:lnTo>
                      <a:pt x="315" y="268"/>
                    </a:lnTo>
                    <a:lnTo>
                      <a:pt x="305" y="282"/>
                    </a:lnTo>
                    <a:lnTo>
                      <a:pt x="294" y="294"/>
                    </a:lnTo>
                    <a:lnTo>
                      <a:pt x="282" y="304"/>
                    </a:lnTo>
                    <a:lnTo>
                      <a:pt x="268" y="315"/>
                    </a:lnTo>
                    <a:lnTo>
                      <a:pt x="254" y="324"/>
                    </a:lnTo>
                    <a:lnTo>
                      <a:pt x="240" y="331"/>
                    </a:lnTo>
                    <a:lnTo>
                      <a:pt x="224" y="336"/>
                    </a:lnTo>
                    <a:lnTo>
                      <a:pt x="207" y="341"/>
                    </a:lnTo>
                    <a:lnTo>
                      <a:pt x="189" y="343"/>
                    </a:lnTo>
                    <a:lnTo>
                      <a:pt x="172" y="344"/>
                    </a:lnTo>
                    <a:lnTo>
                      <a:pt x="155" y="343"/>
                    </a:lnTo>
                    <a:lnTo>
                      <a:pt x="138" y="341"/>
                    </a:lnTo>
                    <a:lnTo>
                      <a:pt x="121" y="336"/>
                    </a:lnTo>
                    <a:lnTo>
                      <a:pt x="105" y="331"/>
                    </a:lnTo>
                    <a:lnTo>
                      <a:pt x="90" y="324"/>
                    </a:lnTo>
                    <a:lnTo>
                      <a:pt x="76" y="315"/>
                    </a:lnTo>
                    <a:lnTo>
                      <a:pt x="63" y="304"/>
                    </a:lnTo>
                    <a:lnTo>
                      <a:pt x="50" y="294"/>
                    </a:lnTo>
                    <a:lnTo>
                      <a:pt x="39" y="282"/>
                    </a:lnTo>
                    <a:lnTo>
                      <a:pt x="30" y="268"/>
                    </a:lnTo>
                    <a:lnTo>
                      <a:pt x="21" y="254"/>
                    </a:lnTo>
                    <a:lnTo>
                      <a:pt x="14" y="239"/>
                    </a:lnTo>
                    <a:lnTo>
                      <a:pt x="8" y="224"/>
                    </a:lnTo>
                    <a:lnTo>
                      <a:pt x="3" y="206"/>
                    </a:lnTo>
                    <a:lnTo>
                      <a:pt x="1" y="189"/>
                    </a:lnTo>
                    <a:lnTo>
                      <a:pt x="0" y="172"/>
                    </a:lnTo>
                    <a:lnTo>
                      <a:pt x="1" y="154"/>
                    </a:lnTo>
                    <a:lnTo>
                      <a:pt x="3" y="137"/>
                    </a:lnTo>
                    <a:lnTo>
                      <a:pt x="8" y="121"/>
                    </a:lnTo>
                    <a:lnTo>
                      <a:pt x="14" y="105"/>
                    </a:lnTo>
                    <a:lnTo>
                      <a:pt x="21" y="90"/>
                    </a:lnTo>
                    <a:lnTo>
                      <a:pt x="30" y="75"/>
                    </a:lnTo>
                    <a:lnTo>
                      <a:pt x="39" y="63"/>
                    </a:lnTo>
                    <a:lnTo>
                      <a:pt x="50" y="50"/>
                    </a:lnTo>
                    <a:lnTo>
                      <a:pt x="63" y="39"/>
                    </a:lnTo>
                    <a:lnTo>
                      <a:pt x="76" y="30"/>
                    </a:lnTo>
                    <a:lnTo>
                      <a:pt x="90" y="21"/>
                    </a:lnTo>
                    <a:lnTo>
                      <a:pt x="105" y="14"/>
                    </a:lnTo>
                    <a:lnTo>
                      <a:pt x="121" y="8"/>
                    </a:lnTo>
                    <a:lnTo>
                      <a:pt x="138" y="3"/>
                    </a:lnTo>
                    <a:lnTo>
                      <a:pt x="155" y="1"/>
                    </a:lnTo>
                    <a:lnTo>
                      <a:pt x="172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3197034" y="376211"/>
                <a:ext cx="44447" cy="44447"/>
              </a:xfrm>
              <a:custGeom>
                <a:avLst/>
                <a:gdLst>
                  <a:gd name="T0" fmla="*/ 93 w 169"/>
                  <a:gd name="T1" fmla="*/ 0 h 169"/>
                  <a:gd name="T2" fmla="*/ 109 w 169"/>
                  <a:gd name="T3" fmla="*/ 3 h 169"/>
                  <a:gd name="T4" fmla="*/ 124 w 169"/>
                  <a:gd name="T5" fmla="*/ 10 h 169"/>
                  <a:gd name="T6" fmla="*/ 138 w 169"/>
                  <a:gd name="T7" fmla="*/ 19 h 169"/>
                  <a:gd name="T8" fmla="*/ 149 w 169"/>
                  <a:gd name="T9" fmla="*/ 31 h 169"/>
                  <a:gd name="T10" fmla="*/ 158 w 169"/>
                  <a:gd name="T11" fmla="*/ 43 h 169"/>
                  <a:gd name="T12" fmla="*/ 165 w 169"/>
                  <a:gd name="T13" fmla="*/ 59 h 169"/>
                  <a:gd name="T14" fmla="*/ 169 w 169"/>
                  <a:gd name="T15" fmla="*/ 75 h 169"/>
                  <a:gd name="T16" fmla="*/ 169 w 169"/>
                  <a:gd name="T17" fmla="*/ 92 h 169"/>
                  <a:gd name="T18" fmla="*/ 165 w 169"/>
                  <a:gd name="T19" fmla="*/ 109 h 169"/>
                  <a:gd name="T20" fmla="*/ 158 w 169"/>
                  <a:gd name="T21" fmla="*/ 124 h 169"/>
                  <a:gd name="T22" fmla="*/ 149 w 169"/>
                  <a:gd name="T23" fmla="*/ 138 h 169"/>
                  <a:gd name="T24" fmla="*/ 138 w 169"/>
                  <a:gd name="T25" fmla="*/ 149 h 169"/>
                  <a:gd name="T26" fmla="*/ 124 w 169"/>
                  <a:gd name="T27" fmla="*/ 158 h 169"/>
                  <a:gd name="T28" fmla="*/ 109 w 169"/>
                  <a:gd name="T29" fmla="*/ 165 h 169"/>
                  <a:gd name="T30" fmla="*/ 93 w 169"/>
                  <a:gd name="T31" fmla="*/ 169 h 169"/>
                  <a:gd name="T32" fmla="*/ 75 w 169"/>
                  <a:gd name="T33" fmla="*/ 169 h 169"/>
                  <a:gd name="T34" fmla="*/ 59 w 169"/>
                  <a:gd name="T35" fmla="*/ 165 h 169"/>
                  <a:gd name="T36" fmla="*/ 44 w 169"/>
                  <a:gd name="T37" fmla="*/ 158 h 169"/>
                  <a:gd name="T38" fmla="*/ 31 w 169"/>
                  <a:gd name="T39" fmla="*/ 149 h 169"/>
                  <a:gd name="T40" fmla="*/ 19 w 169"/>
                  <a:gd name="T41" fmla="*/ 138 h 169"/>
                  <a:gd name="T42" fmla="*/ 10 w 169"/>
                  <a:gd name="T43" fmla="*/ 124 h 169"/>
                  <a:gd name="T44" fmla="*/ 3 w 169"/>
                  <a:gd name="T45" fmla="*/ 109 h 169"/>
                  <a:gd name="T46" fmla="*/ 0 w 169"/>
                  <a:gd name="T47" fmla="*/ 92 h 169"/>
                  <a:gd name="T48" fmla="*/ 0 w 169"/>
                  <a:gd name="T49" fmla="*/ 75 h 169"/>
                  <a:gd name="T50" fmla="*/ 3 w 169"/>
                  <a:gd name="T51" fmla="*/ 59 h 169"/>
                  <a:gd name="T52" fmla="*/ 10 w 169"/>
                  <a:gd name="T53" fmla="*/ 43 h 169"/>
                  <a:gd name="T54" fmla="*/ 19 w 169"/>
                  <a:gd name="T55" fmla="*/ 31 h 169"/>
                  <a:gd name="T56" fmla="*/ 31 w 169"/>
                  <a:gd name="T57" fmla="*/ 19 h 169"/>
                  <a:gd name="T58" fmla="*/ 44 w 169"/>
                  <a:gd name="T59" fmla="*/ 10 h 169"/>
                  <a:gd name="T60" fmla="*/ 59 w 169"/>
                  <a:gd name="T61" fmla="*/ 3 h 169"/>
                  <a:gd name="T62" fmla="*/ 75 w 169"/>
                  <a:gd name="T6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9" h="169">
                    <a:moveTo>
                      <a:pt x="84" y="0"/>
                    </a:moveTo>
                    <a:lnTo>
                      <a:pt x="93" y="0"/>
                    </a:lnTo>
                    <a:lnTo>
                      <a:pt x="101" y="1"/>
                    </a:lnTo>
                    <a:lnTo>
                      <a:pt x="109" y="3"/>
                    </a:lnTo>
                    <a:lnTo>
                      <a:pt x="117" y="6"/>
                    </a:lnTo>
                    <a:lnTo>
                      <a:pt x="124" y="10"/>
                    </a:lnTo>
                    <a:lnTo>
                      <a:pt x="132" y="14"/>
                    </a:lnTo>
                    <a:lnTo>
                      <a:pt x="138" y="19"/>
                    </a:lnTo>
                    <a:lnTo>
                      <a:pt x="145" y="24"/>
                    </a:lnTo>
                    <a:lnTo>
                      <a:pt x="149" y="31"/>
                    </a:lnTo>
                    <a:lnTo>
                      <a:pt x="155" y="36"/>
                    </a:lnTo>
                    <a:lnTo>
                      <a:pt x="158" y="43"/>
                    </a:lnTo>
                    <a:lnTo>
                      <a:pt x="162" y="51"/>
                    </a:lnTo>
                    <a:lnTo>
                      <a:pt x="165" y="59"/>
                    </a:lnTo>
                    <a:lnTo>
                      <a:pt x="168" y="67"/>
                    </a:lnTo>
                    <a:lnTo>
                      <a:pt x="169" y="75"/>
                    </a:lnTo>
                    <a:lnTo>
                      <a:pt x="169" y="84"/>
                    </a:lnTo>
                    <a:lnTo>
                      <a:pt x="169" y="92"/>
                    </a:lnTo>
                    <a:lnTo>
                      <a:pt x="168" y="101"/>
                    </a:lnTo>
                    <a:lnTo>
                      <a:pt x="165" y="109"/>
                    </a:lnTo>
                    <a:lnTo>
                      <a:pt x="162" y="117"/>
                    </a:lnTo>
                    <a:lnTo>
                      <a:pt x="158" y="124"/>
                    </a:lnTo>
                    <a:lnTo>
                      <a:pt x="155" y="131"/>
                    </a:lnTo>
                    <a:lnTo>
                      <a:pt x="149" y="138"/>
                    </a:lnTo>
                    <a:lnTo>
                      <a:pt x="145" y="143"/>
                    </a:lnTo>
                    <a:lnTo>
                      <a:pt x="138" y="149"/>
                    </a:lnTo>
                    <a:lnTo>
                      <a:pt x="132" y="155"/>
                    </a:lnTo>
                    <a:lnTo>
                      <a:pt x="124" y="158"/>
                    </a:lnTo>
                    <a:lnTo>
                      <a:pt x="117" y="162"/>
                    </a:lnTo>
                    <a:lnTo>
                      <a:pt x="109" y="165"/>
                    </a:lnTo>
                    <a:lnTo>
                      <a:pt x="101" y="167"/>
                    </a:lnTo>
                    <a:lnTo>
                      <a:pt x="93" y="169"/>
                    </a:lnTo>
                    <a:lnTo>
                      <a:pt x="84" y="169"/>
                    </a:lnTo>
                    <a:lnTo>
                      <a:pt x="75" y="169"/>
                    </a:lnTo>
                    <a:lnTo>
                      <a:pt x="67" y="167"/>
                    </a:lnTo>
                    <a:lnTo>
                      <a:pt x="59" y="165"/>
                    </a:lnTo>
                    <a:lnTo>
                      <a:pt x="51" y="162"/>
                    </a:lnTo>
                    <a:lnTo>
                      <a:pt x="44" y="158"/>
                    </a:lnTo>
                    <a:lnTo>
                      <a:pt x="36" y="155"/>
                    </a:lnTo>
                    <a:lnTo>
                      <a:pt x="31" y="149"/>
                    </a:lnTo>
                    <a:lnTo>
                      <a:pt x="24" y="143"/>
                    </a:lnTo>
                    <a:lnTo>
                      <a:pt x="19" y="138"/>
                    </a:lnTo>
                    <a:lnTo>
                      <a:pt x="14" y="131"/>
                    </a:lnTo>
                    <a:lnTo>
                      <a:pt x="10" y="124"/>
                    </a:lnTo>
                    <a:lnTo>
                      <a:pt x="6" y="117"/>
                    </a:lnTo>
                    <a:lnTo>
                      <a:pt x="3" y="109"/>
                    </a:lnTo>
                    <a:lnTo>
                      <a:pt x="1" y="101"/>
                    </a:lnTo>
                    <a:lnTo>
                      <a:pt x="0" y="92"/>
                    </a:lnTo>
                    <a:lnTo>
                      <a:pt x="0" y="84"/>
                    </a:lnTo>
                    <a:lnTo>
                      <a:pt x="0" y="75"/>
                    </a:lnTo>
                    <a:lnTo>
                      <a:pt x="1" y="67"/>
                    </a:lnTo>
                    <a:lnTo>
                      <a:pt x="3" y="59"/>
                    </a:lnTo>
                    <a:lnTo>
                      <a:pt x="6" y="51"/>
                    </a:lnTo>
                    <a:lnTo>
                      <a:pt x="10" y="43"/>
                    </a:lnTo>
                    <a:lnTo>
                      <a:pt x="14" y="36"/>
                    </a:lnTo>
                    <a:lnTo>
                      <a:pt x="19" y="31"/>
                    </a:lnTo>
                    <a:lnTo>
                      <a:pt x="24" y="24"/>
                    </a:lnTo>
                    <a:lnTo>
                      <a:pt x="31" y="19"/>
                    </a:lnTo>
                    <a:lnTo>
                      <a:pt x="36" y="14"/>
                    </a:lnTo>
                    <a:lnTo>
                      <a:pt x="44" y="10"/>
                    </a:lnTo>
                    <a:lnTo>
                      <a:pt x="51" y="6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lnTo>
                      <a:pt x="8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74000">
                    <a:srgbClr val="00206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3203377" y="393675"/>
                <a:ext cx="12699" cy="12699"/>
              </a:xfrm>
              <a:custGeom>
                <a:avLst/>
                <a:gdLst>
                  <a:gd name="T0" fmla="*/ 23 w 46"/>
                  <a:gd name="T1" fmla="*/ 0 h 47"/>
                  <a:gd name="T2" fmla="*/ 27 w 46"/>
                  <a:gd name="T3" fmla="*/ 1 h 47"/>
                  <a:gd name="T4" fmla="*/ 32 w 46"/>
                  <a:gd name="T5" fmla="*/ 2 h 47"/>
                  <a:gd name="T6" fmla="*/ 35 w 46"/>
                  <a:gd name="T7" fmla="*/ 5 h 47"/>
                  <a:gd name="T8" fmla="*/ 39 w 46"/>
                  <a:gd name="T9" fmla="*/ 7 h 47"/>
                  <a:gd name="T10" fmla="*/ 42 w 46"/>
                  <a:gd name="T11" fmla="*/ 10 h 47"/>
                  <a:gd name="T12" fmla="*/ 45 w 46"/>
                  <a:gd name="T13" fmla="*/ 15 h 47"/>
                  <a:gd name="T14" fmla="*/ 46 w 46"/>
                  <a:gd name="T15" fmla="*/ 18 h 47"/>
                  <a:gd name="T16" fmla="*/ 46 w 46"/>
                  <a:gd name="T17" fmla="*/ 24 h 47"/>
                  <a:gd name="T18" fmla="*/ 46 w 46"/>
                  <a:gd name="T19" fmla="*/ 28 h 47"/>
                  <a:gd name="T20" fmla="*/ 45 w 46"/>
                  <a:gd name="T21" fmla="*/ 32 h 47"/>
                  <a:gd name="T22" fmla="*/ 42 w 46"/>
                  <a:gd name="T23" fmla="*/ 36 h 47"/>
                  <a:gd name="T24" fmla="*/ 39 w 46"/>
                  <a:gd name="T25" fmla="*/ 40 h 47"/>
                  <a:gd name="T26" fmla="*/ 35 w 46"/>
                  <a:gd name="T27" fmla="*/ 42 h 47"/>
                  <a:gd name="T28" fmla="*/ 32 w 46"/>
                  <a:gd name="T29" fmla="*/ 44 h 47"/>
                  <a:gd name="T30" fmla="*/ 27 w 46"/>
                  <a:gd name="T31" fmla="*/ 46 h 47"/>
                  <a:gd name="T32" fmla="*/ 23 w 46"/>
                  <a:gd name="T33" fmla="*/ 47 h 47"/>
                  <a:gd name="T34" fmla="*/ 18 w 46"/>
                  <a:gd name="T35" fmla="*/ 46 h 47"/>
                  <a:gd name="T36" fmla="*/ 14 w 46"/>
                  <a:gd name="T37" fmla="*/ 44 h 47"/>
                  <a:gd name="T38" fmla="*/ 10 w 46"/>
                  <a:gd name="T39" fmla="*/ 42 h 47"/>
                  <a:gd name="T40" fmla="*/ 7 w 46"/>
                  <a:gd name="T41" fmla="*/ 40 h 47"/>
                  <a:gd name="T42" fmla="*/ 4 w 46"/>
                  <a:gd name="T43" fmla="*/ 36 h 47"/>
                  <a:gd name="T44" fmla="*/ 1 w 46"/>
                  <a:gd name="T45" fmla="*/ 32 h 47"/>
                  <a:gd name="T46" fmla="*/ 0 w 46"/>
                  <a:gd name="T47" fmla="*/ 28 h 47"/>
                  <a:gd name="T48" fmla="*/ 0 w 46"/>
                  <a:gd name="T49" fmla="*/ 24 h 47"/>
                  <a:gd name="T50" fmla="*/ 0 w 46"/>
                  <a:gd name="T51" fmla="*/ 18 h 47"/>
                  <a:gd name="T52" fmla="*/ 1 w 46"/>
                  <a:gd name="T53" fmla="*/ 15 h 47"/>
                  <a:gd name="T54" fmla="*/ 4 w 46"/>
                  <a:gd name="T55" fmla="*/ 10 h 47"/>
                  <a:gd name="T56" fmla="*/ 7 w 46"/>
                  <a:gd name="T57" fmla="*/ 7 h 47"/>
                  <a:gd name="T58" fmla="*/ 10 w 46"/>
                  <a:gd name="T59" fmla="*/ 5 h 47"/>
                  <a:gd name="T60" fmla="*/ 14 w 46"/>
                  <a:gd name="T61" fmla="*/ 2 h 47"/>
                  <a:gd name="T62" fmla="*/ 18 w 46"/>
                  <a:gd name="T63" fmla="*/ 1 h 47"/>
                  <a:gd name="T64" fmla="*/ 23 w 46"/>
                  <a:gd name="T6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47">
                    <a:moveTo>
                      <a:pt x="23" y="0"/>
                    </a:moveTo>
                    <a:lnTo>
                      <a:pt x="27" y="1"/>
                    </a:lnTo>
                    <a:lnTo>
                      <a:pt x="32" y="2"/>
                    </a:lnTo>
                    <a:lnTo>
                      <a:pt x="35" y="5"/>
                    </a:lnTo>
                    <a:lnTo>
                      <a:pt x="39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4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32" y="44"/>
                    </a:lnTo>
                    <a:lnTo>
                      <a:pt x="27" y="46"/>
                    </a:lnTo>
                    <a:lnTo>
                      <a:pt x="23" y="47"/>
                    </a:lnTo>
                    <a:lnTo>
                      <a:pt x="18" y="46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7" y="40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3224213" y="387350"/>
                <a:ext cx="7938" cy="7938"/>
              </a:xfrm>
              <a:custGeom>
                <a:avLst/>
                <a:gdLst>
                  <a:gd name="T0" fmla="*/ 15 w 30"/>
                  <a:gd name="T1" fmla="*/ 0 h 31"/>
                  <a:gd name="T2" fmla="*/ 18 w 30"/>
                  <a:gd name="T3" fmla="*/ 0 h 31"/>
                  <a:gd name="T4" fmla="*/ 20 w 30"/>
                  <a:gd name="T5" fmla="*/ 1 h 31"/>
                  <a:gd name="T6" fmla="*/ 24 w 30"/>
                  <a:gd name="T7" fmla="*/ 2 h 31"/>
                  <a:gd name="T8" fmla="*/ 26 w 30"/>
                  <a:gd name="T9" fmla="*/ 4 h 31"/>
                  <a:gd name="T10" fmla="*/ 27 w 30"/>
                  <a:gd name="T11" fmla="*/ 7 h 31"/>
                  <a:gd name="T12" fmla="*/ 29 w 30"/>
                  <a:gd name="T13" fmla="*/ 9 h 31"/>
                  <a:gd name="T14" fmla="*/ 29 w 30"/>
                  <a:gd name="T15" fmla="*/ 11 h 31"/>
                  <a:gd name="T16" fmla="*/ 30 w 30"/>
                  <a:gd name="T17" fmla="*/ 15 h 31"/>
                  <a:gd name="T18" fmla="*/ 29 w 30"/>
                  <a:gd name="T19" fmla="*/ 18 h 31"/>
                  <a:gd name="T20" fmla="*/ 29 w 30"/>
                  <a:gd name="T21" fmla="*/ 20 h 31"/>
                  <a:gd name="T22" fmla="*/ 27 w 30"/>
                  <a:gd name="T23" fmla="*/ 24 h 31"/>
                  <a:gd name="T24" fmla="*/ 26 w 30"/>
                  <a:gd name="T25" fmla="*/ 26 h 31"/>
                  <a:gd name="T26" fmla="*/ 24 w 30"/>
                  <a:gd name="T27" fmla="*/ 27 h 31"/>
                  <a:gd name="T28" fmla="*/ 20 w 30"/>
                  <a:gd name="T29" fmla="*/ 28 h 31"/>
                  <a:gd name="T30" fmla="*/ 18 w 30"/>
                  <a:gd name="T31" fmla="*/ 30 h 31"/>
                  <a:gd name="T32" fmla="*/ 15 w 30"/>
                  <a:gd name="T33" fmla="*/ 31 h 31"/>
                  <a:gd name="T34" fmla="*/ 11 w 30"/>
                  <a:gd name="T35" fmla="*/ 30 h 31"/>
                  <a:gd name="T36" fmla="*/ 9 w 30"/>
                  <a:gd name="T37" fmla="*/ 28 h 31"/>
                  <a:gd name="T38" fmla="*/ 7 w 30"/>
                  <a:gd name="T39" fmla="*/ 27 h 31"/>
                  <a:gd name="T40" fmla="*/ 4 w 30"/>
                  <a:gd name="T41" fmla="*/ 26 h 31"/>
                  <a:gd name="T42" fmla="*/ 2 w 30"/>
                  <a:gd name="T43" fmla="*/ 24 h 31"/>
                  <a:gd name="T44" fmla="*/ 1 w 30"/>
                  <a:gd name="T45" fmla="*/ 20 h 31"/>
                  <a:gd name="T46" fmla="*/ 0 w 30"/>
                  <a:gd name="T47" fmla="*/ 18 h 31"/>
                  <a:gd name="T48" fmla="*/ 0 w 30"/>
                  <a:gd name="T49" fmla="*/ 15 h 31"/>
                  <a:gd name="T50" fmla="*/ 0 w 30"/>
                  <a:gd name="T51" fmla="*/ 11 h 31"/>
                  <a:gd name="T52" fmla="*/ 1 w 30"/>
                  <a:gd name="T53" fmla="*/ 9 h 31"/>
                  <a:gd name="T54" fmla="*/ 2 w 30"/>
                  <a:gd name="T55" fmla="*/ 7 h 31"/>
                  <a:gd name="T56" fmla="*/ 4 w 30"/>
                  <a:gd name="T57" fmla="*/ 4 h 31"/>
                  <a:gd name="T58" fmla="*/ 7 w 30"/>
                  <a:gd name="T59" fmla="*/ 2 h 31"/>
                  <a:gd name="T60" fmla="*/ 9 w 30"/>
                  <a:gd name="T61" fmla="*/ 1 h 31"/>
                  <a:gd name="T62" fmla="*/ 11 w 30"/>
                  <a:gd name="T63" fmla="*/ 0 h 31"/>
                  <a:gd name="T64" fmla="*/ 15 w 30"/>
                  <a:gd name="T6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lnTo>
                      <a:pt x="18" y="0"/>
                    </a:lnTo>
                    <a:lnTo>
                      <a:pt x="20" y="1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7" y="7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0" y="15"/>
                    </a:lnTo>
                    <a:lnTo>
                      <a:pt x="29" y="18"/>
                    </a:lnTo>
                    <a:lnTo>
                      <a:pt x="29" y="20"/>
                    </a:lnTo>
                    <a:lnTo>
                      <a:pt x="27" y="24"/>
                    </a:lnTo>
                    <a:lnTo>
                      <a:pt x="26" y="26"/>
                    </a:lnTo>
                    <a:lnTo>
                      <a:pt x="24" y="27"/>
                    </a:lnTo>
                    <a:lnTo>
                      <a:pt x="20" y="28"/>
                    </a:lnTo>
                    <a:lnTo>
                      <a:pt x="18" y="30"/>
                    </a:lnTo>
                    <a:lnTo>
                      <a:pt x="15" y="31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7" y="27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5" name="Rectangle 54"/>
          <p:cNvSpPr/>
          <p:nvPr>
            <p:custDataLst>
              <p:tags r:id="rId1"/>
            </p:custDataLst>
          </p:nvPr>
        </p:nvSpPr>
        <p:spPr>
          <a:xfrm>
            <a:off x="7564840" y="2455095"/>
            <a:ext cx="840988" cy="400110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</a:rPr>
              <a:t>41%</a:t>
            </a:r>
          </a:p>
        </p:txBody>
      </p:sp>
      <p:sp>
        <p:nvSpPr>
          <p:cNvPr id="56" name="Rectangle 55"/>
          <p:cNvSpPr/>
          <p:nvPr>
            <p:custDataLst>
              <p:tags r:id="rId2"/>
            </p:custDataLst>
          </p:nvPr>
        </p:nvSpPr>
        <p:spPr>
          <a:xfrm>
            <a:off x="7564840" y="3428580"/>
            <a:ext cx="840988" cy="400110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</a:rPr>
              <a:t>89%</a:t>
            </a:r>
          </a:p>
        </p:txBody>
      </p:sp>
      <p:sp>
        <p:nvSpPr>
          <p:cNvPr id="57" name="Rectangle 56"/>
          <p:cNvSpPr/>
          <p:nvPr>
            <p:custDataLst>
              <p:tags r:id="rId3"/>
            </p:custDataLst>
          </p:nvPr>
        </p:nvSpPr>
        <p:spPr>
          <a:xfrm>
            <a:off x="7564840" y="4415417"/>
            <a:ext cx="840988" cy="400110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38%</a:t>
            </a:r>
          </a:p>
        </p:txBody>
      </p:sp>
      <p:sp>
        <p:nvSpPr>
          <p:cNvPr id="58" name="Rectangle 57"/>
          <p:cNvSpPr/>
          <p:nvPr>
            <p:custDataLst>
              <p:tags r:id="rId4"/>
            </p:custDataLst>
          </p:nvPr>
        </p:nvSpPr>
        <p:spPr>
          <a:xfrm>
            <a:off x="7564840" y="5390473"/>
            <a:ext cx="840988" cy="400110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60%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3972479" y="2410246"/>
            <a:ext cx="509516" cy="475736"/>
            <a:chOff x="879475" y="1957388"/>
            <a:chExt cx="287338" cy="268288"/>
          </a:xfrm>
          <a:solidFill>
            <a:schemeClr val="accent2"/>
          </a:solidFill>
          <a:effectLst/>
        </p:grpSpPr>
        <p:sp>
          <p:nvSpPr>
            <p:cNvPr id="60" name="Freeform 1523"/>
            <p:cNvSpPr>
              <a:spLocks noEditPoints="1"/>
            </p:cNvSpPr>
            <p:nvPr/>
          </p:nvSpPr>
          <p:spPr bwMode="auto">
            <a:xfrm>
              <a:off x="1014413" y="2024063"/>
              <a:ext cx="152400" cy="201613"/>
            </a:xfrm>
            <a:custGeom>
              <a:avLst/>
              <a:gdLst>
                <a:gd name="T0" fmla="*/ 290 w 482"/>
                <a:gd name="T1" fmla="*/ 495 h 634"/>
                <a:gd name="T2" fmla="*/ 277 w 482"/>
                <a:gd name="T3" fmla="*/ 484 h 634"/>
                <a:gd name="T4" fmla="*/ 271 w 482"/>
                <a:gd name="T5" fmla="*/ 468 h 634"/>
                <a:gd name="T6" fmla="*/ 277 w 482"/>
                <a:gd name="T7" fmla="*/ 450 h 634"/>
                <a:gd name="T8" fmla="*/ 290 w 482"/>
                <a:gd name="T9" fmla="*/ 439 h 634"/>
                <a:gd name="T10" fmla="*/ 308 w 482"/>
                <a:gd name="T11" fmla="*/ 438 h 634"/>
                <a:gd name="T12" fmla="*/ 323 w 482"/>
                <a:gd name="T13" fmla="*/ 446 h 634"/>
                <a:gd name="T14" fmla="*/ 331 w 482"/>
                <a:gd name="T15" fmla="*/ 461 h 634"/>
                <a:gd name="T16" fmla="*/ 330 w 482"/>
                <a:gd name="T17" fmla="*/ 479 h 634"/>
                <a:gd name="T18" fmla="*/ 319 w 482"/>
                <a:gd name="T19" fmla="*/ 492 h 634"/>
                <a:gd name="T20" fmla="*/ 302 w 482"/>
                <a:gd name="T21" fmla="*/ 498 h 634"/>
                <a:gd name="T22" fmla="*/ 205 w 482"/>
                <a:gd name="T23" fmla="*/ 496 h 634"/>
                <a:gd name="T24" fmla="*/ 189 w 482"/>
                <a:gd name="T25" fmla="*/ 489 h 634"/>
                <a:gd name="T26" fmla="*/ 182 w 482"/>
                <a:gd name="T27" fmla="*/ 473 h 634"/>
                <a:gd name="T28" fmla="*/ 184 w 482"/>
                <a:gd name="T29" fmla="*/ 456 h 634"/>
                <a:gd name="T30" fmla="*/ 195 w 482"/>
                <a:gd name="T31" fmla="*/ 442 h 634"/>
                <a:gd name="T32" fmla="*/ 212 w 482"/>
                <a:gd name="T33" fmla="*/ 437 h 634"/>
                <a:gd name="T34" fmla="*/ 228 w 482"/>
                <a:gd name="T35" fmla="*/ 442 h 634"/>
                <a:gd name="T36" fmla="*/ 239 w 482"/>
                <a:gd name="T37" fmla="*/ 456 h 634"/>
                <a:gd name="T38" fmla="*/ 240 w 482"/>
                <a:gd name="T39" fmla="*/ 473 h 634"/>
                <a:gd name="T40" fmla="*/ 233 w 482"/>
                <a:gd name="T41" fmla="*/ 489 h 634"/>
                <a:gd name="T42" fmla="*/ 217 w 482"/>
                <a:gd name="T43" fmla="*/ 496 h 634"/>
                <a:gd name="T44" fmla="*/ 121 w 482"/>
                <a:gd name="T45" fmla="*/ 498 h 634"/>
                <a:gd name="T46" fmla="*/ 104 w 482"/>
                <a:gd name="T47" fmla="*/ 492 h 634"/>
                <a:gd name="T48" fmla="*/ 93 w 482"/>
                <a:gd name="T49" fmla="*/ 479 h 634"/>
                <a:gd name="T50" fmla="*/ 91 w 482"/>
                <a:gd name="T51" fmla="*/ 461 h 634"/>
                <a:gd name="T52" fmla="*/ 100 w 482"/>
                <a:gd name="T53" fmla="*/ 446 h 634"/>
                <a:gd name="T54" fmla="*/ 114 w 482"/>
                <a:gd name="T55" fmla="*/ 438 h 634"/>
                <a:gd name="T56" fmla="*/ 132 w 482"/>
                <a:gd name="T57" fmla="*/ 439 h 634"/>
                <a:gd name="T58" fmla="*/ 145 w 482"/>
                <a:gd name="T59" fmla="*/ 450 h 634"/>
                <a:gd name="T60" fmla="*/ 151 w 482"/>
                <a:gd name="T61" fmla="*/ 468 h 634"/>
                <a:gd name="T62" fmla="*/ 146 w 482"/>
                <a:gd name="T63" fmla="*/ 484 h 634"/>
                <a:gd name="T64" fmla="*/ 132 w 482"/>
                <a:gd name="T65" fmla="*/ 495 h 634"/>
                <a:gd name="T66" fmla="*/ 121 w 482"/>
                <a:gd name="T67" fmla="*/ 498 h 634"/>
                <a:gd name="T68" fmla="*/ 271 w 482"/>
                <a:gd name="T69" fmla="*/ 14 h 634"/>
                <a:gd name="T70" fmla="*/ 269 w 482"/>
                <a:gd name="T71" fmla="*/ 6 h 634"/>
                <a:gd name="T72" fmla="*/ 262 w 482"/>
                <a:gd name="T73" fmla="*/ 1 h 634"/>
                <a:gd name="T74" fmla="*/ 254 w 482"/>
                <a:gd name="T75" fmla="*/ 0 h 634"/>
                <a:gd name="T76" fmla="*/ 246 w 482"/>
                <a:gd name="T77" fmla="*/ 4 h 634"/>
                <a:gd name="T78" fmla="*/ 241 w 482"/>
                <a:gd name="T79" fmla="*/ 12 h 634"/>
                <a:gd name="T80" fmla="*/ 0 w 482"/>
                <a:gd name="T81" fmla="*/ 332 h 634"/>
                <a:gd name="T82" fmla="*/ 362 w 482"/>
                <a:gd name="T83" fmla="*/ 618 h 634"/>
                <a:gd name="T84" fmla="*/ 364 w 482"/>
                <a:gd name="T85" fmla="*/ 627 h 634"/>
                <a:gd name="T86" fmla="*/ 371 w 482"/>
                <a:gd name="T87" fmla="*/ 633 h 634"/>
                <a:gd name="T88" fmla="*/ 381 w 482"/>
                <a:gd name="T89" fmla="*/ 633 h 634"/>
                <a:gd name="T90" fmla="*/ 387 w 482"/>
                <a:gd name="T91" fmla="*/ 629 h 634"/>
                <a:gd name="T92" fmla="*/ 392 w 482"/>
                <a:gd name="T93" fmla="*/ 621 h 634"/>
                <a:gd name="T94" fmla="*/ 407 w 482"/>
                <a:gd name="T95" fmla="*/ 603 h 634"/>
                <a:gd name="T96" fmla="*/ 429 w 482"/>
                <a:gd name="T97" fmla="*/ 599 h 634"/>
                <a:gd name="T98" fmla="*/ 449 w 482"/>
                <a:gd name="T99" fmla="*/ 590 h 634"/>
                <a:gd name="T100" fmla="*/ 466 w 482"/>
                <a:gd name="T101" fmla="*/ 575 h 634"/>
                <a:gd name="T102" fmla="*/ 477 w 482"/>
                <a:gd name="T103" fmla="*/ 557 h 634"/>
                <a:gd name="T104" fmla="*/ 482 w 482"/>
                <a:gd name="T105" fmla="*/ 535 h 634"/>
                <a:gd name="T106" fmla="*/ 482 w 482"/>
                <a:gd name="T107" fmla="*/ 399 h 634"/>
                <a:gd name="T108" fmla="*/ 477 w 482"/>
                <a:gd name="T109" fmla="*/ 377 h 634"/>
                <a:gd name="T110" fmla="*/ 466 w 482"/>
                <a:gd name="T111" fmla="*/ 359 h 634"/>
                <a:gd name="T112" fmla="*/ 449 w 482"/>
                <a:gd name="T113" fmla="*/ 344 h 634"/>
                <a:gd name="T114" fmla="*/ 429 w 482"/>
                <a:gd name="T115" fmla="*/ 335 h 634"/>
                <a:gd name="T116" fmla="*/ 407 w 482"/>
                <a:gd name="T117" fmla="*/ 33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2" h="634">
                  <a:moveTo>
                    <a:pt x="302" y="498"/>
                  </a:moveTo>
                  <a:lnTo>
                    <a:pt x="296" y="496"/>
                  </a:lnTo>
                  <a:lnTo>
                    <a:pt x="290" y="495"/>
                  </a:lnTo>
                  <a:lnTo>
                    <a:pt x="285" y="492"/>
                  </a:lnTo>
                  <a:lnTo>
                    <a:pt x="280" y="489"/>
                  </a:lnTo>
                  <a:lnTo>
                    <a:pt x="277" y="484"/>
                  </a:lnTo>
                  <a:lnTo>
                    <a:pt x="273" y="479"/>
                  </a:lnTo>
                  <a:lnTo>
                    <a:pt x="272" y="473"/>
                  </a:lnTo>
                  <a:lnTo>
                    <a:pt x="271" y="468"/>
                  </a:lnTo>
                  <a:lnTo>
                    <a:pt x="272" y="461"/>
                  </a:lnTo>
                  <a:lnTo>
                    <a:pt x="273" y="456"/>
                  </a:lnTo>
                  <a:lnTo>
                    <a:pt x="277" y="450"/>
                  </a:lnTo>
                  <a:lnTo>
                    <a:pt x="280" y="446"/>
                  </a:lnTo>
                  <a:lnTo>
                    <a:pt x="285" y="442"/>
                  </a:lnTo>
                  <a:lnTo>
                    <a:pt x="290" y="439"/>
                  </a:lnTo>
                  <a:lnTo>
                    <a:pt x="296" y="438"/>
                  </a:lnTo>
                  <a:lnTo>
                    <a:pt x="302" y="437"/>
                  </a:lnTo>
                  <a:lnTo>
                    <a:pt x="308" y="438"/>
                  </a:lnTo>
                  <a:lnTo>
                    <a:pt x="313" y="439"/>
                  </a:lnTo>
                  <a:lnTo>
                    <a:pt x="319" y="442"/>
                  </a:lnTo>
                  <a:lnTo>
                    <a:pt x="323" y="446"/>
                  </a:lnTo>
                  <a:lnTo>
                    <a:pt x="327" y="450"/>
                  </a:lnTo>
                  <a:lnTo>
                    <a:pt x="330" y="456"/>
                  </a:lnTo>
                  <a:lnTo>
                    <a:pt x="331" y="461"/>
                  </a:lnTo>
                  <a:lnTo>
                    <a:pt x="332" y="468"/>
                  </a:lnTo>
                  <a:lnTo>
                    <a:pt x="331" y="473"/>
                  </a:lnTo>
                  <a:lnTo>
                    <a:pt x="330" y="479"/>
                  </a:lnTo>
                  <a:lnTo>
                    <a:pt x="327" y="484"/>
                  </a:lnTo>
                  <a:lnTo>
                    <a:pt x="323" y="489"/>
                  </a:lnTo>
                  <a:lnTo>
                    <a:pt x="319" y="492"/>
                  </a:lnTo>
                  <a:lnTo>
                    <a:pt x="313" y="495"/>
                  </a:lnTo>
                  <a:lnTo>
                    <a:pt x="308" y="496"/>
                  </a:lnTo>
                  <a:lnTo>
                    <a:pt x="302" y="498"/>
                  </a:lnTo>
                  <a:lnTo>
                    <a:pt x="302" y="498"/>
                  </a:lnTo>
                  <a:close/>
                  <a:moveTo>
                    <a:pt x="212" y="498"/>
                  </a:moveTo>
                  <a:lnTo>
                    <a:pt x="205" y="496"/>
                  </a:lnTo>
                  <a:lnTo>
                    <a:pt x="199" y="495"/>
                  </a:lnTo>
                  <a:lnTo>
                    <a:pt x="195" y="492"/>
                  </a:lnTo>
                  <a:lnTo>
                    <a:pt x="189" y="489"/>
                  </a:lnTo>
                  <a:lnTo>
                    <a:pt x="186" y="484"/>
                  </a:lnTo>
                  <a:lnTo>
                    <a:pt x="184" y="479"/>
                  </a:lnTo>
                  <a:lnTo>
                    <a:pt x="182" y="473"/>
                  </a:lnTo>
                  <a:lnTo>
                    <a:pt x="181" y="468"/>
                  </a:lnTo>
                  <a:lnTo>
                    <a:pt x="182" y="461"/>
                  </a:lnTo>
                  <a:lnTo>
                    <a:pt x="184" y="456"/>
                  </a:lnTo>
                  <a:lnTo>
                    <a:pt x="186" y="450"/>
                  </a:lnTo>
                  <a:lnTo>
                    <a:pt x="189" y="446"/>
                  </a:lnTo>
                  <a:lnTo>
                    <a:pt x="195" y="442"/>
                  </a:lnTo>
                  <a:lnTo>
                    <a:pt x="199" y="439"/>
                  </a:lnTo>
                  <a:lnTo>
                    <a:pt x="205" y="438"/>
                  </a:lnTo>
                  <a:lnTo>
                    <a:pt x="212" y="437"/>
                  </a:lnTo>
                  <a:lnTo>
                    <a:pt x="217" y="438"/>
                  </a:lnTo>
                  <a:lnTo>
                    <a:pt x="223" y="439"/>
                  </a:lnTo>
                  <a:lnTo>
                    <a:pt x="228" y="442"/>
                  </a:lnTo>
                  <a:lnTo>
                    <a:pt x="233" y="446"/>
                  </a:lnTo>
                  <a:lnTo>
                    <a:pt x="236" y="450"/>
                  </a:lnTo>
                  <a:lnTo>
                    <a:pt x="239" y="456"/>
                  </a:lnTo>
                  <a:lnTo>
                    <a:pt x="240" y="461"/>
                  </a:lnTo>
                  <a:lnTo>
                    <a:pt x="241" y="468"/>
                  </a:lnTo>
                  <a:lnTo>
                    <a:pt x="240" y="473"/>
                  </a:lnTo>
                  <a:lnTo>
                    <a:pt x="239" y="479"/>
                  </a:lnTo>
                  <a:lnTo>
                    <a:pt x="236" y="484"/>
                  </a:lnTo>
                  <a:lnTo>
                    <a:pt x="233" y="489"/>
                  </a:lnTo>
                  <a:lnTo>
                    <a:pt x="228" y="492"/>
                  </a:lnTo>
                  <a:lnTo>
                    <a:pt x="223" y="495"/>
                  </a:lnTo>
                  <a:lnTo>
                    <a:pt x="217" y="496"/>
                  </a:lnTo>
                  <a:lnTo>
                    <a:pt x="212" y="498"/>
                  </a:lnTo>
                  <a:lnTo>
                    <a:pt x="212" y="498"/>
                  </a:lnTo>
                  <a:close/>
                  <a:moveTo>
                    <a:pt x="121" y="498"/>
                  </a:moveTo>
                  <a:lnTo>
                    <a:pt x="114" y="496"/>
                  </a:lnTo>
                  <a:lnTo>
                    <a:pt x="109" y="495"/>
                  </a:lnTo>
                  <a:lnTo>
                    <a:pt x="104" y="492"/>
                  </a:lnTo>
                  <a:lnTo>
                    <a:pt x="100" y="489"/>
                  </a:lnTo>
                  <a:lnTo>
                    <a:pt x="95" y="484"/>
                  </a:lnTo>
                  <a:lnTo>
                    <a:pt x="93" y="479"/>
                  </a:lnTo>
                  <a:lnTo>
                    <a:pt x="91" y="473"/>
                  </a:lnTo>
                  <a:lnTo>
                    <a:pt x="91" y="468"/>
                  </a:lnTo>
                  <a:lnTo>
                    <a:pt x="91" y="461"/>
                  </a:lnTo>
                  <a:lnTo>
                    <a:pt x="93" y="456"/>
                  </a:lnTo>
                  <a:lnTo>
                    <a:pt x="95" y="450"/>
                  </a:lnTo>
                  <a:lnTo>
                    <a:pt x="100" y="446"/>
                  </a:lnTo>
                  <a:lnTo>
                    <a:pt x="104" y="442"/>
                  </a:lnTo>
                  <a:lnTo>
                    <a:pt x="109" y="439"/>
                  </a:lnTo>
                  <a:lnTo>
                    <a:pt x="114" y="438"/>
                  </a:lnTo>
                  <a:lnTo>
                    <a:pt x="121" y="437"/>
                  </a:lnTo>
                  <a:lnTo>
                    <a:pt x="126" y="438"/>
                  </a:lnTo>
                  <a:lnTo>
                    <a:pt x="132" y="439"/>
                  </a:lnTo>
                  <a:lnTo>
                    <a:pt x="137" y="442"/>
                  </a:lnTo>
                  <a:lnTo>
                    <a:pt x="142" y="446"/>
                  </a:lnTo>
                  <a:lnTo>
                    <a:pt x="145" y="450"/>
                  </a:lnTo>
                  <a:lnTo>
                    <a:pt x="148" y="456"/>
                  </a:lnTo>
                  <a:lnTo>
                    <a:pt x="151" y="461"/>
                  </a:lnTo>
                  <a:lnTo>
                    <a:pt x="151" y="468"/>
                  </a:lnTo>
                  <a:lnTo>
                    <a:pt x="151" y="473"/>
                  </a:lnTo>
                  <a:lnTo>
                    <a:pt x="148" y="479"/>
                  </a:lnTo>
                  <a:lnTo>
                    <a:pt x="146" y="484"/>
                  </a:lnTo>
                  <a:lnTo>
                    <a:pt x="142" y="489"/>
                  </a:lnTo>
                  <a:lnTo>
                    <a:pt x="137" y="492"/>
                  </a:lnTo>
                  <a:lnTo>
                    <a:pt x="132" y="495"/>
                  </a:lnTo>
                  <a:lnTo>
                    <a:pt x="126" y="496"/>
                  </a:lnTo>
                  <a:lnTo>
                    <a:pt x="121" y="498"/>
                  </a:lnTo>
                  <a:lnTo>
                    <a:pt x="121" y="498"/>
                  </a:lnTo>
                  <a:close/>
                  <a:moveTo>
                    <a:pt x="407" y="332"/>
                  </a:moveTo>
                  <a:lnTo>
                    <a:pt x="271" y="332"/>
                  </a:lnTo>
                  <a:lnTo>
                    <a:pt x="271" y="14"/>
                  </a:lnTo>
                  <a:lnTo>
                    <a:pt x="271" y="12"/>
                  </a:lnTo>
                  <a:lnTo>
                    <a:pt x="270" y="9"/>
                  </a:lnTo>
                  <a:lnTo>
                    <a:pt x="269" y="6"/>
                  </a:lnTo>
                  <a:lnTo>
                    <a:pt x="267" y="4"/>
                  </a:lnTo>
                  <a:lnTo>
                    <a:pt x="265" y="2"/>
                  </a:lnTo>
                  <a:lnTo>
                    <a:pt x="262" y="1"/>
                  </a:lnTo>
                  <a:lnTo>
                    <a:pt x="259" y="0"/>
                  </a:lnTo>
                  <a:lnTo>
                    <a:pt x="257" y="0"/>
                  </a:lnTo>
                  <a:lnTo>
                    <a:pt x="254" y="0"/>
                  </a:lnTo>
                  <a:lnTo>
                    <a:pt x="250" y="1"/>
                  </a:lnTo>
                  <a:lnTo>
                    <a:pt x="248" y="2"/>
                  </a:lnTo>
                  <a:lnTo>
                    <a:pt x="246" y="4"/>
                  </a:lnTo>
                  <a:lnTo>
                    <a:pt x="244" y="6"/>
                  </a:lnTo>
                  <a:lnTo>
                    <a:pt x="242" y="9"/>
                  </a:lnTo>
                  <a:lnTo>
                    <a:pt x="241" y="12"/>
                  </a:lnTo>
                  <a:lnTo>
                    <a:pt x="241" y="14"/>
                  </a:lnTo>
                  <a:lnTo>
                    <a:pt x="241" y="332"/>
                  </a:lnTo>
                  <a:lnTo>
                    <a:pt x="0" y="332"/>
                  </a:lnTo>
                  <a:lnTo>
                    <a:pt x="0" y="603"/>
                  </a:lnTo>
                  <a:lnTo>
                    <a:pt x="362" y="603"/>
                  </a:lnTo>
                  <a:lnTo>
                    <a:pt x="362" y="618"/>
                  </a:lnTo>
                  <a:lnTo>
                    <a:pt x="362" y="621"/>
                  </a:lnTo>
                  <a:lnTo>
                    <a:pt x="363" y="624"/>
                  </a:lnTo>
                  <a:lnTo>
                    <a:pt x="364" y="627"/>
                  </a:lnTo>
                  <a:lnTo>
                    <a:pt x="366" y="629"/>
                  </a:lnTo>
                  <a:lnTo>
                    <a:pt x="369" y="630"/>
                  </a:lnTo>
                  <a:lnTo>
                    <a:pt x="371" y="633"/>
                  </a:lnTo>
                  <a:lnTo>
                    <a:pt x="374" y="633"/>
                  </a:lnTo>
                  <a:lnTo>
                    <a:pt x="377" y="634"/>
                  </a:lnTo>
                  <a:lnTo>
                    <a:pt x="381" y="633"/>
                  </a:lnTo>
                  <a:lnTo>
                    <a:pt x="383" y="633"/>
                  </a:lnTo>
                  <a:lnTo>
                    <a:pt x="385" y="630"/>
                  </a:lnTo>
                  <a:lnTo>
                    <a:pt x="387" y="629"/>
                  </a:lnTo>
                  <a:lnTo>
                    <a:pt x="390" y="627"/>
                  </a:lnTo>
                  <a:lnTo>
                    <a:pt x="391" y="624"/>
                  </a:lnTo>
                  <a:lnTo>
                    <a:pt x="392" y="621"/>
                  </a:lnTo>
                  <a:lnTo>
                    <a:pt x="392" y="618"/>
                  </a:lnTo>
                  <a:lnTo>
                    <a:pt x="392" y="603"/>
                  </a:lnTo>
                  <a:lnTo>
                    <a:pt x="407" y="603"/>
                  </a:lnTo>
                  <a:lnTo>
                    <a:pt x="415" y="603"/>
                  </a:lnTo>
                  <a:lnTo>
                    <a:pt x="423" y="602"/>
                  </a:lnTo>
                  <a:lnTo>
                    <a:pt x="429" y="599"/>
                  </a:lnTo>
                  <a:lnTo>
                    <a:pt x="437" y="597"/>
                  </a:lnTo>
                  <a:lnTo>
                    <a:pt x="444" y="594"/>
                  </a:lnTo>
                  <a:lnTo>
                    <a:pt x="449" y="590"/>
                  </a:lnTo>
                  <a:lnTo>
                    <a:pt x="455" y="586"/>
                  </a:lnTo>
                  <a:lnTo>
                    <a:pt x="460" y="581"/>
                  </a:lnTo>
                  <a:lnTo>
                    <a:pt x="466" y="575"/>
                  </a:lnTo>
                  <a:lnTo>
                    <a:pt x="470" y="569"/>
                  </a:lnTo>
                  <a:lnTo>
                    <a:pt x="474" y="564"/>
                  </a:lnTo>
                  <a:lnTo>
                    <a:pt x="477" y="557"/>
                  </a:lnTo>
                  <a:lnTo>
                    <a:pt x="479" y="550"/>
                  </a:lnTo>
                  <a:lnTo>
                    <a:pt x="481" y="543"/>
                  </a:lnTo>
                  <a:lnTo>
                    <a:pt x="482" y="535"/>
                  </a:lnTo>
                  <a:lnTo>
                    <a:pt x="482" y="527"/>
                  </a:lnTo>
                  <a:lnTo>
                    <a:pt x="482" y="407"/>
                  </a:lnTo>
                  <a:lnTo>
                    <a:pt x="482" y="399"/>
                  </a:lnTo>
                  <a:lnTo>
                    <a:pt x="481" y="391"/>
                  </a:lnTo>
                  <a:lnTo>
                    <a:pt x="479" y="385"/>
                  </a:lnTo>
                  <a:lnTo>
                    <a:pt x="477" y="377"/>
                  </a:lnTo>
                  <a:lnTo>
                    <a:pt x="474" y="370"/>
                  </a:lnTo>
                  <a:lnTo>
                    <a:pt x="470" y="365"/>
                  </a:lnTo>
                  <a:lnTo>
                    <a:pt x="466" y="359"/>
                  </a:lnTo>
                  <a:lnTo>
                    <a:pt x="460" y="354"/>
                  </a:lnTo>
                  <a:lnTo>
                    <a:pt x="455" y="348"/>
                  </a:lnTo>
                  <a:lnTo>
                    <a:pt x="449" y="344"/>
                  </a:lnTo>
                  <a:lnTo>
                    <a:pt x="444" y="340"/>
                  </a:lnTo>
                  <a:lnTo>
                    <a:pt x="437" y="337"/>
                  </a:lnTo>
                  <a:lnTo>
                    <a:pt x="429" y="335"/>
                  </a:lnTo>
                  <a:lnTo>
                    <a:pt x="423" y="333"/>
                  </a:lnTo>
                  <a:lnTo>
                    <a:pt x="415" y="332"/>
                  </a:lnTo>
                  <a:lnTo>
                    <a:pt x="407" y="332"/>
                  </a:lnTo>
                  <a:lnTo>
                    <a:pt x="40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524"/>
            <p:cNvSpPr>
              <a:spLocks noEditPoints="1"/>
            </p:cNvSpPr>
            <p:nvPr/>
          </p:nvSpPr>
          <p:spPr bwMode="auto">
            <a:xfrm>
              <a:off x="879475" y="2130425"/>
              <a:ext cx="123825" cy="95250"/>
            </a:xfrm>
            <a:custGeom>
              <a:avLst/>
              <a:gdLst>
                <a:gd name="T0" fmla="*/ 316 w 391"/>
                <a:gd name="T1" fmla="*/ 120 h 302"/>
                <a:gd name="T2" fmla="*/ 323 w 391"/>
                <a:gd name="T3" fmla="*/ 121 h 302"/>
                <a:gd name="T4" fmla="*/ 327 w 391"/>
                <a:gd name="T5" fmla="*/ 125 h 302"/>
                <a:gd name="T6" fmla="*/ 330 w 391"/>
                <a:gd name="T7" fmla="*/ 129 h 302"/>
                <a:gd name="T8" fmla="*/ 332 w 391"/>
                <a:gd name="T9" fmla="*/ 136 h 302"/>
                <a:gd name="T10" fmla="*/ 330 w 391"/>
                <a:gd name="T11" fmla="*/ 141 h 302"/>
                <a:gd name="T12" fmla="*/ 327 w 391"/>
                <a:gd name="T13" fmla="*/ 146 h 302"/>
                <a:gd name="T14" fmla="*/ 323 w 391"/>
                <a:gd name="T15" fmla="*/ 149 h 302"/>
                <a:gd name="T16" fmla="*/ 316 w 391"/>
                <a:gd name="T17" fmla="*/ 150 h 302"/>
                <a:gd name="T18" fmla="*/ 103 w 391"/>
                <a:gd name="T19" fmla="*/ 150 h 302"/>
                <a:gd name="T20" fmla="*/ 97 w 391"/>
                <a:gd name="T21" fmla="*/ 148 h 302"/>
                <a:gd name="T22" fmla="*/ 93 w 391"/>
                <a:gd name="T23" fmla="*/ 143 h 302"/>
                <a:gd name="T24" fmla="*/ 90 w 391"/>
                <a:gd name="T25" fmla="*/ 138 h 302"/>
                <a:gd name="T26" fmla="*/ 90 w 391"/>
                <a:gd name="T27" fmla="*/ 132 h 302"/>
                <a:gd name="T28" fmla="*/ 93 w 391"/>
                <a:gd name="T29" fmla="*/ 127 h 302"/>
                <a:gd name="T30" fmla="*/ 97 w 391"/>
                <a:gd name="T31" fmla="*/ 122 h 302"/>
                <a:gd name="T32" fmla="*/ 103 w 391"/>
                <a:gd name="T33" fmla="*/ 120 h 302"/>
                <a:gd name="T34" fmla="*/ 105 w 391"/>
                <a:gd name="T35" fmla="*/ 120 h 302"/>
                <a:gd name="T36" fmla="*/ 0 w 391"/>
                <a:gd name="T37" fmla="*/ 195 h 302"/>
                <a:gd name="T38" fmla="*/ 1 w 391"/>
                <a:gd name="T39" fmla="*/ 211 h 302"/>
                <a:gd name="T40" fmla="*/ 5 w 391"/>
                <a:gd name="T41" fmla="*/ 225 h 302"/>
                <a:gd name="T42" fmla="*/ 12 w 391"/>
                <a:gd name="T43" fmla="*/ 237 h 302"/>
                <a:gd name="T44" fmla="*/ 22 w 391"/>
                <a:gd name="T45" fmla="*/ 249 h 302"/>
                <a:gd name="T46" fmla="*/ 33 w 391"/>
                <a:gd name="T47" fmla="*/ 258 h 302"/>
                <a:gd name="T48" fmla="*/ 46 w 391"/>
                <a:gd name="T49" fmla="*/ 265 h 302"/>
                <a:gd name="T50" fmla="*/ 59 w 391"/>
                <a:gd name="T51" fmla="*/ 270 h 302"/>
                <a:gd name="T52" fmla="*/ 75 w 391"/>
                <a:gd name="T53" fmla="*/ 271 h 302"/>
                <a:gd name="T54" fmla="*/ 90 w 391"/>
                <a:gd name="T55" fmla="*/ 286 h 302"/>
                <a:gd name="T56" fmla="*/ 92 w 391"/>
                <a:gd name="T57" fmla="*/ 292 h 302"/>
                <a:gd name="T58" fmla="*/ 95 w 391"/>
                <a:gd name="T59" fmla="*/ 297 h 302"/>
                <a:gd name="T60" fmla="*/ 99 w 391"/>
                <a:gd name="T61" fmla="*/ 301 h 302"/>
                <a:gd name="T62" fmla="*/ 105 w 391"/>
                <a:gd name="T63" fmla="*/ 302 h 302"/>
                <a:gd name="T64" fmla="*/ 111 w 391"/>
                <a:gd name="T65" fmla="*/ 301 h 302"/>
                <a:gd name="T66" fmla="*/ 116 w 391"/>
                <a:gd name="T67" fmla="*/ 297 h 302"/>
                <a:gd name="T68" fmla="*/ 119 w 391"/>
                <a:gd name="T69" fmla="*/ 292 h 302"/>
                <a:gd name="T70" fmla="*/ 120 w 391"/>
                <a:gd name="T71" fmla="*/ 286 h 302"/>
                <a:gd name="T72" fmla="*/ 391 w 391"/>
                <a:gd name="T73" fmla="*/ 271 h 302"/>
                <a:gd name="T74" fmla="*/ 75 w 391"/>
                <a:gd name="T75" fmla="*/ 0 h 302"/>
                <a:gd name="T76" fmla="*/ 59 w 391"/>
                <a:gd name="T77" fmla="*/ 1 h 302"/>
                <a:gd name="T78" fmla="*/ 46 w 391"/>
                <a:gd name="T79" fmla="*/ 5 h 302"/>
                <a:gd name="T80" fmla="*/ 33 w 391"/>
                <a:gd name="T81" fmla="*/ 12 h 302"/>
                <a:gd name="T82" fmla="*/ 22 w 391"/>
                <a:gd name="T83" fmla="*/ 22 h 302"/>
                <a:gd name="T84" fmla="*/ 12 w 391"/>
                <a:gd name="T85" fmla="*/ 33 h 302"/>
                <a:gd name="T86" fmla="*/ 5 w 391"/>
                <a:gd name="T87" fmla="*/ 45 h 302"/>
                <a:gd name="T88" fmla="*/ 1 w 391"/>
                <a:gd name="T89" fmla="*/ 59 h 302"/>
                <a:gd name="T90" fmla="*/ 0 w 391"/>
                <a:gd name="T91" fmla="*/ 7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1" h="302">
                  <a:moveTo>
                    <a:pt x="105" y="120"/>
                  </a:moveTo>
                  <a:lnTo>
                    <a:pt x="316" y="120"/>
                  </a:lnTo>
                  <a:lnTo>
                    <a:pt x="319" y="120"/>
                  </a:lnTo>
                  <a:lnTo>
                    <a:pt x="323" y="121"/>
                  </a:lnTo>
                  <a:lnTo>
                    <a:pt x="325" y="122"/>
                  </a:lnTo>
                  <a:lnTo>
                    <a:pt x="327" y="125"/>
                  </a:lnTo>
                  <a:lnTo>
                    <a:pt x="329" y="127"/>
                  </a:lnTo>
                  <a:lnTo>
                    <a:pt x="330" y="129"/>
                  </a:lnTo>
                  <a:lnTo>
                    <a:pt x="332" y="132"/>
                  </a:lnTo>
                  <a:lnTo>
                    <a:pt x="332" y="136"/>
                  </a:lnTo>
                  <a:lnTo>
                    <a:pt x="332" y="138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7" y="146"/>
                  </a:lnTo>
                  <a:lnTo>
                    <a:pt x="325" y="148"/>
                  </a:lnTo>
                  <a:lnTo>
                    <a:pt x="323" y="149"/>
                  </a:lnTo>
                  <a:lnTo>
                    <a:pt x="319" y="150"/>
                  </a:lnTo>
                  <a:lnTo>
                    <a:pt x="316" y="150"/>
                  </a:lnTo>
                  <a:lnTo>
                    <a:pt x="105" y="150"/>
                  </a:lnTo>
                  <a:lnTo>
                    <a:pt x="103" y="150"/>
                  </a:lnTo>
                  <a:lnTo>
                    <a:pt x="99" y="149"/>
                  </a:lnTo>
                  <a:lnTo>
                    <a:pt x="97" y="148"/>
                  </a:lnTo>
                  <a:lnTo>
                    <a:pt x="95" y="146"/>
                  </a:lnTo>
                  <a:lnTo>
                    <a:pt x="93" y="143"/>
                  </a:lnTo>
                  <a:lnTo>
                    <a:pt x="92" y="141"/>
                  </a:lnTo>
                  <a:lnTo>
                    <a:pt x="90" y="138"/>
                  </a:lnTo>
                  <a:lnTo>
                    <a:pt x="90" y="136"/>
                  </a:lnTo>
                  <a:lnTo>
                    <a:pt x="90" y="132"/>
                  </a:lnTo>
                  <a:lnTo>
                    <a:pt x="92" y="129"/>
                  </a:lnTo>
                  <a:lnTo>
                    <a:pt x="93" y="127"/>
                  </a:lnTo>
                  <a:lnTo>
                    <a:pt x="95" y="125"/>
                  </a:lnTo>
                  <a:lnTo>
                    <a:pt x="97" y="122"/>
                  </a:lnTo>
                  <a:lnTo>
                    <a:pt x="99" y="121"/>
                  </a:lnTo>
                  <a:lnTo>
                    <a:pt x="103" y="120"/>
                  </a:lnTo>
                  <a:lnTo>
                    <a:pt x="105" y="120"/>
                  </a:lnTo>
                  <a:lnTo>
                    <a:pt x="105" y="120"/>
                  </a:lnTo>
                  <a:close/>
                  <a:moveTo>
                    <a:pt x="0" y="75"/>
                  </a:moveTo>
                  <a:lnTo>
                    <a:pt x="0" y="195"/>
                  </a:lnTo>
                  <a:lnTo>
                    <a:pt x="0" y="203"/>
                  </a:lnTo>
                  <a:lnTo>
                    <a:pt x="1" y="211"/>
                  </a:lnTo>
                  <a:lnTo>
                    <a:pt x="3" y="218"/>
                  </a:lnTo>
                  <a:lnTo>
                    <a:pt x="5" y="225"/>
                  </a:lnTo>
                  <a:lnTo>
                    <a:pt x="9" y="232"/>
                  </a:lnTo>
                  <a:lnTo>
                    <a:pt x="12" y="237"/>
                  </a:lnTo>
                  <a:lnTo>
                    <a:pt x="16" y="243"/>
                  </a:lnTo>
                  <a:lnTo>
                    <a:pt x="22" y="249"/>
                  </a:lnTo>
                  <a:lnTo>
                    <a:pt x="27" y="254"/>
                  </a:lnTo>
                  <a:lnTo>
                    <a:pt x="33" y="258"/>
                  </a:lnTo>
                  <a:lnTo>
                    <a:pt x="40" y="262"/>
                  </a:lnTo>
                  <a:lnTo>
                    <a:pt x="46" y="265"/>
                  </a:lnTo>
                  <a:lnTo>
                    <a:pt x="53" y="267"/>
                  </a:lnTo>
                  <a:lnTo>
                    <a:pt x="59" y="270"/>
                  </a:lnTo>
                  <a:lnTo>
                    <a:pt x="67" y="271"/>
                  </a:lnTo>
                  <a:lnTo>
                    <a:pt x="75" y="271"/>
                  </a:lnTo>
                  <a:lnTo>
                    <a:pt x="90" y="271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2" y="292"/>
                  </a:lnTo>
                  <a:lnTo>
                    <a:pt x="93" y="295"/>
                  </a:lnTo>
                  <a:lnTo>
                    <a:pt x="95" y="297"/>
                  </a:lnTo>
                  <a:lnTo>
                    <a:pt x="97" y="298"/>
                  </a:lnTo>
                  <a:lnTo>
                    <a:pt x="99" y="301"/>
                  </a:lnTo>
                  <a:lnTo>
                    <a:pt x="103" y="301"/>
                  </a:lnTo>
                  <a:lnTo>
                    <a:pt x="105" y="302"/>
                  </a:lnTo>
                  <a:lnTo>
                    <a:pt x="108" y="301"/>
                  </a:lnTo>
                  <a:lnTo>
                    <a:pt x="111" y="301"/>
                  </a:lnTo>
                  <a:lnTo>
                    <a:pt x="114" y="298"/>
                  </a:lnTo>
                  <a:lnTo>
                    <a:pt x="116" y="297"/>
                  </a:lnTo>
                  <a:lnTo>
                    <a:pt x="118" y="295"/>
                  </a:lnTo>
                  <a:lnTo>
                    <a:pt x="119" y="292"/>
                  </a:lnTo>
                  <a:lnTo>
                    <a:pt x="120" y="289"/>
                  </a:lnTo>
                  <a:lnTo>
                    <a:pt x="120" y="286"/>
                  </a:lnTo>
                  <a:lnTo>
                    <a:pt x="120" y="271"/>
                  </a:lnTo>
                  <a:lnTo>
                    <a:pt x="391" y="271"/>
                  </a:lnTo>
                  <a:lnTo>
                    <a:pt x="391" y="0"/>
                  </a:lnTo>
                  <a:lnTo>
                    <a:pt x="75" y="0"/>
                  </a:lnTo>
                  <a:lnTo>
                    <a:pt x="67" y="0"/>
                  </a:lnTo>
                  <a:lnTo>
                    <a:pt x="59" y="1"/>
                  </a:lnTo>
                  <a:lnTo>
                    <a:pt x="53" y="3"/>
                  </a:lnTo>
                  <a:lnTo>
                    <a:pt x="46" y="5"/>
                  </a:lnTo>
                  <a:lnTo>
                    <a:pt x="40" y="8"/>
                  </a:lnTo>
                  <a:lnTo>
                    <a:pt x="33" y="12"/>
                  </a:lnTo>
                  <a:lnTo>
                    <a:pt x="27" y="16"/>
                  </a:lnTo>
                  <a:lnTo>
                    <a:pt x="22" y="22"/>
                  </a:lnTo>
                  <a:lnTo>
                    <a:pt x="16" y="27"/>
                  </a:lnTo>
                  <a:lnTo>
                    <a:pt x="12" y="33"/>
                  </a:lnTo>
                  <a:lnTo>
                    <a:pt x="9" y="38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59"/>
                  </a:lnTo>
                  <a:lnTo>
                    <a:pt x="0" y="67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525"/>
            <p:cNvSpPr>
              <a:spLocks/>
            </p:cNvSpPr>
            <p:nvPr/>
          </p:nvSpPr>
          <p:spPr bwMode="auto">
            <a:xfrm>
              <a:off x="1062038" y="1995488"/>
              <a:ext cx="66675" cy="38100"/>
            </a:xfrm>
            <a:custGeom>
              <a:avLst/>
              <a:gdLst>
                <a:gd name="T0" fmla="*/ 0 w 211"/>
                <a:gd name="T1" fmla="*/ 108 h 121"/>
                <a:gd name="T2" fmla="*/ 3 w 211"/>
                <a:gd name="T3" fmla="*/ 114 h 121"/>
                <a:gd name="T4" fmla="*/ 6 w 211"/>
                <a:gd name="T5" fmla="*/ 118 h 121"/>
                <a:gd name="T6" fmla="*/ 12 w 211"/>
                <a:gd name="T7" fmla="*/ 121 h 121"/>
                <a:gd name="T8" fmla="*/ 18 w 211"/>
                <a:gd name="T9" fmla="*/ 121 h 121"/>
                <a:gd name="T10" fmla="*/ 23 w 211"/>
                <a:gd name="T11" fmla="*/ 118 h 121"/>
                <a:gd name="T12" fmla="*/ 27 w 211"/>
                <a:gd name="T13" fmla="*/ 114 h 121"/>
                <a:gd name="T14" fmla="*/ 30 w 211"/>
                <a:gd name="T15" fmla="*/ 108 h 121"/>
                <a:gd name="T16" fmla="*/ 31 w 211"/>
                <a:gd name="T17" fmla="*/ 97 h 121"/>
                <a:gd name="T18" fmla="*/ 34 w 211"/>
                <a:gd name="T19" fmla="*/ 83 h 121"/>
                <a:gd name="T20" fmla="*/ 39 w 211"/>
                <a:gd name="T21" fmla="*/ 70 h 121"/>
                <a:gd name="T22" fmla="*/ 47 w 211"/>
                <a:gd name="T23" fmla="*/ 58 h 121"/>
                <a:gd name="T24" fmla="*/ 57 w 211"/>
                <a:gd name="T25" fmla="*/ 48 h 121"/>
                <a:gd name="T26" fmla="*/ 69 w 211"/>
                <a:gd name="T27" fmla="*/ 39 h 121"/>
                <a:gd name="T28" fmla="*/ 83 w 211"/>
                <a:gd name="T29" fmla="*/ 33 h 121"/>
                <a:gd name="T30" fmla="*/ 98 w 211"/>
                <a:gd name="T31" fmla="*/ 31 h 121"/>
                <a:gd name="T32" fmla="*/ 114 w 211"/>
                <a:gd name="T33" fmla="*/ 31 h 121"/>
                <a:gd name="T34" fmla="*/ 128 w 211"/>
                <a:gd name="T35" fmla="*/ 33 h 121"/>
                <a:gd name="T36" fmla="*/ 141 w 211"/>
                <a:gd name="T37" fmla="*/ 39 h 121"/>
                <a:gd name="T38" fmla="*/ 153 w 211"/>
                <a:gd name="T39" fmla="*/ 48 h 121"/>
                <a:gd name="T40" fmla="*/ 163 w 211"/>
                <a:gd name="T41" fmla="*/ 58 h 121"/>
                <a:gd name="T42" fmla="*/ 172 w 211"/>
                <a:gd name="T43" fmla="*/ 70 h 121"/>
                <a:gd name="T44" fmla="*/ 178 w 211"/>
                <a:gd name="T45" fmla="*/ 83 h 121"/>
                <a:gd name="T46" fmla="*/ 181 w 211"/>
                <a:gd name="T47" fmla="*/ 97 h 121"/>
                <a:gd name="T48" fmla="*/ 181 w 211"/>
                <a:gd name="T49" fmla="*/ 108 h 121"/>
                <a:gd name="T50" fmla="*/ 183 w 211"/>
                <a:gd name="T51" fmla="*/ 114 h 121"/>
                <a:gd name="T52" fmla="*/ 188 w 211"/>
                <a:gd name="T53" fmla="*/ 118 h 121"/>
                <a:gd name="T54" fmla="*/ 193 w 211"/>
                <a:gd name="T55" fmla="*/ 121 h 121"/>
                <a:gd name="T56" fmla="*/ 199 w 211"/>
                <a:gd name="T57" fmla="*/ 121 h 121"/>
                <a:gd name="T58" fmla="*/ 204 w 211"/>
                <a:gd name="T59" fmla="*/ 118 h 121"/>
                <a:gd name="T60" fmla="*/ 209 w 211"/>
                <a:gd name="T61" fmla="*/ 114 h 121"/>
                <a:gd name="T62" fmla="*/ 211 w 211"/>
                <a:gd name="T63" fmla="*/ 108 h 121"/>
                <a:gd name="T64" fmla="*/ 211 w 211"/>
                <a:gd name="T65" fmla="*/ 95 h 121"/>
                <a:gd name="T66" fmla="*/ 207 w 211"/>
                <a:gd name="T67" fmla="*/ 74 h 121"/>
                <a:gd name="T68" fmla="*/ 199 w 211"/>
                <a:gd name="T69" fmla="*/ 55 h 121"/>
                <a:gd name="T70" fmla="*/ 187 w 211"/>
                <a:gd name="T71" fmla="*/ 39 h 121"/>
                <a:gd name="T72" fmla="*/ 172 w 211"/>
                <a:gd name="T73" fmla="*/ 24 h 121"/>
                <a:gd name="T74" fmla="*/ 156 w 211"/>
                <a:gd name="T75" fmla="*/ 12 h 121"/>
                <a:gd name="T76" fmla="*/ 137 w 211"/>
                <a:gd name="T77" fmla="*/ 4 h 121"/>
                <a:gd name="T78" fmla="*/ 116 w 211"/>
                <a:gd name="T79" fmla="*/ 0 h 121"/>
                <a:gd name="T80" fmla="*/ 95 w 211"/>
                <a:gd name="T81" fmla="*/ 0 h 121"/>
                <a:gd name="T82" fmla="*/ 74 w 211"/>
                <a:gd name="T83" fmla="*/ 4 h 121"/>
                <a:gd name="T84" fmla="*/ 55 w 211"/>
                <a:gd name="T85" fmla="*/ 12 h 121"/>
                <a:gd name="T86" fmla="*/ 38 w 211"/>
                <a:gd name="T87" fmla="*/ 24 h 121"/>
                <a:gd name="T88" fmla="*/ 24 w 211"/>
                <a:gd name="T89" fmla="*/ 39 h 121"/>
                <a:gd name="T90" fmla="*/ 13 w 211"/>
                <a:gd name="T91" fmla="*/ 55 h 121"/>
                <a:gd name="T92" fmla="*/ 4 w 211"/>
                <a:gd name="T93" fmla="*/ 74 h 121"/>
                <a:gd name="T94" fmla="*/ 1 w 211"/>
                <a:gd name="T95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1" h="121">
                  <a:moveTo>
                    <a:pt x="0" y="105"/>
                  </a:moveTo>
                  <a:lnTo>
                    <a:pt x="0" y="108"/>
                  </a:lnTo>
                  <a:lnTo>
                    <a:pt x="1" y="112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6" y="118"/>
                  </a:lnTo>
                  <a:lnTo>
                    <a:pt x="10" y="119"/>
                  </a:lnTo>
                  <a:lnTo>
                    <a:pt x="12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1" y="119"/>
                  </a:lnTo>
                  <a:lnTo>
                    <a:pt x="23" y="118"/>
                  </a:lnTo>
                  <a:lnTo>
                    <a:pt x="25" y="116"/>
                  </a:lnTo>
                  <a:lnTo>
                    <a:pt x="27" y="114"/>
                  </a:lnTo>
                  <a:lnTo>
                    <a:pt x="28" y="112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1" y="97"/>
                  </a:lnTo>
                  <a:lnTo>
                    <a:pt x="32" y="91"/>
                  </a:lnTo>
                  <a:lnTo>
                    <a:pt x="34" y="83"/>
                  </a:lnTo>
                  <a:lnTo>
                    <a:pt x="36" y="76"/>
                  </a:lnTo>
                  <a:lnTo>
                    <a:pt x="39" y="70"/>
                  </a:lnTo>
                  <a:lnTo>
                    <a:pt x="43" y="63"/>
                  </a:lnTo>
                  <a:lnTo>
                    <a:pt x="47" y="58"/>
                  </a:lnTo>
                  <a:lnTo>
                    <a:pt x="52" y="52"/>
                  </a:lnTo>
                  <a:lnTo>
                    <a:pt x="57" y="48"/>
                  </a:lnTo>
                  <a:lnTo>
                    <a:pt x="64" y="43"/>
                  </a:lnTo>
                  <a:lnTo>
                    <a:pt x="69" y="39"/>
                  </a:lnTo>
                  <a:lnTo>
                    <a:pt x="76" y="37"/>
                  </a:lnTo>
                  <a:lnTo>
                    <a:pt x="83" y="33"/>
                  </a:lnTo>
                  <a:lnTo>
                    <a:pt x="90" y="32"/>
                  </a:lnTo>
                  <a:lnTo>
                    <a:pt x="98" y="31"/>
                  </a:lnTo>
                  <a:lnTo>
                    <a:pt x="106" y="30"/>
                  </a:lnTo>
                  <a:lnTo>
                    <a:pt x="114" y="31"/>
                  </a:lnTo>
                  <a:lnTo>
                    <a:pt x="120" y="32"/>
                  </a:lnTo>
                  <a:lnTo>
                    <a:pt x="128" y="33"/>
                  </a:lnTo>
                  <a:lnTo>
                    <a:pt x="135" y="37"/>
                  </a:lnTo>
                  <a:lnTo>
                    <a:pt x="141" y="39"/>
                  </a:lnTo>
                  <a:lnTo>
                    <a:pt x="148" y="43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3" y="58"/>
                  </a:lnTo>
                  <a:lnTo>
                    <a:pt x="168" y="63"/>
                  </a:lnTo>
                  <a:lnTo>
                    <a:pt x="172" y="70"/>
                  </a:lnTo>
                  <a:lnTo>
                    <a:pt x="174" y="76"/>
                  </a:lnTo>
                  <a:lnTo>
                    <a:pt x="178" y="83"/>
                  </a:lnTo>
                  <a:lnTo>
                    <a:pt x="179" y="91"/>
                  </a:lnTo>
                  <a:lnTo>
                    <a:pt x="181" y="97"/>
                  </a:lnTo>
                  <a:lnTo>
                    <a:pt x="181" y="105"/>
                  </a:lnTo>
                  <a:lnTo>
                    <a:pt x="181" y="108"/>
                  </a:lnTo>
                  <a:lnTo>
                    <a:pt x="182" y="112"/>
                  </a:lnTo>
                  <a:lnTo>
                    <a:pt x="183" y="114"/>
                  </a:lnTo>
                  <a:lnTo>
                    <a:pt x="185" y="116"/>
                  </a:lnTo>
                  <a:lnTo>
                    <a:pt x="188" y="118"/>
                  </a:lnTo>
                  <a:lnTo>
                    <a:pt x="190" y="119"/>
                  </a:lnTo>
                  <a:lnTo>
                    <a:pt x="193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202" y="119"/>
                  </a:lnTo>
                  <a:lnTo>
                    <a:pt x="204" y="118"/>
                  </a:lnTo>
                  <a:lnTo>
                    <a:pt x="207" y="116"/>
                  </a:lnTo>
                  <a:lnTo>
                    <a:pt x="209" y="114"/>
                  </a:lnTo>
                  <a:lnTo>
                    <a:pt x="210" y="112"/>
                  </a:lnTo>
                  <a:lnTo>
                    <a:pt x="211" y="108"/>
                  </a:lnTo>
                  <a:lnTo>
                    <a:pt x="211" y="105"/>
                  </a:lnTo>
                  <a:lnTo>
                    <a:pt x="211" y="95"/>
                  </a:lnTo>
                  <a:lnTo>
                    <a:pt x="209" y="84"/>
                  </a:lnTo>
                  <a:lnTo>
                    <a:pt x="207" y="74"/>
                  </a:lnTo>
                  <a:lnTo>
                    <a:pt x="203" y="64"/>
                  </a:lnTo>
                  <a:lnTo>
                    <a:pt x="199" y="55"/>
                  </a:lnTo>
                  <a:lnTo>
                    <a:pt x="193" y="46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2" y="24"/>
                  </a:lnTo>
                  <a:lnTo>
                    <a:pt x="164" y="18"/>
                  </a:lnTo>
                  <a:lnTo>
                    <a:pt x="156" y="12"/>
                  </a:lnTo>
                  <a:lnTo>
                    <a:pt x="147" y="8"/>
                  </a:lnTo>
                  <a:lnTo>
                    <a:pt x="137" y="4"/>
                  </a:lnTo>
                  <a:lnTo>
                    <a:pt x="127" y="2"/>
                  </a:lnTo>
                  <a:lnTo>
                    <a:pt x="116" y="0"/>
                  </a:lnTo>
                  <a:lnTo>
                    <a:pt x="106" y="0"/>
                  </a:lnTo>
                  <a:lnTo>
                    <a:pt x="95" y="0"/>
                  </a:lnTo>
                  <a:lnTo>
                    <a:pt x="84" y="2"/>
                  </a:lnTo>
                  <a:lnTo>
                    <a:pt x="74" y="4"/>
                  </a:lnTo>
                  <a:lnTo>
                    <a:pt x="65" y="8"/>
                  </a:lnTo>
                  <a:lnTo>
                    <a:pt x="55" y="12"/>
                  </a:lnTo>
                  <a:lnTo>
                    <a:pt x="46" y="18"/>
                  </a:lnTo>
                  <a:lnTo>
                    <a:pt x="38" y="24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4" y="74"/>
                  </a:lnTo>
                  <a:lnTo>
                    <a:pt x="2" y="84"/>
                  </a:lnTo>
                  <a:lnTo>
                    <a:pt x="1" y="95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526"/>
            <p:cNvSpPr>
              <a:spLocks/>
            </p:cNvSpPr>
            <p:nvPr/>
          </p:nvSpPr>
          <p:spPr bwMode="auto">
            <a:xfrm>
              <a:off x="1023938" y="1957388"/>
              <a:ext cx="142875" cy="76200"/>
            </a:xfrm>
            <a:custGeom>
              <a:avLst/>
              <a:gdLst>
                <a:gd name="T0" fmla="*/ 18 w 452"/>
                <a:gd name="T1" fmla="*/ 242 h 242"/>
                <a:gd name="T2" fmla="*/ 23 w 452"/>
                <a:gd name="T3" fmla="*/ 239 h 242"/>
                <a:gd name="T4" fmla="*/ 28 w 452"/>
                <a:gd name="T5" fmla="*/ 235 h 242"/>
                <a:gd name="T6" fmla="*/ 30 w 452"/>
                <a:gd name="T7" fmla="*/ 229 h 242"/>
                <a:gd name="T8" fmla="*/ 31 w 452"/>
                <a:gd name="T9" fmla="*/ 206 h 242"/>
                <a:gd name="T10" fmla="*/ 39 w 452"/>
                <a:gd name="T11" fmla="*/ 169 h 242"/>
                <a:gd name="T12" fmla="*/ 54 w 452"/>
                <a:gd name="T13" fmla="*/ 133 h 242"/>
                <a:gd name="T14" fmla="*/ 75 w 452"/>
                <a:gd name="T15" fmla="*/ 102 h 242"/>
                <a:gd name="T16" fmla="*/ 102 w 452"/>
                <a:gd name="T17" fmla="*/ 76 h 242"/>
                <a:gd name="T18" fmla="*/ 133 w 452"/>
                <a:gd name="T19" fmla="*/ 54 h 242"/>
                <a:gd name="T20" fmla="*/ 168 w 452"/>
                <a:gd name="T21" fmla="*/ 39 h 242"/>
                <a:gd name="T22" fmla="*/ 207 w 452"/>
                <a:gd name="T23" fmla="*/ 31 h 242"/>
                <a:gd name="T24" fmla="*/ 247 w 452"/>
                <a:gd name="T25" fmla="*/ 31 h 242"/>
                <a:gd name="T26" fmla="*/ 284 w 452"/>
                <a:gd name="T27" fmla="*/ 39 h 242"/>
                <a:gd name="T28" fmla="*/ 320 w 452"/>
                <a:gd name="T29" fmla="*/ 54 h 242"/>
                <a:gd name="T30" fmla="*/ 351 w 452"/>
                <a:gd name="T31" fmla="*/ 76 h 242"/>
                <a:gd name="T32" fmla="*/ 377 w 452"/>
                <a:gd name="T33" fmla="*/ 102 h 242"/>
                <a:gd name="T34" fmla="*/ 399 w 452"/>
                <a:gd name="T35" fmla="*/ 133 h 242"/>
                <a:gd name="T36" fmla="*/ 414 w 452"/>
                <a:gd name="T37" fmla="*/ 169 h 242"/>
                <a:gd name="T38" fmla="*/ 422 w 452"/>
                <a:gd name="T39" fmla="*/ 206 h 242"/>
                <a:gd name="T40" fmla="*/ 423 w 452"/>
                <a:gd name="T41" fmla="*/ 229 h 242"/>
                <a:gd name="T42" fmla="*/ 425 w 452"/>
                <a:gd name="T43" fmla="*/ 235 h 242"/>
                <a:gd name="T44" fmla="*/ 429 w 452"/>
                <a:gd name="T45" fmla="*/ 239 h 242"/>
                <a:gd name="T46" fmla="*/ 435 w 452"/>
                <a:gd name="T47" fmla="*/ 242 h 242"/>
                <a:gd name="T48" fmla="*/ 440 w 452"/>
                <a:gd name="T49" fmla="*/ 242 h 242"/>
                <a:gd name="T50" fmla="*/ 446 w 452"/>
                <a:gd name="T51" fmla="*/ 239 h 242"/>
                <a:gd name="T52" fmla="*/ 450 w 452"/>
                <a:gd name="T53" fmla="*/ 235 h 242"/>
                <a:gd name="T54" fmla="*/ 452 w 452"/>
                <a:gd name="T55" fmla="*/ 229 h 242"/>
                <a:gd name="T56" fmla="*/ 452 w 452"/>
                <a:gd name="T57" fmla="*/ 215 h 242"/>
                <a:gd name="T58" fmla="*/ 450 w 452"/>
                <a:gd name="T59" fmla="*/ 192 h 242"/>
                <a:gd name="T60" fmla="*/ 443 w 452"/>
                <a:gd name="T61" fmla="*/ 160 h 242"/>
                <a:gd name="T62" fmla="*/ 426 w 452"/>
                <a:gd name="T63" fmla="*/ 119 h 242"/>
                <a:gd name="T64" fmla="*/ 401 w 452"/>
                <a:gd name="T65" fmla="*/ 82 h 242"/>
                <a:gd name="T66" fmla="*/ 371 w 452"/>
                <a:gd name="T67" fmla="*/ 52 h 242"/>
                <a:gd name="T68" fmla="*/ 334 w 452"/>
                <a:gd name="T69" fmla="*/ 27 h 242"/>
                <a:gd name="T70" fmla="*/ 293 w 452"/>
                <a:gd name="T71" fmla="*/ 10 h 242"/>
                <a:gd name="T72" fmla="*/ 261 w 452"/>
                <a:gd name="T73" fmla="*/ 3 h 242"/>
                <a:gd name="T74" fmla="*/ 238 w 452"/>
                <a:gd name="T75" fmla="*/ 0 h 242"/>
                <a:gd name="T76" fmla="*/ 215 w 452"/>
                <a:gd name="T77" fmla="*/ 0 h 242"/>
                <a:gd name="T78" fmla="*/ 193 w 452"/>
                <a:gd name="T79" fmla="*/ 3 h 242"/>
                <a:gd name="T80" fmla="*/ 159 w 452"/>
                <a:gd name="T81" fmla="*/ 10 h 242"/>
                <a:gd name="T82" fmla="*/ 118 w 452"/>
                <a:gd name="T83" fmla="*/ 27 h 242"/>
                <a:gd name="T84" fmla="*/ 83 w 452"/>
                <a:gd name="T85" fmla="*/ 52 h 242"/>
                <a:gd name="T86" fmla="*/ 52 w 452"/>
                <a:gd name="T87" fmla="*/ 82 h 242"/>
                <a:gd name="T88" fmla="*/ 28 w 452"/>
                <a:gd name="T89" fmla="*/ 119 h 242"/>
                <a:gd name="T90" fmla="*/ 10 w 452"/>
                <a:gd name="T91" fmla="*/ 160 h 242"/>
                <a:gd name="T92" fmla="*/ 2 w 452"/>
                <a:gd name="T93" fmla="*/ 192 h 242"/>
                <a:gd name="T94" fmla="*/ 0 w 452"/>
                <a:gd name="T95" fmla="*/ 215 h 242"/>
                <a:gd name="T96" fmla="*/ 0 w 452"/>
                <a:gd name="T97" fmla="*/ 229 h 242"/>
                <a:gd name="T98" fmla="*/ 2 w 452"/>
                <a:gd name="T99" fmla="*/ 235 h 242"/>
                <a:gd name="T100" fmla="*/ 7 w 452"/>
                <a:gd name="T101" fmla="*/ 239 h 242"/>
                <a:gd name="T102" fmla="*/ 12 w 452"/>
                <a:gd name="T103" fmla="*/ 242 h 242"/>
                <a:gd name="T104" fmla="*/ 16 w 452"/>
                <a:gd name="T10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2" h="242">
                  <a:moveTo>
                    <a:pt x="16" y="242"/>
                  </a:moveTo>
                  <a:lnTo>
                    <a:pt x="18" y="242"/>
                  </a:lnTo>
                  <a:lnTo>
                    <a:pt x="21" y="240"/>
                  </a:lnTo>
                  <a:lnTo>
                    <a:pt x="23" y="239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3"/>
                  </a:lnTo>
                  <a:lnTo>
                    <a:pt x="30" y="229"/>
                  </a:lnTo>
                  <a:lnTo>
                    <a:pt x="30" y="226"/>
                  </a:lnTo>
                  <a:lnTo>
                    <a:pt x="31" y="206"/>
                  </a:lnTo>
                  <a:lnTo>
                    <a:pt x="34" y="187"/>
                  </a:lnTo>
                  <a:lnTo>
                    <a:pt x="39" y="169"/>
                  </a:lnTo>
                  <a:lnTo>
                    <a:pt x="45" y="150"/>
                  </a:lnTo>
                  <a:lnTo>
                    <a:pt x="54" y="133"/>
                  </a:lnTo>
                  <a:lnTo>
                    <a:pt x="64" y="117"/>
                  </a:lnTo>
                  <a:lnTo>
                    <a:pt x="75" y="102"/>
                  </a:lnTo>
                  <a:lnTo>
                    <a:pt x="87" y="88"/>
                  </a:lnTo>
                  <a:lnTo>
                    <a:pt x="102" y="76"/>
                  </a:lnTo>
                  <a:lnTo>
                    <a:pt x="117" y="63"/>
                  </a:lnTo>
                  <a:lnTo>
                    <a:pt x="133" y="54"/>
                  </a:lnTo>
                  <a:lnTo>
                    <a:pt x="151" y="46"/>
                  </a:lnTo>
                  <a:lnTo>
                    <a:pt x="168" y="39"/>
                  </a:lnTo>
                  <a:lnTo>
                    <a:pt x="187" y="35"/>
                  </a:lnTo>
                  <a:lnTo>
                    <a:pt x="207" y="31"/>
                  </a:lnTo>
                  <a:lnTo>
                    <a:pt x="227" y="30"/>
                  </a:lnTo>
                  <a:lnTo>
                    <a:pt x="247" y="31"/>
                  </a:lnTo>
                  <a:lnTo>
                    <a:pt x="266" y="35"/>
                  </a:lnTo>
                  <a:lnTo>
                    <a:pt x="284" y="39"/>
                  </a:lnTo>
                  <a:lnTo>
                    <a:pt x="303" y="46"/>
                  </a:lnTo>
                  <a:lnTo>
                    <a:pt x="320" y="54"/>
                  </a:lnTo>
                  <a:lnTo>
                    <a:pt x="336" y="63"/>
                  </a:lnTo>
                  <a:lnTo>
                    <a:pt x="351" y="76"/>
                  </a:lnTo>
                  <a:lnTo>
                    <a:pt x="365" y="88"/>
                  </a:lnTo>
                  <a:lnTo>
                    <a:pt x="377" y="102"/>
                  </a:lnTo>
                  <a:lnTo>
                    <a:pt x="389" y="117"/>
                  </a:lnTo>
                  <a:lnTo>
                    <a:pt x="399" y="133"/>
                  </a:lnTo>
                  <a:lnTo>
                    <a:pt x="407" y="150"/>
                  </a:lnTo>
                  <a:lnTo>
                    <a:pt x="414" y="169"/>
                  </a:lnTo>
                  <a:lnTo>
                    <a:pt x="418" y="187"/>
                  </a:lnTo>
                  <a:lnTo>
                    <a:pt x="422" y="206"/>
                  </a:lnTo>
                  <a:lnTo>
                    <a:pt x="423" y="226"/>
                  </a:lnTo>
                  <a:lnTo>
                    <a:pt x="423" y="229"/>
                  </a:lnTo>
                  <a:lnTo>
                    <a:pt x="424" y="233"/>
                  </a:lnTo>
                  <a:lnTo>
                    <a:pt x="425" y="235"/>
                  </a:lnTo>
                  <a:lnTo>
                    <a:pt x="427" y="237"/>
                  </a:lnTo>
                  <a:lnTo>
                    <a:pt x="429" y="239"/>
                  </a:lnTo>
                  <a:lnTo>
                    <a:pt x="431" y="240"/>
                  </a:lnTo>
                  <a:lnTo>
                    <a:pt x="435" y="242"/>
                  </a:lnTo>
                  <a:lnTo>
                    <a:pt x="438" y="242"/>
                  </a:lnTo>
                  <a:lnTo>
                    <a:pt x="440" y="242"/>
                  </a:lnTo>
                  <a:lnTo>
                    <a:pt x="444" y="240"/>
                  </a:lnTo>
                  <a:lnTo>
                    <a:pt x="446" y="239"/>
                  </a:lnTo>
                  <a:lnTo>
                    <a:pt x="448" y="237"/>
                  </a:lnTo>
                  <a:lnTo>
                    <a:pt x="450" y="235"/>
                  </a:lnTo>
                  <a:lnTo>
                    <a:pt x="451" y="233"/>
                  </a:lnTo>
                  <a:lnTo>
                    <a:pt x="452" y="229"/>
                  </a:lnTo>
                  <a:lnTo>
                    <a:pt x="452" y="226"/>
                  </a:lnTo>
                  <a:lnTo>
                    <a:pt x="452" y="215"/>
                  </a:lnTo>
                  <a:lnTo>
                    <a:pt x="451" y="203"/>
                  </a:lnTo>
                  <a:lnTo>
                    <a:pt x="450" y="192"/>
                  </a:lnTo>
                  <a:lnTo>
                    <a:pt x="448" y="181"/>
                  </a:lnTo>
                  <a:lnTo>
                    <a:pt x="443" y="160"/>
                  </a:lnTo>
                  <a:lnTo>
                    <a:pt x="435" y="139"/>
                  </a:lnTo>
                  <a:lnTo>
                    <a:pt x="426" y="119"/>
                  </a:lnTo>
                  <a:lnTo>
                    <a:pt x="414" y="100"/>
                  </a:lnTo>
                  <a:lnTo>
                    <a:pt x="401" y="82"/>
                  </a:lnTo>
                  <a:lnTo>
                    <a:pt x="386" y="67"/>
                  </a:lnTo>
                  <a:lnTo>
                    <a:pt x="371" y="52"/>
                  </a:lnTo>
                  <a:lnTo>
                    <a:pt x="353" y="39"/>
                  </a:lnTo>
                  <a:lnTo>
                    <a:pt x="334" y="27"/>
                  </a:lnTo>
                  <a:lnTo>
                    <a:pt x="314" y="18"/>
                  </a:lnTo>
                  <a:lnTo>
                    <a:pt x="293" y="10"/>
                  </a:lnTo>
                  <a:lnTo>
                    <a:pt x="272" y="5"/>
                  </a:lnTo>
                  <a:lnTo>
                    <a:pt x="261" y="3"/>
                  </a:lnTo>
                  <a:lnTo>
                    <a:pt x="250" y="2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0"/>
                  </a:lnTo>
                  <a:lnTo>
                    <a:pt x="204" y="2"/>
                  </a:lnTo>
                  <a:lnTo>
                    <a:pt x="193" y="3"/>
                  </a:lnTo>
                  <a:lnTo>
                    <a:pt x="180" y="5"/>
                  </a:lnTo>
                  <a:lnTo>
                    <a:pt x="159" y="10"/>
                  </a:lnTo>
                  <a:lnTo>
                    <a:pt x="138" y="18"/>
                  </a:lnTo>
                  <a:lnTo>
                    <a:pt x="118" y="27"/>
                  </a:lnTo>
                  <a:lnTo>
                    <a:pt x="100" y="39"/>
                  </a:lnTo>
                  <a:lnTo>
                    <a:pt x="83" y="52"/>
                  </a:lnTo>
                  <a:lnTo>
                    <a:pt x="66" y="67"/>
                  </a:lnTo>
                  <a:lnTo>
                    <a:pt x="52" y="82"/>
                  </a:lnTo>
                  <a:lnTo>
                    <a:pt x="39" y="100"/>
                  </a:lnTo>
                  <a:lnTo>
                    <a:pt x="28" y="119"/>
                  </a:lnTo>
                  <a:lnTo>
                    <a:pt x="18" y="139"/>
                  </a:lnTo>
                  <a:lnTo>
                    <a:pt x="10" y="160"/>
                  </a:lnTo>
                  <a:lnTo>
                    <a:pt x="5" y="181"/>
                  </a:lnTo>
                  <a:lnTo>
                    <a:pt x="2" y="192"/>
                  </a:lnTo>
                  <a:lnTo>
                    <a:pt x="1" y="204"/>
                  </a:lnTo>
                  <a:lnTo>
                    <a:pt x="0" y="21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1" y="233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7" y="239"/>
                  </a:lnTo>
                  <a:lnTo>
                    <a:pt x="9" y="240"/>
                  </a:lnTo>
                  <a:lnTo>
                    <a:pt x="12" y="242"/>
                  </a:lnTo>
                  <a:lnTo>
                    <a:pt x="16" y="242"/>
                  </a:lnTo>
                  <a:lnTo>
                    <a:pt x="16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959732" y="3386875"/>
            <a:ext cx="535010" cy="472592"/>
            <a:chOff x="9310688" y="842963"/>
            <a:chExt cx="285750" cy="252412"/>
          </a:xfrm>
          <a:solidFill>
            <a:schemeClr val="accent3"/>
          </a:solidFill>
          <a:effectLst/>
        </p:grpSpPr>
        <p:sp>
          <p:nvSpPr>
            <p:cNvPr id="65" name="Freeform 4140"/>
            <p:cNvSpPr>
              <a:spLocks/>
            </p:cNvSpPr>
            <p:nvPr/>
          </p:nvSpPr>
          <p:spPr bwMode="auto">
            <a:xfrm>
              <a:off x="9310688" y="842963"/>
              <a:ext cx="285750" cy="195263"/>
            </a:xfrm>
            <a:custGeom>
              <a:avLst/>
              <a:gdLst>
                <a:gd name="T0" fmla="*/ 773 w 901"/>
                <a:gd name="T1" fmla="*/ 1 h 616"/>
                <a:gd name="T2" fmla="*/ 747 w 901"/>
                <a:gd name="T3" fmla="*/ 10 h 616"/>
                <a:gd name="T4" fmla="*/ 730 w 901"/>
                <a:gd name="T5" fmla="*/ 28 h 616"/>
                <a:gd name="T6" fmla="*/ 726 w 901"/>
                <a:gd name="T7" fmla="*/ 43 h 616"/>
                <a:gd name="T8" fmla="*/ 54 w 901"/>
                <a:gd name="T9" fmla="*/ 136 h 616"/>
                <a:gd name="T10" fmla="*/ 37 w 901"/>
                <a:gd name="T11" fmla="*/ 140 h 616"/>
                <a:gd name="T12" fmla="*/ 11 w 901"/>
                <a:gd name="T13" fmla="*/ 164 h 616"/>
                <a:gd name="T14" fmla="*/ 1 w 901"/>
                <a:gd name="T15" fmla="*/ 184 h 616"/>
                <a:gd name="T16" fmla="*/ 0 w 901"/>
                <a:gd name="T17" fmla="*/ 200 h 616"/>
                <a:gd name="T18" fmla="*/ 4 w 901"/>
                <a:gd name="T19" fmla="*/ 217 h 616"/>
                <a:gd name="T20" fmla="*/ 28 w 901"/>
                <a:gd name="T21" fmla="*/ 244 h 616"/>
                <a:gd name="T22" fmla="*/ 48 w 901"/>
                <a:gd name="T23" fmla="*/ 254 h 616"/>
                <a:gd name="T24" fmla="*/ 602 w 901"/>
                <a:gd name="T25" fmla="*/ 255 h 616"/>
                <a:gd name="T26" fmla="*/ 616 w 901"/>
                <a:gd name="T27" fmla="*/ 261 h 616"/>
                <a:gd name="T28" fmla="*/ 628 w 901"/>
                <a:gd name="T29" fmla="*/ 275 h 616"/>
                <a:gd name="T30" fmla="*/ 630 w 901"/>
                <a:gd name="T31" fmla="*/ 290 h 616"/>
                <a:gd name="T32" fmla="*/ 621 w 901"/>
                <a:gd name="T33" fmla="*/ 305 h 616"/>
                <a:gd name="T34" fmla="*/ 606 w 901"/>
                <a:gd name="T35" fmla="*/ 315 h 616"/>
                <a:gd name="T36" fmla="*/ 100 w 901"/>
                <a:gd name="T37" fmla="*/ 316 h 616"/>
                <a:gd name="T38" fmla="*/ 82 w 901"/>
                <a:gd name="T39" fmla="*/ 320 h 616"/>
                <a:gd name="T40" fmla="*/ 56 w 901"/>
                <a:gd name="T41" fmla="*/ 344 h 616"/>
                <a:gd name="T42" fmla="*/ 46 w 901"/>
                <a:gd name="T43" fmla="*/ 364 h 616"/>
                <a:gd name="T44" fmla="*/ 45 w 901"/>
                <a:gd name="T45" fmla="*/ 382 h 616"/>
                <a:gd name="T46" fmla="*/ 50 w 901"/>
                <a:gd name="T47" fmla="*/ 402 h 616"/>
                <a:gd name="T48" fmla="*/ 60 w 901"/>
                <a:gd name="T49" fmla="*/ 416 h 616"/>
                <a:gd name="T50" fmla="*/ 82 w 901"/>
                <a:gd name="T51" fmla="*/ 432 h 616"/>
                <a:gd name="T52" fmla="*/ 570 w 901"/>
                <a:gd name="T53" fmla="*/ 436 h 616"/>
                <a:gd name="T54" fmla="*/ 585 w 901"/>
                <a:gd name="T55" fmla="*/ 441 h 616"/>
                <a:gd name="T56" fmla="*/ 598 w 901"/>
                <a:gd name="T57" fmla="*/ 455 h 616"/>
                <a:gd name="T58" fmla="*/ 600 w 901"/>
                <a:gd name="T59" fmla="*/ 470 h 616"/>
                <a:gd name="T60" fmla="*/ 591 w 901"/>
                <a:gd name="T61" fmla="*/ 485 h 616"/>
                <a:gd name="T62" fmla="*/ 576 w 901"/>
                <a:gd name="T63" fmla="*/ 495 h 616"/>
                <a:gd name="T64" fmla="*/ 130 w 901"/>
                <a:gd name="T65" fmla="*/ 496 h 616"/>
                <a:gd name="T66" fmla="*/ 112 w 901"/>
                <a:gd name="T67" fmla="*/ 501 h 616"/>
                <a:gd name="T68" fmla="*/ 86 w 901"/>
                <a:gd name="T69" fmla="*/ 524 h 616"/>
                <a:gd name="T70" fmla="*/ 76 w 901"/>
                <a:gd name="T71" fmla="*/ 545 h 616"/>
                <a:gd name="T72" fmla="*/ 75 w 901"/>
                <a:gd name="T73" fmla="*/ 561 h 616"/>
                <a:gd name="T74" fmla="*/ 80 w 901"/>
                <a:gd name="T75" fmla="*/ 578 h 616"/>
                <a:gd name="T76" fmla="*/ 103 w 901"/>
                <a:gd name="T77" fmla="*/ 604 h 616"/>
                <a:gd name="T78" fmla="*/ 123 w 901"/>
                <a:gd name="T79" fmla="*/ 615 h 616"/>
                <a:gd name="T80" fmla="*/ 687 w 901"/>
                <a:gd name="T81" fmla="*/ 616 h 616"/>
                <a:gd name="T82" fmla="*/ 704 w 901"/>
                <a:gd name="T83" fmla="*/ 611 h 616"/>
                <a:gd name="T84" fmla="*/ 716 w 901"/>
                <a:gd name="T85" fmla="*/ 598 h 616"/>
                <a:gd name="T86" fmla="*/ 772 w 901"/>
                <a:gd name="T87" fmla="*/ 156 h 616"/>
                <a:gd name="T88" fmla="*/ 783 w 901"/>
                <a:gd name="T89" fmla="*/ 60 h 616"/>
                <a:gd name="T90" fmla="*/ 883 w 901"/>
                <a:gd name="T91" fmla="*/ 58 h 616"/>
                <a:gd name="T92" fmla="*/ 896 w 901"/>
                <a:gd name="T93" fmla="*/ 47 h 616"/>
                <a:gd name="T94" fmla="*/ 901 w 901"/>
                <a:gd name="T95" fmla="*/ 30 h 616"/>
                <a:gd name="T96" fmla="*/ 896 w 901"/>
                <a:gd name="T97" fmla="*/ 13 h 616"/>
                <a:gd name="T98" fmla="*/ 883 w 901"/>
                <a:gd name="T99" fmla="*/ 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1" h="616">
                  <a:moveTo>
                    <a:pt x="871" y="0"/>
                  </a:moveTo>
                  <a:lnTo>
                    <a:pt x="781" y="0"/>
                  </a:lnTo>
                  <a:lnTo>
                    <a:pt x="773" y="1"/>
                  </a:lnTo>
                  <a:lnTo>
                    <a:pt x="764" y="2"/>
                  </a:lnTo>
                  <a:lnTo>
                    <a:pt x="756" y="5"/>
                  </a:lnTo>
                  <a:lnTo>
                    <a:pt x="747" y="10"/>
                  </a:lnTo>
                  <a:lnTo>
                    <a:pt x="740" y="16"/>
                  </a:lnTo>
                  <a:lnTo>
                    <a:pt x="733" y="23"/>
                  </a:lnTo>
                  <a:lnTo>
                    <a:pt x="730" y="28"/>
                  </a:lnTo>
                  <a:lnTo>
                    <a:pt x="728" y="32"/>
                  </a:lnTo>
                  <a:lnTo>
                    <a:pt x="727" y="37"/>
                  </a:lnTo>
                  <a:lnTo>
                    <a:pt x="726" y="43"/>
                  </a:lnTo>
                  <a:lnTo>
                    <a:pt x="715" y="135"/>
                  </a:lnTo>
                  <a:lnTo>
                    <a:pt x="60" y="135"/>
                  </a:lnTo>
                  <a:lnTo>
                    <a:pt x="54" y="136"/>
                  </a:lnTo>
                  <a:lnTo>
                    <a:pt x="48" y="136"/>
                  </a:lnTo>
                  <a:lnTo>
                    <a:pt x="43" y="138"/>
                  </a:lnTo>
                  <a:lnTo>
                    <a:pt x="37" y="140"/>
                  </a:lnTo>
                  <a:lnTo>
                    <a:pt x="28" y="147"/>
                  </a:lnTo>
                  <a:lnTo>
                    <a:pt x="18" y="154"/>
                  </a:lnTo>
                  <a:lnTo>
                    <a:pt x="11" y="164"/>
                  </a:lnTo>
                  <a:lnTo>
                    <a:pt x="4" y="173"/>
                  </a:lnTo>
                  <a:lnTo>
                    <a:pt x="2" y="179"/>
                  </a:lnTo>
                  <a:lnTo>
                    <a:pt x="1" y="184"/>
                  </a:lnTo>
                  <a:lnTo>
                    <a:pt x="0" y="189"/>
                  </a:lnTo>
                  <a:lnTo>
                    <a:pt x="0" y="195"/>
                  </a:lnTo>
                  <a:lnTo>
                    <a:pt x="0" y="200"/>
                  </a:lnTo>
                  <a:lnTo>
                    <a:pt x="1" y="207"/>
                  </a:lnTo>
                  <a:lnTo>
                    <a:pt x="2" y="212"/>
                  </a:lnTo>
                  <a:lnTo>
                    <a:pt x="4" y="217"/>
                  </a:lnTo>
                  <a:lnTo>
                    <a:pt x="11" y="227"/>
                  </a:lnTo>
                  <a:lnTo>
                    <a:pt x="18" y="237"/>
                  </a:lnTo>
                  <a:lnTo>
                    <a:pt x="28" y="244"/>
                  </a:lnTo>
                  <a:lnTo>
                    <a:pt x="37" y="250"/>
                  </a:lnTo>
                  <a:lnTo>
                    <a:pt x="43" y="253"/>
                  </a:lnTo>
                  <a:lnTo>
                    <a:pt x="48" y="254"/>
                  </a:lnTo>
                  <a:lnTo>
                    <a:pt x="54" y="255"/>
                  </a:lnTo>
                  <a:lnTo>
                    <a:pt x="60" y="255"/>
                  </a:lnTo>
                  <a:lnTo>
                    <a:pt x="602" y="255"/>
                  </a:lnTo>
                  <a:lnTo>
                    <a:pt x="607" y="256"/>
                  </a:lnTo>
                  <a:lnTo>
                    <a:pt x="612" y="258"/>
                  </a:lnTo>
                  <a:lnTo>
                    <a:pt x="616" y="261"/>
                  </a:lnTo>
                  <a:lnTo>
                    <a:pt x="621" y="266"/>
                  </a:lnTo>
                  <a:lnTo>
                    <a:pt x="625" y="270"/>
                  </a:lnTo>
                  <a:lnTo>
                    <a:pt x="628" y="275"/>
                  </a:lnTo>
                  <a:lnTo>
                    <a:pt x="630" y="281"/>
                  </a:lnTo>
                  <a:lnTo>
                    <a:pt x="630" y="285"/>
                  </a:lnTo>
                  <a:lnTo>
                    <a:pt x="630" y="290"/>
                  </a:lnTo>
                  <a:lnTo>
                    <a:pt x="628" y="296"/>
                  </a:lnTo>
                  <a:lnTo>
                    <a:pt x="625" y="300"/>
                  </a:lnTo>
                  <a:lnTo>
                    <a:pt x="621" y="305"/>
                  </a:lnTo>
                  <a:lnTo>
                    <a:pt x="615" y="310"/>
                  </a:lnTo>
                  <a:lnTo>
                    <a:pt x="611" y="313"/>
                  </a:lnTo>
                  <a:lnTo>
                    <a:pt x="606" y="315"/>
                  </a:lnTo>
                  <a:lnTo>
                    <a:pt x="600" y="315"/>
                  </a:lnTo>
                  <a:lnTo>
                    <a:pt x="105" y="315"/>
                  </a:lnTo>
                  <a:lnTo>
                    <a:pt x="100" y="316"/>
                  </a:lnTo>
                  <a:lnTo>
                    <a:pt x="93" y="317"/>
                  </a:lnTo>
                  <a:lnTo>
                    <a:pt x="88" y="318"/>
                  </a:lnTo>
                  <a:lnTo>
                    <a:pt x="82" y="320"/>
                  </a:lnTo>
                  <a:lnTo>
                    <a:pt x="73" y="327"/>
                  </a:lnTo>
                  <a:lnTo>
                    <a:pt x="63" y="334"/>
                  </a:lnTo>
                  <a:lnTo>
                    <a:pt x="56" y="344"/>
                  </a:lnTo>
                  <a:lnTo>
                    <a:pt x="50" y="354"/>
                  </a:lnTo>
                  <a:lnTo>
                    <a:pt x="47" y="359"/>
                  </a:lnTo>
                  <a:lnTo>
                    <a:pt x="46" y="364"/>
                  </a:lnTo>
                  <a:lnTo>
                    <a:pt x="45" y="370"/>
                  </a:lnTo>
                  <a:lnTo>
                    <a:pt x="45" y="376"/>
                  </a:lnTo>
                  <a:lnTo>
                    <a:pt x="45" y="382"/>
                  </a:lnTo>
                  <a:lnTo>
                    <a:pt x="46" y="389"/>
                  </a:lnTo>
                  <a:lnTo>
                    <a:pt x="47" y="395"/>
                  </a:lnTo>
                  <a:lnTo>
                    <a:pt x="50" y="402"/>
                  </a:lnTo>
                  <a:lnTo>
                    <a:pt x="52" y="407"/>
                  </a:lnTo>
                  <a:lnTo>
                    <a:pt x="56" y="411"/>
                  </a:lnTo>
                  <a:lnTo>
                    <a:pt x="60" y="416"/>
                  </a:lnTo>
                  <a:lnTo>
                    <a:pt x="63" y="420"/>
                  </a:lnTo>
                  <a:lnTo>
                    <a:pt x="73" y="426"/>
                  </a:lnTo>
                  <a:lnTo>
                    <a:pt x="82" y="432"/>
                  </a:lnTo>
                  <a:lnTo>
                    <a:pt x="93" y="435"/>
                  </a:lnTo>
                  <a:lnTo>
                    <a:pt x="105" y="436"/>
                  </a:lnTo>
                  <a:lnTo>
                    <a:pt x="570" y="436"/>
                  </a:lnTo>
                  <a:lnTo>
                    <a:pt x="576" y="436"/>
                  </a:lnTo>
                  <a:lnTo>
                    <a:pt x="581" y="438"/>
                  </a:lnTo>
                  <a:lnTo>
                    <a:pt x="585" y="441"/>
                  </a:lnTo>
                  <a:lnTo>
                    <a:pt x="591" y="446"/>
                  </a:lnTo>
                  <a:lnTo>
                    <a:pt x="595" y="451"/>
                  </a:lnTo>
                  <a:lnTo>
                    <a:pt x="598" y="455"/>
                  </a:lnTo>
                  <a:lnTo>
                    <a:pt x="600" y="461"/>
                  </a:lnTo>
                  <a:lnTo>
                    <a:pt x="600" y="466"/>
                  </a:lnTo>
                  <a:lnTo>
                    <a:pt x="600" y="470"/>
                  </a:lnTo>
                  <a:lnTo>
                    <a:pt x="598" y="476"/>
                  </a:lnTo>
                  <a:lnTo>
                    <a:pt x="595" y="481"/>
                  </a:lnTo>
                  <a:lnTo>
                    <a:pt x="591" y="485"/>
                  </a:lnTo>
                  <a:lnTo>
                    <a:pt x="585" y="490"/>
                  </a:lnTo>
                  <a:lnTo>
                    <a:pt x="581" y="493"/>
                  </a:lnTo>
                  <a:lnTo>
                    <a:pt x="576" y="495"/>
                  </a:lnTo>
                  <a:lnTo>
                    <a:pt x="570" y="496"/>
                  </a:lnTo>
                  <a:lnTo>
                    <a:pt x="135" y="496"/>
                  </a:lnTo>
                  <a:lnTo>
                    <a:pt x="130" y="496"/>
                  </a:lnTo>
                  <a:lnTo>
                    <a:pt x="123" y="497"/>
                  </a:lnTo>
                  <a:lnTo>
                    <a:pt x="118" y="498"/>
                  </a:lnTo>
                  <a:lnTo>
                    <a:pt x="112" y="501"/>
                  </a:lnTo>
                  <a:lnTo>
                    <a:pt x="103" y="507"/>
                  </a:lnTo>
                  <a:lnTo>
                    <a:pt x="93" y="514"/>
                  </a:lnTo>
                  <a:lnTo>
                    <a:pt x="86" y="524"/>
                  </a:lnTo>
                  <a:lnTo>
                    <a:pt x="80" y="534"/>
                  </a:lnTo>
                  <a:lnTo>
                    <a:pt x="77" y="539"/>
                  </a:lnTo>
                  <a:lnTo>
                    <a:pt x="76" y="545"/>
                  </a:lnTo>
                  <a:lnTo>
                    <a:pt x="75" y="551"/>
                  </a:lnTo>
                  <a:lnTo>
                    <a:pt x="75" y="556"/>
                  </a:lnTo>
                  <a:lnTo>
                    <a:pt x="75" y="561"/>
                  </a:lnTo>
                  <a:lnTo>
                    <a:pt x="76" y="567"/>
                  </a:lnTo>
                  <a:lnTo>
                    <a:pt x="77" y="572"/>
                  </a:lnTo>
                  <a:lnTo>
                    <a:pt x="80" y="578"/>
                  </a:lnTo>
                  <a:lnTo>
                    <a:pt x="86" y="587"/>
                  </a:lnTo>
                  <a:lnTo>
                    <a:pt x="93" y="597"/>
                  </a:lnTo>
                  <a:lnTo>
                    <a:pt x="103" y="604"/>
                  </a:lnTo>
                  <a:lnTo>
                    <a:pt x="112" y="611"/>
                  </a:lnTo>
                  <a:lnTo>
                    <a:pt x="118" y="613"/>
                  </a:lnTo>
                  <a:lnTo>
                    <a:pt x="123" y="615"/>
                  </a:lnTo>
                  <a:lnTo>
                    <a:pt x="130" y="616"/>
                  </a:lnTo>
                  <a:lnTo>
                    <a:pt x="135" y="616"/>
                  </a:lnTo>
                  <a:lnTo>
                    <a:pt x="687" y="616"/>
                  </a:lnTo>
                  <a:lnTo>
                    <a:pt x="692" y="615"/>
                  </a:lnTo>
                  <a:lnTo>
                    <a:pt x="699" y="614"/>
                  </a:lnTo>
                  <a:lnTo>
                    <a:pt x="704" y="611"/>
                  </a:lnTo>
                  <a:lnTo>
                    <a:pt x="708" y="608"/>
                  </a:lnTo>
                  <a:lnTo>
                    <a:pt x="713" y="603"/>
                  </a:lnTo>
                  <a:lnTo>
                    <a:pt x="716" y="598"/>
                  </a:lnTo>
                  <a:lnTo>
                    <a:pt x="719" y="593"/>
                  </a:lnTo>
                  <a:lnTo>
                    <a:pt x="720" y="586"/>
                  </a:lnTo>
                  <a:lnTo>
                    <a:pt x="772" y="156"/>
                  </a:lnTo>
                  <a:lnTo>
                    <a:pt x="773" y="154"/>
                  </a:lnTo>
                  <a:lnTo>
                    <a:pt x="773" y="152"/>
                  </a:lnTo>
                  <a:lnTo>
                    <a:pt x="783" y="60"/>
                  </a:lnTo>
                  <a:lnTo>
                    <a:pt x="871" y="60"/>
                  </a:lnTo>
                  <a:lnTo>
                    <a:pt x="877" y="60"/>
                  </a:lnTo>
                  <a:lnTo>
                    <a:pt x="883" y="58"/>
                  </a:lnTo>
                  <a:lnTo>
                    <a:pt x="887" y="54"/>
                  </a:lnTo>
                  <a:lnTo>
                    <a:pt x="892" y="51"/>
                  </a:lnTo>
                  <a:lnTo>
                    <a:pt x="896" y="47"/>
                  </a:lnTo>
                  <a:lnTo>
                    <a:pt x="898" y="42"/>
                  </a:lnTo>
                  <a:lnTo>
                    <a:pt x="900" y="36"/>
                  </a:lnTo>
                  <a:lnTo>
                    <a:pt x="901" y="30"/>
                  </a:lnTo>
                  <a:lnTo>
                    <a:pt x="900" y="23"/>
                  </a:lnTo>
                  <a:lnTo>
                    <a:pt x="898" y="18"/>
                  </a:lnTo>
                  <a:lnTo>
                    <a:pt x="896" y="13"/>
                  </a:lnTo>
                  <a:lnTo>
                    <a:pt x="892" y="8"/>
                  </a:lnTo>
                  <a:lnTo>
                    <a:pt x="887" y="5"/>
                  </a:lnTo>
                  <a:lnTo>
                    <a:pt x="883" y="2"/>
                  </a:lnTo>
                  <a:lnTo>
                    <a:pt x="877" y="1"/>
                  </a:lnTo>
                  <a:lnTo>
                    <a:pt x="8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141"/>
            <p:cNvSpPr>
              <a:spLocks/>
            </p:cNvSpPr>
            <p:nvPr/>
          </p:nvSpPr>
          <p:spPr bwMode="auto">
            <a:xfrm>
              <a:off x="9486900" y="1047750"/>
              <a:ext cx="47625" cy="47625"/>
            </a:xfrm>
            <a:custGeom>
              <a:avLst/>
              <a:gdLst>
                <a:gd name="T0" fmla="*/ 68 w 150"/>
                <a:gd name="T1" fmla="*/ 0 h 150"/>
                <a:gd name="T2" fmla="*/ 54 w 150"/>
                <a:gd name="T3" fmla="*/ 3 h 150"/>
                <a:gd name="T4" fmla="*/ 40 w 150"/>
                <a:gd name="T5" fmla="*/ 9 h 150"/>
                <a:gd name="T6" fmla="*/ 28 w 150"/>
                <a:gd name="T7" fmla="*/ 17 h 150"/>
                <a:gd name="T8" fmla="*/ 17 w 150"/>
                <a:gd name="T9" fmla="*/ 27 h 150"/>
                <a:gd name="T10" fmla="*/ 10 w 150"/>
                <a:gd name="T11" fmla="*/ 40 h 150"/>
                <a:gd name="T12" fmla="*/ 3 w 150"/>
                <a:gd name="T13" fmla="*/ 53 h 150"/>
                <a:gd name="T14" fmla="*/ 1 w 150"/>
                <a:gd name="T15" fmla="*/ 68 h 150"/>
                <a:gd name="T16" fmla="*/ 1 w 150"/>
                <a:gd name="T17" fmla="*/ 83 h 150"/>
                <a:gd name="T18" fmla="*/ 3 w 150"/>
                <a:gd name="T19" fmla="*/ 98 h 150"/>
                <a:gd name="T20" fmla="*/ 10 w 150"/>
                <a:gd name="T21" fmla="*/ 111 h 150"/>
                <a:gd name="T22" fmla="*/ 17 w 150"/>
                <a:gd name="T23" fmla="*/ 122 h 150"/>
                <a:gd name="T24" fmla="*/ 28 w 150"/>
                <a:gd name="T25" fmla="*/ 133 h 150"/>
                <a:gd name="T26" fmla="*/ 40 w 150"/>
                <a:gd name="T27" fmla="*/ 142 h 150"/>
                <a:gd name="T28" fmla="*/ 54 w 150"/>
                <a:gd name="T29" fmla="*/ 147 h 150"/>
                <a:gd name="T30" fmla="*/ 68 w 150"/>
                <a:gd name="T31" fmla="*/ 150 h 150"/>
                <a:gd name="T32" fmla="*/ 83 w 150"/>
                <a:gd name="T33" fmla="*/ 150 h 150"/>
                <a:gd name="T34" fmla="*/ 98 w 150"/>
                <a:gd name="T35" fmla="*/ 147 h 150"/>
                <a:gd name="T36" fmla="*/ 112 w 150"/>
                <a:gd name="T37" fmla="*/ 142 h 150"/>
                <a:gd name="T38" fmla="*/ 123 w 150"/>
                <a:gd name="T39" fmla="*/ 133 h 150"/>
                <a:gd name="T40" fmla="*/ 133 w 150"/>
                <a:gd name="T41" fmla="*/ 122 h 150"/>
                <a:gd name="T42" fmla="*/ 142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2 w 150"/>
                <a:gd name="T53" fmla="*/ 40 h 150"/>
                <a:gd name="T54" fmla="*/ 133 w 150"/>
                <a:gd name="T55" fmla="*/ 27 h 150"/>
                <a:gd name="T56" fmla="*/ 123 w 150"/>
                <a:gd name="T57" fmla="*/ 17 h 150"/>
                <a:gd name="T58" fmla="*/ 112 w 150"/>
                <a:gd name="T59" fmla="*/ 9 h 150"/>
                <a:gd name="T60" fmla="*/ 98 w 150"/>
                <a:gd name="T61" fmla="*/ 3 h 150"/>
                <a:gd name="T62" fmla="*/ 83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40"/>
                  </a:lnTo>
                  <a:lnTo>
                    <a:pt x="7" y="46"/>
                  </a:lnTo>
                  <a:lnTo>
                    <a:pt x="3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3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2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7"/>
                  </a:lnTo>
                  <a:lnTo>
                    <a:pt x="40" y="142"/>
                  </a:lnTo>
                  <a:lnTo>
                    <a:pt x="46" y="145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5" y="150"/>
                  </a:lnTo>
                  <a:lnTo>
                    <a:pt x="83" y="150"/>
                  </a:lnTo>
                  <a:lnTo>
                    <a:pt x="90" y="149"/>
                  </a:lnTo>
                  <a:lnTo>
                    <a:pt x="98" y="147"/>
                  </a:lnTo>
                  <a:lnTo>
                    <a:pt x="105" y="145"/>
                  </a:lnTo>
                  <a:lnTo>
                    <a:pt x="112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9" y="128"/>
                  </a:lnTo>
                  <a:lnTo>
                    <a:pt x="133" y="122"/>
                  </a:lnTo>
                  <a:lnTo>
                    <a:pt x="137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7" y="53"/>
                  </a:lnTo>
                  <a:lnTo>
                    <a:pt x="145" y="46"/>
                  </a:lnTo>
                  <a:lnTo>
                    <a:pt x="142" y="40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9" y="22"/>
                  </a:lnTo>
                  <a:lnTo>
                    <a:pt x="123" y="17"/>
                  </a:lnTo>
                  <a:lnTo>
                    <a:pt x="117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142"/>
            <p:cNvSpPr>
              <a:spLocks/>
            </p:cNvSpPr>
            <p:nvPr/>
          </p:nvSpPr>
          <p:spPr bwMode="auto">
            <a:xfrm>
              <a:off x="9348788" y="1047750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9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9 w 150"/>
                <a:gd name="T11" fmla="*/ 40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9 w 150"/>
                <a:gd name="T21" fmla="*/ 111 h 150"/>
                <a:gd name="T22" fmla="*/ 17 w 150"/>
                <a:gd name="T23" fmla="*/ 122 h 150"/>
                <a:gd name="T24" fmla="*/ 27 w 150"/>
                <a:gd name="T25" fmla="*/ 133 h 150"/>
                <a:gd name="T26" fmla="*/ 39 w 150"/>
                <a:gd name="T27" fmla="*/ 142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2 h 150"/>
                <a:gd name="T38" fmla="*/ 122 w 150"/>
                <a:gd name="T39" fmla="*/ 133 h 150"/>
                <a:gd name="T40" fmla="*/ 133 w 150"/>
                <a:gd name="T41" fmla="*/ 122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40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40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9" y="111"/>
                  </a:lnTo>
                  <a:lnTo>
                    <a:pt x="13" y="117"/>
                  </a:lnTo>
                  <a:lnTo>
                    <a:pt x="17" y="122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3" y="137"/>
                  </a:lnTo>
                  <a:lnTo>
                    <a:pt x="39" y="142"/>
                  </a:lnTo>
                  <a:lnTo>
                    <a:pt x="46" y="145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5"/>
                  </a:lnTo>
                  <a:lnTo>
                    <a:pt x="110" y="142"/>
                  </a:lnTo>
                  <a:lnTo>
                    <a:pt x="117" y="137"/>
                  </a:lnTo>
                  <a:lnTo>
                    <a:pt x="122" y="133"/>
                  </a:lnTo>
                  <a:lnTo>
                    <a:pt x="128" y="128"/>
                  </a:lnTo>
                  <a:lnTo>
                    <a:pt x="133" y="122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6"/>
                  </a:lnTo>
                  <a:lnTo>
                    <a:pt x="140" y="40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8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8" name="Freeform 4152"/>
          <p:cNvSpPr>
            <a:spLocks noEditPoints="1"/>
          </p:cNvSpPr>
          <p:nvPr/>
        </p:nvSpPr>
        <p:spPr bwMode="auto">
          <a:xfrm>
            <a:off x="4040039" y="4346560"/>
            <a:ext cx="374396" cy="537822"/>
          </a:xfrm>
          <a:custGeom>
            <a:avLst/>
            <a:gdLst>
              <a:gd name="T0" fmla="*/ 491 w 631"/>
              <a:gd name="T1" fmla="*/ 544 h 904"/>
              <a:gd name="T2" fmla="*/ 519 w 631"/>
              <a:gd name="T3" fmla="*/ 583 h 904"/>
              <a:gd name="T4" fmla="*/ 518 w 631"/>
              <a:gd name="T5" fmla="*/ 629 h 904"/>
              <a:gd name="T6" fmla="*/ 466 w 631"/>
              <a:gd name="T7" fmla="*/ 706 h 904"/>
              <a:gd name="T8" fmla="*/ 453 w 631"/>
              <a:gd name="T9" fmla="*/ 721 h 904"/>
              <a:gd name="T10" fmla="*/ 437 w 631"/>
              <a:gd name="T11" fmla="*/ 713 h 904"/>
              <a:gd name="T12" fmla="*/ 395 w 631"/>
              <a:gd name="T13" fmla="*/ 650 h 904"/>
              <a:gd name="T14" fmla="*/ 379 w 631"/>
              <a:gd name="T15" fmla="*/ 601 h 904"/>
              <a:gd name="T16" fmla="*/ 394 w 631"/>
              <a:gd name="T17" fmla="*/ 589 h 904"/>
              <a:gd name="T18" fmla="*/ 408 w 631"/>
              <a:gd name="T19" fmla="*/ 601 h 904"/>
              <a:gd name="T20" fmla="*/ 434 w 631"/>
              <a:gd name="T21" fmla="*/ 643 h 904"/>
              <a:gd name="T22" fmla="*/ 485 w 631"/>
              <a:gd name="T23" fmla="*/ 627 h 904"/>
              <a:gd name="T24" fmla="*/ 480 w 631"/>
              <a:gd name="T25" fmla="*/ 574 h 904"/>
              <a:gd name="T26" fmla="*/ 429 w 631"/>
              <a:gd name="T27" fmla="*/ 559 h 904"/>
              <a:gd name="T28" fmla="*/ 391 w 631"/>
              <a:gd name="T29" fmla="*/ 531 h 904"/>
              <a:gd name="T30" fmla="*/ 379 w 631"/>
              <a:gd name="T31" fmla="*/ 484 h 904"/>
              <a:gd name="T32" fmla="*/ 412 w 631"/>
              <a:gd name="T33" fmla="*/ 429 h 904"/>
              <a:gd name="T34" fmla="*/ 440 w 631"/>
              <a:gd name="T35" fmla="*/ 380 h 904"/>
              <a:gd name="T36" fmla="*/ 458 w 631"/>
              <a:gd name="T37" fmla="*/ 378 h 904"/>
              <a:gd name="T38" fmla="*/ 478 w 631"/>
              <a:gd name="T39" fmla="*/ 423 h 904"/>
              <a:gd name="T40" fmla="*/ 522 w 631"/>
              <a:gd name="T41" fmla="*/ 478 h 904"/>
              <a:gd name="T42" fmla="*/ 515 w 631"/>
              <a:gd name="T43" fmla="*/ 503 h 904"/>
              <a:gd name="T44" fmla="*/ 497 w 631"/>
              <a:gd name="T45" fmla="*/ 502 h 904"/>
              <a:gd name="T46" fmla="*/ 485 w 631"/>
              <a:gd name="T47" fmla="*/ 467 h 904"/>
              <a:gd name="T48" fmla="*/ 434 w 631"/>
              <a:gd name="T49" fmla="*/ 452 h 904"/>
              <a:gd name="T50" fmla="*/ 409 w 631"/>
              <a:gd name="T51" fmla="*/ 498 h 904"/>
              <a:gd name="T52" fmla="*/ 451 w 631"/>
              <a:gd name="T53" fmla="*/ 533 h 904"/>
              <a:gd name="T54" fmla="*/ 114 w 631"/>
              <a:gd name="T55" fmla="*/ 231 h 904"/>
              <a:gd name="T56" fmla="*/ 120 w 631"/>
              <a:gd name="T57" fmla="*/ 213 h 904"/>
              <a:gd name="T58" fmla="*/ 440 w 631"/>
              <a:gd name="T59" fmla="*/ 213 h 904"/>
              <a:gd name="T60" fmla="*/ 446 w 631"/>
              <a:gd name="T61" fmla="*/ 231 h 904"/>
              <a:gd name="T62" fmla="*/ 128 w 631"/>
              <a:gd name="T63" fmla="*/ 241 h 904"/>
              <a:gd name="T64" fmla="*/ 115 w 631"/>
              <a:gd name="T65" fmla="*/ 355 h 904"/>
              <a:gd name="T66" fmla="*/ 118 w 631"/>
              <a:gd name="T67" fmla="*/ 335 h 904"/>
              <a:gd name="T68" fmla="*/ 286 w 631"/>
              <a:gd name="T69" fmla="*/ 332 h 904"/>
              <a:gd name="T70" fmla="*/ 294 w 631"/>
              <a:gd name="T71" fmla="*/ 349 h 904"/>
              <a:gd name="T72" fmla="*/ 279 w 631"/>
              <a:gd name="T73" fmla="*/ 361 h 904"/>
              <a:gd name="T74" fmla="*/ 115 w 631"/>
              <a:gd name="T75" fmla="*/ 475 h 904"/>
              <a:gd name="T76" fmla="*/ 118 w 631"/>
              <a:gd name="T77" fmla="*/ 455 h 904"/>
              <a:gd name="T78" fmla="*/ 286 w 631"/>
              <a:gd name="T79" fmla="*/ 452 h 904"/>
              <a:gd name="T80" fmla="*/ 294 w 631"/>
              <a:gd name="T81" fmla="*/ 469 h 904"/>
              <a:gd name="T82" fmla="*/ 279 w 631"/>
              <a:gd name="T83" fmla="*/ 481 h 904"/>
              <a:gd name="T84" fmla="*/ 115 w 631"/>
              <a:gd name="T85" fmla="*/ 595 h 904"/>
              <a:gd name="T86" fmla="*/ 118 w 631"/>
              <a:gd name="T87" fmla="*/ 576 h 904"/>
              <a:gd name="T88" fmla="*/ 248 w 631"/>
              <a:gd name="T89" fmla="*/ 572 h 904"/>
              <a:gd name="T90" fmla="*/ 257 w 631"/>
              <a:gd name="T91" fmla="*/ 589 h 904"/>
              <a:gd name="T92" fmla="*/ 242 w 631"/>
              <a:gd name="T93" fmla="*/ 601 h 904"/>
              <a:gd name="T94" fmla="*/ 477 w 631"/>
              <a:gd name="T95" fmla="*/ 5 h 904"/>
              <a:gd name="T96" fmla="*/ 457 w 631"/>
              <a:gd name="T97" fmla="*/ 3 h 904"/>
              <a:gd name="T98" fmla="*/ 315 w 631"/>
              <a:gd name="T99" fmla="*/ 0 h 904"/>
              <a:gd name="T100" fmla="*/ 173 w 631"/>
              <a:gd name="T101" fmla="*/ 3 h 904"/>
              <a:gd name="T102" fmla="*/ 154 w 631"/>
              <a:gd name="T103" fmla="*/ 5 h 904"/>
              <a:gd name="T104" fmla="*/ 5 w 631"/>
              <a:gd name="T105" fmla="*/ 5 h 904"/>
              <a:gd name="T106" fmla="*/ 5 w 631"/>
              <a:gd name="T107" fmla="*/ 900 h 904"/>
              <a:gd name="T108" fmla="*/ 156 w 631"/>
              <a:gd name="T109" fmla="*/ 899 h 904"/>
              <a:gd name="T110" fmla="*/ 174 w 631"/>
              <a:gd name="T111" fmla="*/ 900 h 904"/>
              <a:gd name="T112" fmla="*/ 315 w 631"/>
              <a:gd name="T113" fmla="*/ 902 h 904"/>
              <a:gd name="T114" fmla="*/ 457 w 631"/>
              <a:gd name="T115" fmla="*/ 899 h 904"/>
              <a:gd name="T116" fmla="*/ 477 w 631"/>
              <a:gd name="T117" fmla="*/ 898 h 904"/>
              <a:gd name="T118" fmla="*/ 619 w 631"/>
              <a:gd name="T119" fmla="*/ 904 h 904"/>
              <a:gd name="T120" fmla="*/ 630 w 631"/>
              <a:gd name="T121" fmla="*/ 13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1" h="904">
                <a:moveTo>
                  <a:pt x="451" y="533"/>
                </a:moveTo>
                <a:lnTo>
                  <a:pt x="457" y="533"/>
                </a:lnTo>
                <a:lnTo>
                  <a:pt x="465" y="534"/>
                </a:lnTo>
                <a:lnTo>
                  <a:pt x="471" y="536"/>
                </a:lnTo>
                <a:lnTo>
                  <a:pt x="479" y="538"/>
                </a:lnTo>
                <a:lnTo>
                  <a:pt x="485" y="541"/>
                </a:lnTo>
                <a:lnTo>
                  <a:pt x="491" y="544"/>
                </a:lnTo>
                <a:lnTo>
                  <a:pt x="496" y="549"/>
                </a:lnTo>
                <a:lnTo>
                  <a:pt x="501" y="553"/>
                </a:lnTo>
                <a:lnTo>
                  <a:pt x="506" y="558"/>
                </a:lnTo>
                <a:lnTo>
                  <a:pt x="510" y="564"/>
                </a:lnTo>
                <a:lnTo>
                  <a:pt x="513" y="570"/>
                </a:lnTo>
                <a:lnTo>
                  <a:pt x="516" y="577"/>
                </a:lnTo>
                <a:lnTo>
                  <a:pt x="519" y="583"/>
                </a:lnTo>
                <a:lnTo>
                  <a:pt x="521" y="589"/>
                </a:lnTo>
                <a:lnTo>
                  <a:pt x="522" y="597"/>
                </a:lnTo>
                <a:lnTo>
                  <a:pt x="523" y="604"/>
                </a:lnTo>
                <a:lnTo>
                  <a:pt x="522" y="611"/>
                </a:lnTo>
                <a:lnTo>
                  <a:pt x="522" y="616"/>
                </a:lnTo>
                <a:lnTo>
                  <a:pt x="519" y="623"/>
                </a:lnTo>
                <a:lnTo>
                  <a:pt x="518" y="629"/>
                </a:lnTo>
                <a:lnTo>
                  <a:pt x="513" y="640"/>
                </a:lnTo>
                <a:lnTo>
                  <a:pt x="506" y="650"/>
                </a:lnTo>
                <a:lnTo>
                  <a:pt x="498" y="658"/>
                </a:lnTo>
                <a:lnTo>
                  <a:pt x="488" y="666"/>
                </a:lnTo>
                <a:lnTo>
                  <a:pt x="478" y="671"/>
                </a:lnTo>
                <a:lnTo>
                  <a:pt x="466" y="674"/>
                </a:lnTo>
                <a:lnTo>
                  <a:pt x="466" y="706"/>
                </a:lnTo>
                <a:lnTo>
                  <a:pt x="465" y="710"/>
                </a:lnTo>
                <a:lnTo>
                  <a:pt x="464" y="713"/>
                </a:lnTo>
                <a:lnTo>
                  <a:pt x="463" y="715"/>
                </a:lnTo>
                <a:lnTo>
                  <a:pt x="461" y="717"/>
                </a:lnTo>
                <a:lnTo>
                  <a:pt x="458" y="719"/>
                </a:lnTo>
                <a:lnTo>
                  <a:pt x="456" y="720"/>
                </a:lnTo>
                <a:lnTo>
                  <a:pt x="453" y="721"/>
                </a:lnTo>
                <a:lnTo>
                  <a:pt x="451" y="721"/>
                </a:lnTo>
                <a:lnTo>
                  <a:pt x="448" y="721"/>
                </a:lnTo>
                <a:lnTo>
                  <a:pt x="444" y="720"/>
                </a:lnTo>
                <a:lnTo>
                  <a:pt x="442" y="719"/>
                </a:lnTo>
                <a:lnTo>
                  <a:pt x="440" y="717"/>
                </a:lnTo>
                <a:lnTo>
                  <a:pt x="438" y="715"/>
                </a:lnTo>
                <a:lnTo>
                  <a:pt x="437" y="713"/>
                </a:lnTo>
                <a:lnTo>
                  <a:pt x="436" y="710"/>
                </a:lnTo>
                <a:lnTo>
                  <a:pt x="436" y="706"/>
                </a:lnTo>
                <a:lnTo>
                  <a:pt x="436" y="674"/>
                </a:lnTo>
                <a:lnTo>
                  <a:pt x="424" y="671"/>
                </a:lnTo>
                <a:lnTo>
                  <a:pt x="412" y="666"/>
                </a:lnTo>
                <a:lnTo>
                  <a:pt x="403" y="658"/>
                </a:lnTo>
                <a:lnTo>
                  <a:pt x="395" y="650"/>
                </a:lnTo>
                <a:lnTo>
                  <a:pt x="388" y="640"/>
                </a:lnTo>
                <a:lnTo>
                  <a:pt x="383" y="629"/>
                </a:lnTo>
                <a:lnTo>
                  <a:pt x="381" y="623"/>
                </a:lnTo>
                <a:lnTo>
                  <a:pt x="380" y="616"/>
                </a:lnTo>
                <a:lnTo>
                  <a:pt x="379" y="611"/>
                </a:lnTo>
                <a:lnTo>
                  <a:pt x="379" y="604"/>
                </a:lnTo>
                <a:lnTo>
                  <a:pt x="379" y="601"/>
                </a:lnTo>
                <a:lnTo>
                  <a:pt x="380" y="598"/>
                </a:lnTo>
                <a:lnTo>
                  <a:pt x="381" y="596"/>
                </a:lnTo>
                <a:lnTo>
                  <a:pt x="383" y="594"/>
                </a:lnTo>
                <a:lnTo>
                  <a:pt x="385" y="592"/>
                </a:lnTo>
                <a:lnTo>
                  <a:pt x="388" y="591"/>
                </a:lnTo>
                <a:lnTo>
                  <a:pt x="391" y="589"/>
                </a:lnTo>
                <a:lnTo>
                  <a:pt x="394" y="589"/>
                </a:lnTo>
                <a:lnTo>
                  <a:pt x="396" y="589"/>
                </a:lnTo>
                <a:lnTo>
                  <a:pt x="399" y="591"/>
                </a:lnTo>
                <a:lnTo>
                  <a:pt x="402" y="592"/>
                </a:lnTo>
                <a:lnTo>
                  <a:pt x="404" y="594"/>
                </a:lnTo>
                <a:lnTo>
                  <a:pt x="406" y="596"/>
                </a:lnTo>
                <a:lnTo>
                  <a:pt x="407" y="598"/>
                </a:lnTo>
                <a:lnTo>
                  <a:pt x="408" y="601"/>
                </a:lnTo>
                <a:lnTo>
                  <a:pt x="409" y="604"/>
                </a:lnTo>
                <a:lnTo>
                  <a:pt x="409" y="612"/>
                </a:lnTo>
                <a:lnTo>
                  <a:pt x="412" y="621"/>
                </a:lnTo>
                <a:lnTo>
                  <a:pt x="415" y="627"/>
                </a:lnTo>
                <a:lnTo>
                  <a:pt x="421" y="633"/>
                </a:lnTo>
                <a:lnTo>
                  <a:pt x="427" y="639"/>
                </a:lnTo>
                <a:lnTo>
                  <a:pt x="434" y="643"/>
                </a:lnTo>
                <a:lnTo>
                  <a:pt x="442" y="645"/>
                </a:lnTo>
                <a:lnTo>
                  <a:pt x="451" y="646"/>
                </a:lnTo>
                <a:lnTo>
                  <a:pt x="458" y="645"/>
                </a:lnTo>
                <a:lnTo>
                  <a:pt x="467" y="643"/>
                </a:lnTo>
                <a:lnTo>
                  <a:pt x="473" y="639"/>
                </a:lnTo>
                <a:lnTo>
                  <a:pt x="480" y="633"/>
                </a:lnTo>
                <a:lnTo>
                  <a:pt x="485" y="627"/>
                </a:lnTo>
                <a:lnTo>
                  <a:pt x="488" y="621"/>
                </a:lnTo>
                <a:lnTo>
                  <a:pt x="492" y="612"/>
                </a:lnTo>
                <a:lnTo>
                  <a:pt x="493" y="604"/>
                </a:lnTo>
                <a:lnTo>
                  <a:pt x="492" y="596"/>
                </a:lnTo>
                <a:lnTo>
                  <a:pt x="488" y="587"/>
                </a:lnTo>
                <a:lnTo>
                  <a:pt x="485" y="581"/>
                </a:lnTo>
                <a:lnTo>
                  <a:pt x="480" y="574"/>
                </a:lnTo>
                <a:lnTo>
                  <a:pt x="473" y="569"/>
                </a:lnTo>
                <a:lnTo>
                  <a:pt x="467" y="566"/>
                </a:lnTo>
                <a:lnTo>
                  <a:pt x="458" y="563"/>
                </a:lnTo>
                <a:lnTo>
                  <a:pt x="451" y="563"/>
                </a:lnTo>
                <a:lnTo>
                  <a:pt x="443" y="562"/>
                </a:lnTo>
                <a:lnTo>
                  <a:pt x="436" y="561"/>
                </a:lnTo>
                <a:lnTo>
                  <a:pt x="429" y="559"/>
                </a:lnTo>
                <a:lnTo>
                  <a:pt x="422" y="556"/>
                </a:lnTo>
                <a:lnTo>
                  <a:pt x="417" y="554"/>
                </a:lnTo>
                <a:lnTo>
                  <a:pt x="410" y="550"/>
                </a:lnTo>
                <a:lnTo>
                  <a:pt x="405" y="546"/>
                </a:lnTo>
                <a:lnTo>
                  <a:pt x="399" y="541"/>
                </a:lnTo>
                <a:lnTo>
                  <a:pt x="395" y="536"/>
                </a:lnTo>
                <a:lnTo>
                  <a:pt x="391" y="531"/>
                </a:lnTo>
                <a:lnTo>
                  <a:pt x="388" y="525"/>
                </a:lnTo>
                <a:lnTo>
                  <a:pt x="384" y="519"/>
                </a:lnTo>
                <a:lnTo>
                  <a:pt x="382" y="512"/>
                </a:lnTo>
                <a:lnTo>
                  <a:pt x="380" y="505"/>
                </a:lnTo>
                <a:lnTo>
                  <a:pt x="379" y="497"/>
                </a:lnTo>
                <a:lnTo>
                  <a:pt x="379" y="491"/>
                </a:lnTo>
                <a:lnTo>
                  <a:pt x="379" y="484"/>
                </a:lnTo>
                <a:lnTo>
                  <a:pt x="380" y="478"/>
                </a:lnTo>
                <a:lnTo>
                  <a:pt x="381" y="472"/>
                </a:lnTo>
                <a:lnTo>
                  <a:pt x="383" y="466"/>
                </a:lnTo>
                <a:lnTo>
                  <a:pt x="388" y="454"/>
                </a:lnTo>
                <a:lnTo>
                  <a:pt x="395" y="445"/>
                </a:lnTo>
                <a:lnTo>
                  <a:pt x="403" y="436"/>
                </a:lnTo>
                <a:lnTo>
                  <a:pt x="412" y="429"/>
                </a:lnTo>
                <a:lnTo>
                  <a:pt x="424" y="423"/>
                </a:lnTo>
                <a:lnTo>
                  <a:pt x="436" y="420"/>
                </a:lnTo>
                <a:lnTo>
                  <a:pt x="436" y="391"/>
                </a:lnTo>
                <a:lnTo>
                  <a:pt x="436" y="388"/>
                </a:lnTo>
                <a:lnTo>
                  <a:pt x="437" y="385"/>
                </a:lnTo>
                <a:lnTo>
                  <a:pt x="438" y="383"/>
                </a:lnTo>
                <a:lnTo>
                  <a:pt x="440" y="380"/>
                </a:lnTo>
                <a:lnTo>
                  <a:pt x="442" y="378"/>
                </a:lnTo>
                <a:lnTo>
                  <a:pt x="444" y="377"/>
                </a:lnTo>
                <a:lnTo>
                  <a:pt x="448" y="376"/>
                </a:lnTo>
                <a:lnTo>
                  <a:pt x="451" y="376"/>
                </a:lnTo>
                <a:lnTo>
                  <a:pt x="453" y="376"/>
                </a:lnTo>
                <a:lnTo>
                  <a:pt x="456" y="377"/>
                </a:lnTo>
                <a:lnTo>
                  <a:pt x="458" y="378"/>
                </a:lnTo>
                <a:lnTo>
                  <a:pt x="461" y="380"/>
                </a:lnTo>
                <a:lnTo>
                  <a:pt x="463" y="383"/>
                </a:lnTo>
                <a:lnTo>
                  <a:pt x="464" y="386"/>
                </a:lnTo>
                <a:lnTo>
                  <a:pt x="465" y="388"/>
                </a:lnTo>
                <a:lnTo>
                  <a:pt x="466" y="391"/>
                </a:lnTo>
                <a:lnTo>
                  <a:pt x="466" y="420"/>
                </a:lnTo>
                <a:lnTo>
                  <a:pt x="478" y="423"/>
                </a:lnTo>
                <a:lnTo>
                  <a:pt x="488" y="429"/>
                </a:lnTo>
                <a:lnTo>
                  <a:pt x="498" y="436"/>
                </a:lnTo>
                <a:lnTo>
                  <a:pt x="506" y="445"/>
                </a:lnTo>
                <a:lnTo>
                  <a:pt x="513" y="454"/>
                </a:lnTo>
                <a:lnTo>
                  <a:pt x="518" y="466"/>
                </a:lnTo>
                <a:lnTo>
                  <a:pt x="519" y="472"/>
                </a:lnTo>
                <a:lnTo>
                  <a:pt x="522" y="478"/>
                </a:lnTo>
                <a:lnTo>
                  <a:pt x="522" y="484"/>
                </a:lnTo>
                <a:lnTo>
                  <a:pt x="523" y="491"/>
                </a:lnTo>
                <a:lnTo>
                  <a:pt x="522" y="493"/>
                </a:lnTo>
                <a:lnTo>
                  <a:pt x="521" y="496"/>
                </a:lnTo>
                <a:lnTo>
                  <a:pt x="519" y="498"/>
                </a:lnTo>
                <a:lnTo>
                  <a:pt x="517" y="502"/>
                </a:lnTo>
                <a:lnTo>
                  <a:pt x="515" y="503"/>
                </a:lnTo>
                <a:lnTo>
                  <a:pt x="513" y="505"/>
                </a:lnTo>
                <a:lnTo>
                  <a:pt x="510" y="505"/>
                </a:lnTo>
                <a:lnTo>
                  <a:pt x="508" y="506"/>
                </a:lnTo>
                <a:lnTo>
                  <a:pt x="504" y="505"/>
                </a:lnTo>
                <a:lnTo>
                  <a:pt x="501" y="505"/>
                </a:lnTo>
                <a:lnTo>
                  <a:pt x="499" y="503"/>
                </a:lnTo>
                <a:lnTo>
                  <a:pt x="497" y="502"/>
                </a:lnTo>
                <a:lnTo>
                  <a:pt x="495" y="498"/>
                </a:lnTo>
                <a:lnTo>
                  <a:pt x="494" y="496"/>
                </a:lnTo>
                <a:lnTo>
                  <a:pt x="493" y="493"/>
                </a:lnTo>
                <a:lnTo>
                  <a:pt x="493" y="491"/>
                </a:lnTo>
                <a:lnTo>
                  <a:pt x="492" y="482"/>
                </a:lnTo>
                <a:lnTo>
                  <a:pt x="488" y="474"/>
                </a:lnTo>
                <a:lnTo>
                  <a:pt x="485" y="467"/>
                </a:lnTo>
                <a:lnTo>
                  <a:pt x="480" y="461"/>
                </a:lnTo>
                <a:lnTo>
                  <a:pt x="473" y="455"/>
                </a:lnTo>
                <a:lnTo>
                  <a:pt x="467" y="452"/>
                </a:lnTo>
                <a:lnTo>
                  <a:pt x="458" y="449"/>
                </a:lnTo>
                <a:lnTo>
                  <a:pt x="451" y="449"/>
                </a:lnTo>
                <a:lnTo>
                  <a:pt x="442" y="449"/>
                </a:lnTo>
                <a:lnTo>
                  <a:pt x="434" y="452"/>
                </a:lnTo>
                <a:lnTo>
                  <a:pt x="427" y="455"/>
                </a:lnTo>
                <a:lnTo>
                  <a:pt x="421" y="461"/>
                </a:lnTo>
                <a:lnTo>
                  <a:pt x="415" y="467"/>
                </a:lnTo>
                <a:lnTo>
                  <a:pt x="412" y="474"/>
                </a:lnTo>
                <a:lnTo>
                  <a:pt x="409" y="482"/>
                </a:lnTo>
                <a:lnTo>
                  <a:pt x="409" y="491"/>
                </a:lnTo>
                <a:lnTo>
                  <a:pt x="409" y="498"/>
                </a:lnTo>
                <a:lnTo>
                  <a:pt x="412" y="507"/>
                </a:lnTo>
                <a:lnTo>
                  <a:pt x="415" y="513"/>
                </a:lnTo>
                <a:lnTo>
                  <a:pt x="421" y="520"/>
                </a:lnTo>
                <a:lnTo>
                  <a:pt x="427" y="525"/>
                </a:lnTo>
                <a:lnTo>
                  <a:pt x="434" y="529"/>
                </a:lnTo>
                <a:lnTo>
                  <a:pt x="442" y="532"/>
                </a:lnTo>
                <a:lnTo>
                  <a:pt x="451" y="533"/>
                </a:lnTo>
                <a:close/>
                <a:moveTo>
                  <a:pt x="128" y="241"/>
                </a:moveTo>
                <a:lnTo>
                  <a:pt x="125" y="240"/>
                </a:lnTo>
                <a:lnTo>
                  <a:pt x="123" y="240"/>
                </a:lnTo>
                <a:lnTo>
                  <a:pt x="120" y="238"/>
                </a:lnTo>
                <a:lnTo>
                  <a:pt x="118" y="237"/>
                </a:lnTo>
                <a:lnTo>
                  <a:pt x="115" y="235"/>
                </a:lnTo>
                <a:lnTo>
                  <a:pt x="114" y="231"/>
                </a:lnTo>
                <a:lnTo>
                  <a:pt x="113" y="229"/>
                </a:lnTo>
                <a:lnTo>
                  <a:pt x="113" y="226"/>
                </a:lnTo>
                <a:lnTo>
                  <a:pt x="113" y="223"/>
                </a:lnTo>
                <a:lnTo>
                  <a:pt x="114" y="220"/>
                </a:lnTo>
                <a:lnTo>
                  <a:pt x="115" y="217"/>
                </a:lnTo>
                <a:lnTo>
                  <a:pt x="118" y="215"/>
                </a:lnTo>
                <a:lnTo>
                  <a:pt x="120" y="213"/>
                </a:lnTo>
                <a:lnTo>
                  <a:pt x="123" y="212"/>
                </a:lnTo>
                <a:lnTo>
                  <a:pt x="125" y="211"/>
                </a:lnTo>
                <a:lnTo>
                  <a:pt x="128" y="211"/>
                </a:lnTo>
                <a:lnTo>
                  <a:pt x="432" y="211"/>
                </a:lnTo>
                <a:lnTo>
                  <a:pt x="435" y="211"/>
                </a:lnTo>
                <a:lnTo>
                  <a:pt x="437" y="212"/>
                </a:lnTo>
                <a:lnTo>
                  <a:pt x="440" y="213"/>
                </a:lnTo>
                <a:lnTo>
                  <a:pt x="442" y="215"/>
                </a:lnTo>
                <a:lnTo>
                  <a:pt x="444" y="217"/>
                </a:lnTo>
                <a:lnTo>
                  <a:pt x="446" y="220"/>
                </a:lnTo>
                <a:lnTo>
                  <a:pt x="447" y="223"/>
                </a:lnTo>
                <a:lnTo>
                  <a:pt x="447" y="226"/>
                </a:lnTo>
                <a:lnTo>
                  <a:pt x="447" y="229"/>
                </a:lnTo>
                <a:lnTo>
                  <a:pt x="446" y="231"/>
                </a:lnTo>
                <a:lnTo>
                  <a:pt x="444" y="235"/>
                </a:lnTo>
                <a:lnTo>
                  <a:pt x="442" y="237"/>
                </a:lnTo>
                <a:lnTo>
                  <a:pt x="440" y="238"/>
                </a:lnTo>
                <a:lnTo>
                  <a:pt x="437" y="240"/>
                </a:lnTo>
                <a:lnTo>
                  <a:pt x="435" y="240"/>
                </a:lnTo>
                <a:lnTo>
                  <a:pt x="432" y="241"/>
                </a:lnTo>
                <a:lnTo>
                  <a:pt x="128" y="241"/>
                </a:lnTo>
                <a:close/>
                <a:moveTo>
                  <a:pt x="279" y="361"/>
                </a:moveTo>
                <a:lnTo>
                  <a:pt x="128" y="361"/>
                </a:lnTo>
                <a:lnTo>
                  <a:pt x="125" y="361"/>
                </a:lnTo>
                <a:lnTo>
                  <a:pt x="123" y="360"/>
                </a:lnTo>
                <a:lnTo>
                  <a:pt x="120" y="359"/>
                </a:lnTo>
                <a:lnTo>
                  <a:pt x="118" y="357"/>
                </a:lnTo>
                <a:lnTo>
                  <a:pt x="115" y="355"/>
                </a:lnTo>
                <a:lnTo>
                  <a:pt x="114" y="351"/>
                </a:lnTo>
                <a:lnTo>
                  <a:pt x="113" y="349"/>
                </a:lnTo>
                <a:lnTo>
                  <a:pt x="113" y="346"/>
                </a:lnTo>
                <a:lnTo>
                  <a:pt x="113" y="343"/>
                </a:lnTo>
                <a:lnTo>
                  <a:pt x="114" y="340"/>
                </a:lnTo>
                <a:lnTo>
                  <a:pt x="115" y="338"/>
                </a:lnTo>
                <a:lnTo>
                  <a:pt x="118" y="335"/>
                </a:lnTo>
                <a:lnTo>
                  <a:pt x="120" y="333"/>
                </a:lnTo>
                <a:lnTo>
                  <a:pt x="123" y="332"/>
                </a:lnTo>
                <a:lnTo>
                  <a:pt x="125" y="331"/>
                </a:lnTo>
                <a:lnTo>
                  <a:pt x="128" y="331"/>
                </a:lnTo>
                <a:lnTo>
                  <a:pt x="279" y="331"/>
                </a:lnTo>
                <a:lnTo>
                  <a:pt x="283" y="331"/>
                </a:lnTo>
                <a:lnTo>
                  <a:pt x="286" y="332"/>
                </a:lnTo>
                <a:lnTo>
                  <a:pt x="288" y="333"/>
                </a:lnTo>
                <a:lnTo>
                  <a:pt x="290" y="335"/>
                </a:lnTo>
                <a:lnTo>
                  <a:pt x="292" y="338"/>
                </a:lnTo>
                <a:lnTo>
                  <a:pt x="293" y="340"/>
                </a:lnTo>
                <a:lnTo>
                  <a:pt x="294" y="343"/>
                </a:lnTo>
                <a:lnTo>
                  <a:pt x="294" y="346"/>
                </a:lnTo>
                <a:lnTo>
                  <a:pt x="294" y="349"/>
                </a:lnTo>
                <a:lnTo>
                  <a:pt x="293" y="351"/>
                </a:lnTo>
                <a:lnTo>
                  <a:pt x="292" y="355"/>
                </a:lnTo>
                <a:lnTo>
                  <a:pt x="290" y="357"/>
                </a:lnTo>
                <a:lnTo>
                  <a:pt x="288" y="359"/>
                </a:lnTo>
                <a:lnTo>
                  <a:pt x="286" y="360"/>
                </a:lnTo>
                <a:lnTo>
                  <a:pt x="283" y="361"/>
                </a:lnTo>
                <a:lnTo>
                  <a:pt x="279" y="361"/>
                </a:lnTo>
                <a:close/>
                <a:moveTo>
                  <a:pt x="279" y="481"/>
                </a:moveTo>
                <a:lnTo>
                  <a:pt x="128" y="481"/>
                </a:lnTo>
                <a:lnTo>
                  <a:pt x="125" y="481"/>
                </a:lnTo>
                <a:lnTo>
                  <a:pt x="123" y="480"/>
                </a:lnTo>
                <a:lnTo>
                  <a:pt x="120" y="479"/>
                </a:lnTo>
                <a:lnTo>
                  <a:pt x="118" y="477"/>
                </a:lnTo>
                <a:lnTo>
                  <a:pt x="115" y="475"/>
                </a:lnTo>
                <a:lnTo>
                  <a:pt x="114" y="473"/>
                </a:lnTo>
                <a:lnTo>
                  <a:pt x="113" y="469"/>
                </a:lnTo>
                <a:lnTo>
                  <a:pt x="113" y="466"/>
                </a:lnTo>
                <a:lnTo>
                  <a:pt x="113" y="463"/>
                </a:lnTo>
                <a:lnTo>
                  <a:pt x="114" y="461"/>
                </a:lnTo>
                <a:lnTo>
                  <a:pt x="115" y="458"/>
                </a:lnTo>
                <a:lnTo>
                  <a:pt x="118" y="455"/>
                </a:lnTo>
                <a:lnTo>
                  <a:pt x="120" y="453"/>
                </a:lnTo>
                <a:lnTo>
                  <a:pt x="123" y="452"/>
                </a:lnTo>
                <a:lnTo>
                  <a:pt x="125" y="451"/>
                </a:lnTo>
                <a:lnTo>
                  <a:pt x="128" y="451"/>
                </a:lnTo>
                <a:lnTo>
                  <a:pt x="279" y="451"/>
                </a:lnTo>
                <a:lnTo>
                  <a:pt x="283" y="451"/>
                </a:lnTo>
                <a:lnTo>
                  <a:pt x="286" y="452"/>
                </a:lnTo>
                <a:lnTo>
                  <a:pt x="288" y="453"/>
                </a:lnTo>
                <a:lnTo>
                  <a:pt x="290" y="455"/>
                </a:lnTo>
                <a:lnTo>
                  <a:pt x="292" y="458"/>
                </a:lnTo>
                <a:lnTo>
                  <a:pt x="293" y="461"/>
                </a:lnTo>
                <a:lnTo>
                  <a:pt x="294" y="463"/>
                </a:lnTo>
                <a:lnTo>
                  <a:pt x="294" y="466"/>
                </a:lnTo>
                <a:lnTo>
                  <a:pt x="294" y="469"/>
                </a:lnTo>
                <a:lnTo>
                  <a:pt x="293" y="472"/>
                </a:lnTo>
                <a:lnTo>
                  <a:pt x="292" y="475"/>
                </a:lnTo>
                <a:lnTo>
                  <a:pt x="290" y="477"/>
                </a:lnTo>
                <a:lnTo>
                  <a:pt x="288" y="479"/>
                </a:lnTo>
                <a:lnTo>
                  <a:pt x="286" y="480"/>
                </a:lnTo>
                <a:lnTo>
                  <a:pt x="283" y="481"/>
                </a:lnTo>
                <a:lnTo>
                  <a:pt x="279" y="481"/>
                </a:lnTo>
                <a:close/>
                <a:moveTo>
                  <a:pt x="242" y="601"/>
                </a:moveTo>
                <a:lnTo>
                  <a:pt x="128" y="601"/>
                </a:lnTo>
                <a:lnTo>
                  <a:pt x="125" y="601"/>
                </a:lnTo>
                <a:lnTo>
                  <a:pt x="123" y="600"/>
                </a:lnTo>
                <a:lnTo>
                  <a:pt x="120" y="599"/>
                </a:lnTo>
                <a:lnTo>
                  <a:pt x="118" y="597"/>
                </a:lnTo>
                <a:lnTo>
                  <a:pt x="115" y="595"/>
                </a:lnTo>
                <a:lnTo>
                  <a:pt x="114" y="593"/>
                </a:lnTo>
                <a:lnTo>
                  <a:pt x="113" y="589"/>
                </a:lnTo>
                <a:lnTo>
                  <a:pt x="113" y="586"/>
                </a:lnTo>
                <a:lnTo>
                  <a:pt x="113" y="583"/>
                </a:lnTo>
                <a:lnTo>
                  <a:pt x="114" y="581"/>
                </a:lnTo>
                <a:lnTo>
                  <a:pt x="115" y="578"/>
                </a:lnTo>
                <a:lnTo>
                  <a:pt x="118" y="576"/>
                </a:lnTo>
                <a:lnTo>
                  <a:pt x="120" y="574"/>
                </a:lnTo>
                <a:lnTo>
                  <a:pt x="123" y="572"/>
                </a:lnTo>
                <a:lnTo>
                  <a:pt x="125" y="571"/>
                </a:lnTo>
                <a:lnTo>
                  <a:pt x="128" y="571"/>
                </a:lnTo>
                <a:lnTo>
                  <a:pt x="242" y="571"/>
                </a:lnTo>
                <a:lnTo>
                  <a:pt x="245" y="571"/>
                </a:lnTo>
                <a:lnTo>
                  <a:pt x="248" y="572"/>
                </a:lnTo>
                <a:lnTo>
                  <a:pt x="250" y="574"/>
                </a:lnTo>
                <a:lnTo>
                  <a:pt x="253" y="576"/>
                </a:lnTo>
                <a:lnTo>
                  <a:pt x="255" y="578"/>
                </a:lnTo>
                <a:lnTo>
                  <a:pt x="256" y="581"/>
                </a:lnTo>
                <a:lnTo>
                  <a:pt x="257" y="583"/>
                </a:lnTo>
                <a:lnTo>
                  <a:pt x="257" y="586"/>
                </a:lnTo>
                <a:lnTo>
                  <a:pt x="257" y="589"/>
                </a:lnTo>
                <a:lnTo>
                  <a:pt x="256" y="593"/>
                </a:lnTo>
                <a:lnTo>
                  <a:pt x="255" y="595"/>
                </a:lnTo>
                <a:lnTo>
                  <a:pt x="253" y="597"/>
                </a:lnTo>
                <a:lnTo>
                  <a:pt x="250" y="599"/>
                </a:lnTo>
                <a:lnTo>
                  <a:pt x="248" y="600"/>
                </a:lnTo>
                <a:lnTo>
                  <a:pt x="245" y="601"/>
                </a:lnTo>
                <a:lnTo>
                  <a:pt x="242" y="601"/>
                </a:lnTo>
                <a:close/>
                <a:moveTo>
                  <a:pt x="621" y="3"/>
                </a:moveTo>
                <a:lnTo>
                  <a:pt x="617" y="2"/>
                </a:lnTo>
                <a:lnTo>
                  <a:pt x="613" y="2"/>
                </a:lnTo>
                <a:lnTo>
                  <a:pt x="608" y="3"/>
                </a:lnTo>
                <a:lnTo>
                  <a:pt x="605" y="6"/>
                </a:lnTo>
                <a:lnTo>
                  <a:pt x="541" y="70"/>
                </a:lnTo>
                <a:lnTo>
                  <a:pt x="477" y="5"/>
                </a:lnTo>
                <a:lnTo>
                  <a:pt x="473" y="3"/>
                </a:lnTo>
                <a:lnTo>
                  <a:pt x="471" y="1"/>
                </a:lnTo>
                <a:lnTo>
                  <a:pt x="468" y="1"/>
                </a:lnTo>
                <a:lnTo>
                  <a:pt x="466" y="0"/>
                </a:lnTo>
                <a:lnTo>
                  <a:pt x="463" y="1"/>
                </a:lnTo>
                <a:lnTo>
                  <a:pt x="459" y="1"/>
                </a:lnTo>
                <a:lnTo>
                  <a:pt x="457" y="3"/>
                </a:lnTo>
                <a:lnTo>
                  <a:pt x="455" y="5"/>
                </a:lnTo>
                <a:lnTo>
                  <a:pt x="390" y="70"/>
                </a:lnTo>
                <a:lnTo>
                  <a:pt x="325" y="5"/>
                </a:lnTo>
                <a:lnTo>
                  <a:pt x="323" y="3"/>
                </a:lnTo>
                <a:lnTo>
                  <a:pt x="321" y="1"/>
                </a:lnTo>
                <a:lnTo>
                  <a:pt x="318" y="1"/>
                </a:lnTo>
                <a:lnTo>
                  <a:pt x="315" y="0"/>
                </a:lnTo>
                <a:lnTo>
                  <a:pt x="313" y="1"/>
                </a:lnTo>
                <a:lnTo>
                  <a:pt x="309" y="1"/>
                </a:lnTo>
                <a:lnTo>
                  <a:pt x="307" y="3"/>
                </a:lnTo>
                <a:lnTo>
                  <a:pt x="304" y="5"/>
                </a:lnTo>
                <a:lnTo>
                  <a:pt x="240" y="70"/>
                </a:lnTo>
                <a:lnTo>
                  <a:pt x="175" y="5"/>
                </a:lnTo>
                <a:lnTo>
                  <a:pt x="173" y="3"/>
                </a:lnTo>
                <a:lnTo>
                  <a:pt x="171" y="1"/>
                </a:lnTo>
                <a:lnTo>
                  <a:pt x="168" y="1"/>
                </a:lnTo>
                <a:lnTo>
                  <a:pt x="165" y="0"/>
                </a:lnTo>
                <a:lnTo>
                  <a:pt x="163" y="1"/>
                </a:lnTo>
                <a:lnTo>
                  <a:pt x="159" y="1"/>
                </a:lnTo>
                <a:lnTo>
                  <a:pt x="156" y="3"/>
                </a:lnTo>
                <a:lnTo>
                  <a:pt x="154" y="5"/>
                </a:lnTo>
                <a:lnTo>
                  <a:pt x="90" y="70"/>
                </a:lnTo>
                <a:lnTo>
                  <a:pt x="25" y="6"/>
                </a:lnTo>
                <a:lnTo>
                  <a:pt x="21" y="3"/>
                </a:lnTo>
                <a:lnTo>
                  <a:pt x="18" y="2"/>
                </a:lnTo>
                <a:lnTo>
                  <a:pt x="14" y="2"/>
                </a:lnTo>
                <a:lnTo>
                  <a:pt x="9" y="3"/>
                </a:lnTo>
                <a:lnTo>
                  <a:pt x="5" y="5"/>
                </a:lnTo>
                <a:lnTo>
                  <a:pt x="2" y="8"/>
                </a:lnTo>
                <a:lnTo>
                  <a:pt x="1" y="13"/>
                </a:lnTo>
                <a:lnTo>
                  <a:pt x="0" y="17"/>
                </a:lnTo>
                <a:lnTo>
                  <a:pt x="0" y="889"/>
                </a:lnTo>
                <a:lnTo>
                  <a:pt x="1" y="893"/>
                </a:lnTo>
                <a:lnTo>
                  <a:pt x="2" y="897"/>
                </a:lnTo>
                <a:lnTo>
                  <a:pt x="5" y="900"/>
                </a:lnTo>
                <a:lnTo>
                  <a:pt x="9" y="902"/>
                </a:lnTo>
                <a:lnTo>
                  <a:pt x="14" y="904"/>
                </a:lnTo>
                <a:lnTo>
                  <a:pt x="18" y="904"/>
                </a:lnTo>
                <a:lnTo>
                  <a:pt x="22" y="901"/>
                </a:lnTo>
                <a:lnTo>
                  <a:pt x="25" y="899"/>
                </a:lnTo>
                <a:lnTo>
                  <a:pt x="90" y="833"/>
                </a:lnTo>
                <a:lnTo>
                  <a:pt x="156" y="899"/>
                </a:lnTo>
                <a:lnTo>
                  <a:pt x="158" y="900"/>
                </a:lnTo>
                <a:lnTo>
                  <a:pt x="160" y="902"/>
                </a:lnTo>
                <a:lnTo>
                  <a:pt x="164" y="904"/>
                </a:lnTo>
                <a:lnTo>
                  <a:pt x="167" y="904"/>
                </a:lnTo>
                <a:lnTo>
                  <a:pt x="169" y="904"/>
                </a:lnTo>
                <a:lnTo>
                  <a:pt x="172" y="902"/>
                </a:lnTo>
                <a:lnTo>
                  <a:pt x="174" y="900"/>
                </a:lnTo>
                <a:lnTo>
                  <a:pt x="178" y="899"/>
                </a:lnTo>
                <a:lnTo>
                  <a:pt x="240" y="833"/>
                </a:lnTo>
                <a:lnTo>
                  <a:pt x="304" y="898"/>
                </a:lnTo>
                <a:lnTo>
                  <a:pt x="307" y="899"/>
                </a:lnTo>
                <a:lnTo>
                  <a:pt x="309" y="901"/>
                </a:lnTo>
                <a:lnTo>
                  <a:pt x="313" y="901"/>
                </a:lnTo>
                <a:lnTo>
                  <a:pt x="315" y="902"/>
                </a:lnTo>
                <a:lnTo>
                  <a:pt x="318" y="901"/>
                </a:lnTo>
                <a:lnTo>
                  <a:pt x="321" y="901"/>
                </a:lnTo>
                <a:lnTo>
                  <a:pt x="323" y="899"/>
                </a:lnTo>
                <a:lnTo>
                  <a:pt x="325" y="898"/>
                </a:lnTo>
                <a:lnTo>
                  <a:pt x="390" y="833"/>
                </a:lnTo>
                <a:lnTo>
                  <a:pt x="455" y="898"/>
                </a:lnTo>
                <a:lnTo>
                  <a:pt x="457" y="899"/>
                </a:lnTo>
                <a:lnTo>
                  <a:pt x="459" y="901"/>
                </a:lnTo>
                <a:lnTo>
                  <a:pt x="463" y="901"/>
                </a:lnTo>
                <a:lnTo>
                  <a:pt x="466" y="902"/>
                </a:lnTo>
                <a:lnTo>
                  <a:pt x="468" y="901"/>
                </a:lnTo>
                <a:lnTo>
                  <a:pt x="471" y="901"/>
                </a:lnTo>
                <a:lnTo>
                  <a:pt x="473" y="899"/>
                </a:lnTo>
                <a:lnTo>
                  <a:pt x="477" y="898"/>
                </a:lnTo>
                <a:lnTo>
                  <a:pt x="541" y="833"/>
                </a:lnTo>
                <a:lnTo>
                  <a:pt x="605" y="899"/>
                </a:lnTo>
                <a:lnTo>
                  <a:pt x="607" y="900"/>
                </a:lnTo>
                <a:lnTo>
                  <a:pt x="610" y="902"/>
                </a:lnTo>
                <a:lnTo>
                  <a:pt x="613" y="904"/>
                </a:lnTo>
                <a:lnTo>
                  <a:pt x="616" y="904"/>
                </a:lnTo>
                <a:lnTo>
                  <a:pt x="619" y="904"/>
                </a:lnTo>
                <a:lnTo>
                  <a:pt x="621" y="902"/>
                </a:lnTo>
                <a:lnTo>
                  <a:pt x="626" y="900"/>
                </a:lnTo>
                <a:lnTo>
                  <a:pt x="628" y="897"/>
                </a:lnTo>
                <a:lnTo>
                  <a:pt x="630" y="893"/>
                </a:lnTo>
                <a:lnTo>
                  <a:pt x="631" y="889"/>
                </a:lnTo>
                <a:lnTo>
                  <a:pt x="631" y="17"/>
                </a:lnTo>
                <a:lnTo>
                  <a:pt x="630" y="13"/>
                </a:lnTo>
                <a:lnTo>
                  <a:pt x="628" y="8"/>
                </a:lnTo>
                <a:lnTo>
                  <a:pt x="626" y="5"/>
                </a:lnTo>
                <a:lnTo>
                  <a:pt x="621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034153" y="5416639"/>
            <a:ext cx="386168" cy="362436"/>
            <a:chOff x="11029950" y="1357313"/>
            <a:chExt cx="284163" cy="266700"/>
          </a:xfrm>
          <a:solidFill>
            <a:schemeClr val="accent5"/>
          </a:solidFill>
          <a:effectLst/>
        </p:grpSpPr>
        <p:sp>
          <p:nvSpPr>
            <p:cNvPr id="70" name="Freeform 3184"/>
            <p:cNvSpPr>
              <a:spLocks noEditPoints="1"/>
            </p:cNvSpPr>
            <p:nvPr/>
          </p:nvSpPr>
          <p:spPr bwMode="auto">
            <a:xfrm>
              <a:off x="11029950" y="1443038"/>
              <a:ext cx="284163" cy="180975"/>
            </a:xfrm>
            <a:custGeom>
              <a:avLst/>
              <a:gdLst>
                <a:gd name="T0" fmla="*/ 301 w 898"/>
                <a:gd name="T1" fmla="*/ 134 h 568"/>
                <a:gd name="T2" fmla="*/ 304 w 898"/>
                <a:gd name="T3" fmla="*/ 127 h 568"/>
                <a:gd name="T4" fmla="*/ 311 w 898"/>
                <a:gd name="T5" fmla="*/ 124 h 568"/>
                <a:gd name="T6" fmla="*/ 318 w 898"/>
                <a:gd name="T7" fmla="*/ 123 h 568"/>
                <a:gd name="T8" fmla="*/ 626 w 898"/>
                <a:gd name="T9" fmla="*/ 276 h 568"/>
                <a:gd name="T10" fmla="*/ 633 w 898"/>
                <a:gd name="T11" fmla="*/ 281 h 568"/>
                <a:gd name="T12" fmla="*/ 635 w 898"/>
                <a:gd name="T13" fmla="*/ 289 h 568"/>
                <a:gd name="T14" fmla="*/ 633 w 898"/>
                <a:gd name="T15" fmla="*/ 296 h 568"/>
                <a:gd name="T16" fmla="*/ 626 w 898"/>
                <a:gd name="T17" fmla="*/ 303 h 568"/>
                <a:gd name="T18" fmla="*/ 318 w 898"/>
                <a:gd name="T19" fmla="*/ 455 h 568"/>
                <a:gd name="T20" fmla="*/ 311 w 898"/>
                <a:gd name="T21" fmla="*/ 455 h 568"/>
                <a:gd name="T22" fmla="*/ 304 w 898"/>
                <a:gd name="T23" fmla="*/ 450 h 568"/>
                <a:gd name="T24" fmla="*/ 301 w 898"/>
                <a:gd name="T25" fmla="*/ 444 h 568"/>
                <a:gd name="T26" fmla="*/ 300 w 898"/>
                <a:gd name="T27" fmla="*/ 138 h 568"/>
                <a:gd name="T28" fmla="*/ 1 w 898"/>
                <a:gd name="T29" fmla="*/ 507 h 568"/>
                <a:gd name="T30" fmla="*/ 4 w 898"/>
                <a:gd name="T31" fmla="*/ 520 h 568"/>
                <a:gd name="T32" fmla="*/ 9 w 898"/>
                <a:gd name="T33" fmla="*/ 532 h 568"/>
                <a:gd name="T34" fmla="*/ 16 w 898"/>
                <a:gd name="T35" fmla="*/ 543 h 568"/>
                <a:gd name="T36" fmla="*/ 26 w 898"/>
                <a:gd name="T37" fmla="*/ 552 h 568"/>
                <a:gd name="T38" fmla="*/ 37 w 898"/>
                <a:gd name="T39" fmla="*/ 559 h 568"/>
                <a:gd name="T40" fmla="*/ 50 w 898"/>
                <a:gd name="T41" fmla="*/ 565 h 568"/>
                <a:gd name="T42" fmla="*/ 63 w 898"/>
                <a:gd name="T43" fmla="*/ 568 h 568"/>
                <a:gd name="T44" fmla="*/ 830 w 898"/>
                <a:gd name="T45" fmla="*/ 568 h 568"/>
                <a:gd name="T46" fmla="*/ 837 w 898"/>
                <a:gd name="T47" fmla="*/ 568 h 568"/>
                <a:gd name="T48" fmla="*/ 850 w 898"/>
                <a:gd name="T49" fmla="*/ 565 h 568"/>
                <a:gd name="T50" fmla="*/ 863 w 898"/>
                <a:gd name="T51" fmla="*/ 559 h 568"/>
                <a:gd name="T52" fmla="*/ 873 w 898"/>
                <a:gd name="T53" fmla="*/ 552 h 568"/>
                <a:gd name="T54" fmla="*/ 883 w 898"/>
                <a:gd name="T55" fmla="*/ 543 h 568"/>
                <a:gd name="T56" fmla="*/ 891 w 898"/>
                <a:gd name="T57" fmla="*/ 532 h 568"/>
                <a:gd name="T58" fmla="*/ 896 w 898"/>
                <a:gd name="T59" fmla="*/ 520 h 568"/>
                <a:gd name="T60" fmla="*/ 898 w 898"/>
                <a:gd name="T61" fmla="*/ 507 h 568"/>
                <a:gd name="T62" fmla="*/ 898 w 898"/>
                <a:gd name="T63" fmla="*/ 0 h 568"/>
                <a:gd name="T64" fmla="*/ 0 w 898"/>
                <a:gd name="T65" fmla="*/ 50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8" h="568">
                  <a:moveTo>
                    <a:pt x="300" y="138"/>
                  </a:moveTo>
                  <a:lnTo>
                    <a:pt x="301" y="134"/>
                  </a:lnTo>
                  <a:lnTo>
                    <a:pt x="302" y="130"/>
                  </a:lnTo>
                  <a:lnTo>
                    <a:pt x="304" y="127"/>
                  </a:lnTo>
                  <a:lnTo>
                    <a:pt x="307" y="125"/>
                  </a:lnTo>
                  <a:lnTo>
                    <a:pt x="311" y="124"/>
                  </a:lnTo>
                  <a:lnTo>
                    <a:pt x="314" y="123"/>
                  </a:lnTo>
                  <a:lnTo>
                    <a:pt x="318" y="123"/>
                  </a:lnTo>
                  <a:lnTo>
                    <a:pt x="321" y="124"/>
                  </a:lnTo>
                  <a:lnTo>
                    <a:pt x="626" y="276"/>
                  </a:lnTo>
                  <a:lnTo>
                    <a:pt x="629" y="278"/>
                  </a:lnTo>
                  <a:lnTo>
                    <a:pt x="633" y="281"/>
                  </a:lnTo>
                  <a:lnTo>
                    <a:pt x="634" y="285"/>
                  </a:lnTo>
                  <a:lnTo>
                    <a:pt x="635" y="289"/>
                  </a:lnTo>
                  <a:lnTo>
                    <a:pt x="634" y="293"/>
                  </a:lnTo>
                  <a:lnTo>
                    <a:pt x="633" y="296"/>
                  </a:lnTo>
                  <a:lnTo>
                    <a:pt x="629" y="300"/>
                  </a:lnTo>
                  <a:lnTo>
                    <a:pt x="626" y="303"/>
                  </a:lnTo>
                  <a:lnTo>
                    <a:pt x="321" y="454"/>
                  </a:lnTo>
                  <a:lnTo>
                    <a:pt x="318" y="455"/>
                  </a:lnTo>
                  <a:lnTo>
                    <a:pt x="315" y="455"/>
                  </a:lnTo>
                  <a:lnTo>
                    <a:pt x="311" y="455"/>
                  </a:lnTo>
                  <a:lnTo>
                    <a:pt x="307" y="452"/>
                  </a:lnTo>
                  <a:lnTo>
                    <a:pt x="304" y="450"/>
                  </a:lnTo>
                  <a:lnTo>
                    <a:pt x="302" y="447"/>
                  </a:lnTo>
                  <a:lnTo>
                    <a:pt x="301" y="444"/>
                  </a:lnTo>
                  <a:lnTo>
                    <a:pt x="300" y="440"/>
                  </a:lnTo>
                  <a:lnTo>
                    <a:pt x="300" y="138"/>
                  </a:lnTo>
                  <a:close/>
                  <a:moveTo>
                    <a:pt x="0" y="500"/>
                  </a:moveTo>
                  <a:lnTo>
                    <a:pt x="1" y="507"/>
                  </a:lnTo>
                  <a:lnTo>
                    <a:pt x="2" y="513"/>
                  </a:lnTo>
                  <a:lnTo>
                    <a:pt x="4" y="520"/>
                  </a:lnTo>
                  <a:lnTo>
                    <a:pt x="7" y="526"/>
                  </a:lnTo>
                  <a:lnTo>
                    <a:pt x="9" y="532"/>
                  </a:lnTo>
                  <a:lnTo>
                    <a:pt x="13" y="538"/>
                  </a:lnTo>
                  <a:lnTo>
                    <a:pt x="16" y="543"/>
                  </a:lnTo>
                  <a:lnTo>
                    <a:pt x="21" y="548"/>
                  </a:lnTo>
                  <a:lnTo>
                    <a:pt x="26" y="552"/>
                  </a:lnTo>
                  <a:lnTo>
                    <a:pt x="31" y="556"/>
                  </a:lnTo>
                  <a:lnTo>
                    <a:pt x="37" y="559"/>
                  </a:lnTo>
                  <a:lnTo>
                    <a:pt x="43" y="563"/>
                  </a:lnTo>
                  <a:lnTo>
                    <a:pt x="50" y="565"/>
                  </a:lnTo>
                  <a:lnTo>
                    <a:pt x="56" y="567"/>
                  </a:lnTo>
                  <a:lnTo>
                    <a:pt x="63" y="568"/>
                  </a:lnTo>
                  <a:lnTo>
                    <a:pt x="70" y="568"/>
                  </a:lnTo>
                  <a:lnTo>
                    <a:pt x="830" y="568"/>
                  </a:lnTo>
                  <a:lnTo>
                    <a:pt x="830" y="568"/>
                  </a:lnTo>
                  <a:lnTo>
                    <a:pt x="837" y="568"/>
                  </a:lnTo>
                  <a:lnTo>
                    <a:pt x="843" y="567"/>
                  </a:lnTo>
                  <a:lnTo>
                    <a:pt x="850" y="565"/>
                  </a:lnTo>
                  <a:lnTo>
                    <a:pt x="856" y="563"/>
                  </a:lnTo>
                  <a:lnTo>
                    <a:pt x="863" y="559"/>
                  </a:lnTo>
                  <a:lnTo>
                    <a:pt x="868" y="556"/>
                  </a:lnTo>
                  <a:lnTo>
                    <a:pt x="873" y="552"/>
                  </a:lnTo>
                  <a:lnTo>
                    <a:pt x="879" y="548"/>
                  </a:lnTo>
                  <a:lnTo>
                    <a:pt x="883" y="543"/>
                  </a:lnTo>
                  <a:lnTo>
                    <a:pt x="886" y="538"/>
                  </a:lnTo>
                  <a:lnTo>
                    <a:pt x="891" y="532"/>
                  </a:lnTo>
                  <a:lnTo>
                    <a:pt x="893" y="526"/>
                  </a:lnTo>
                  <a:lnTo>
                    <a:pt x="896" y="520"/>
                  </a:lnTo>
                  <a:lnTo>
                    <a:pt x="897" y="513"/>
                  </a:lnTo>
                  <a:lnTo>
                    <a:pt x="898" y="507"/>
                  </a:lnTo>
                  <a:lnTo>
                    <a:pt x="898" y="500"/>
                  </a:lnTo>
                  <a:lnTo>
                    <a:pt x="898" y="0"/>
                  </a:lnTo>
                  <a:lnTo>
                    <a:pt x="0" y="0"/>
                  </a:lnTo>
                  <a:lnTo>
                    <a:pt x="0" y="5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185"/>
            <p:cNvSpPr>
              <a:spLocks/>
            </p:cNvSpPr>
            <p:nvPr/>
          </p:nvSpPr>
          <p:spPr bwMode="auto">
            <a:xfrm>
              <a:off x="11264900" y="1379538"/>
              <a:ext cx="49213" cy="53975"/>
            </a:xfrm>
            <a:custGeom>
              <a:avLst/>
              <a:gdLst>
                <a:gd name="T0" fmla="*/ 0 w 159"/>
                <a:gd name="T1" fmla="*/ 171 h 171"/>
                <a:gd name="T2" fmla="*/ 159 w 159"/>
                <a:gd name="T3" fmla="*/ 171 h 171"/>
                <a:gd name="T4" fmla="*/ 159 w 159"/>
                <a:gd name="T5" fmla="*/ 0 h 171"/>
                <a:gd name="T6" fmla="*/ 0 w 159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71">
                  <a:moveTo>
                    <a:pt x="0" y="171"/>
                  </a:moveTo>
                  <a:lnTo>
                    <a:pt x="159" y="171"/>
                  </a:lnTo>
                  <a:lnTo>
                    <a:pt x="159" y="0"/>
                  </a:lnTo>
                  <a:lnTo>
                    <a:pt x="0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186"/>
            <p:cNvSpPr>
              <a:spLocks/>
            </p:cNvSpPr>
            <p:nvPr/>
          </p:nvSpPr>
          <p:spPr bwMode="auto">
            <a:xfrm>
              <a:off x="11069638" y="1357313"/>
              <a:ext cx="106363" cy="76200"/>
            </a:xfrm>
            <a:custGeom>
              <a:avLst/>
              <a:gdLst>
                <a:gd name="T0" fmla="*/ 108 w 333"/>
                <a:gd name="T1" fmla="*/ 240 h 240"/>
                <a:gd name="T2" fmla="*/ 333 w 333"/>
                <a:gd name="T3" fmla="*/ 0 h 240"/>
                <a:gd name="T4" fmla="*/ 225 w 333"/>
                <a:gd name="T5" fmla="*/ 0 h 240"/>
                <a:gd name="T6" fmla="*/ 0 w 333"/>
                <a:gd name="T7" fmla="*/ 240 h 240"/>
                <a:gd name="T8" fmla="*/ 108 w 333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240">
                  <a:moveTo>
                    <a:pt x="108" y="240"/>
                  </a:moveTo>
                  <a:lnTo>
                    <a:pt x="333" y="0"/>
                  </a:lnTo>
                  <a:lnTo>
                    <a:pt x="225" y="0"/>
                  </a:lnTo>
                  <a:lnTo>
                    <a:pt x="0" y="240"/>
                  </a:lnTo>
                  <a:lnTo>
                    <a:pt x="108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3187"/>
            <p:cNvSpPr>
              <a:spLocks/>
            </p:cNvSpPr>
            <p:nvPr/>
          </p:nvSpPr>
          <p:spPr bwMode="auto">
            <a:xfrm>
              <a:off x="11217275" y="1357313"/>
              <a:ext cx="95250" cy="76200"/>
            </a:xfrm>
            <a:custGeom>
              <a:avLst/>
              <a:gdLst>
                <a:gd name="T0" fmla="*/ 109 w 302"/>
                <a:gd name="T1" fmla="*/ 240 h 240"/>
                <a:gd name="T2" fmla="*/ 302 w 302"/>
                <a:gd name="T3" fmla="*/ 34 h 240"/>
                <a:gd name="T4" fmla="*/ 297 w 302"/>
                <a:gd name="T5" fmla="*/ 27 h 240"/>
                <a:gd name="T6" fmla="*/ 293 w 302"/>
                <a:gd name="T7" fmla="*/ 21 h 240"/>
                <a:gd name="T8" fmla="*/ 289 w 302"/>
                <a:gd name="T9" fmla="*/ 15 h 240"/>
                <a:gd name="T10" fmla="*/ 283 w 302"/>
                <a:gd name="T11" fmla="*/ 10 h 240"/>
                <a:gd name="T12" fmla="*/ 277 w 302"/>
                <a:gd name="T13" fmla="*/ 7 h 240"/>
                <a:gd name="T14" fmla="*/ 271 w 302"/>
                <a:gd name="T15" fmla="*/ 4 h 240"/>
                <a:gd name="T16" fmla="*/ 264 w 302"/>
                <a:gd name="T17" fmla="*/ 1 h 240"/>
                <a:gd name="T18" fmla="*/ 257 w 302"/>
                <a:gd name="T19" fmla="*/ 0 h 240"/>
                <a:gd name="T20" fmla="*/ 227 w 302"/>
                <a:gd name="T21" fmla="*/ 0 h 240"/>
                <a:gd name="T22" fmla="*/ 0 w 302"/>
                <a:gd name="T23" fmla="*/ 240 h 240"/>
                <a:gd name="T24" fmla="*/ 109 w 302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240">
                  <a:moveTo>
                    <a:pt x="109" y="240"/>
                  </a:moveTo>
                  <a:lnTo>
                    <a:pt x="302" y="34"/>
                  </a:lnTo>
                  <a:lnTo>
                    <a:pt x="297" y="27"/>
                  </a:lnTo>
                  <a:lnTo>
                    <a:pt x="293" y="21"/>
                  </a:lnTo>
                  <a:lnTo>
                    <a:pt x="289" y="15"/>
                  </a:lnTo>
                  <a:lnTo>
                    <a:pt x="283" y="10"/>
                  </a:lnTo>
                  <a:lnTo>
                    <a:pt x="277" y="7"/>
                  </a:lnTo>
                  <a:lnTo>
                    <a:pt x="271" y="4"/>
                  </a:lnTo>
                  <a:lnTo>
                    <a:pt x="264" y="1"/>
                  </a:lnTo>
                  <a:lnTo>
                    <a:pt x="257" y="0"/>
                  </a:lnTo>
                  <a:lnTo>
                    <a:pt x="227" y="0"/>
                  </a:lnTo>
                  <a:lnTo>
                    <a:pt x="0" y="240"/>
                  </a:lnTo>
                  <a:lnTo>
                    <a:pt x="109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188"/>
            <p:cNvSpPr>
              <a:spLocks/>
            </p:cNvSpPr>
            <p:nvPr/>
          </p:nvSpPr>
          <p:spPr bwMode="auto">
            <a:xfrm>
              <a:off x="11169650" y="1357313"/>
              <a:ext cx="106363" cy="76200"/>
            </a:xfrm>
            <a:custGeom>
              <a:avLst/>
              <a:gdLst>
                <a:gd name="T0" fmla="*/ 109 w 335"/>
                <a:gd name="T1" fmla="*/ 240 h 240"/>
                <a:gd name="T2" fmla="*/ 335 w 335"/>
                <a:gd name="T3" fmla="*/ 0 h 240"/>
                <a:gd name="T4" fmla="*/ 227 w 335"/>
                <a:gd name="T5" fmla="*/ 0 h 240"/>
                <a:gd name="T6" fmla="*/ 0 w 335"/>
                <a:gd name="T7" fmla="*/ 240 h 240"/>
                <a:gd name="T8" fmla="*/ 109 w 335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40">
                  <a:moveTo>
                    <a:pt x="109" y="240"/>
                  </a:moveTo>
                  <a:lnTo>
                    <a:pt x="335" y="0"/>
                  </a:lnTo>
                  <a:lnTo>
                    <a:pt x="227" y="0"/>
                  </a:lnTo>
                  <a:lnTo>
                    <a:pt x="0" y="240"/>
                  </a:lnTo>
                  <a:lnTo>
                    <a:pt x="109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189"/>
            <p:cNvSpPr>
              <a:spLocks/>
            </p:cNvSpPr>
            <p:nvPr/>
          </p:nvSpPr>
          <p:spPr bwMode="auto">
            <a:xfrm>
              <a:off x="11029950" y="1357313"/>
              <a:ext cx="98425" cy="76200"/>
            </a:xfrm>
            <a:custGeom>
              <a:avLst/>
              <a:gdLst>
                <a:gd name="T0" fmla="*/ 311 w 311"/>
                <a:gd name="T1" fmla="*/ 0 h 240"/>
                <a:gd name="T2" fmla="*/ 201 w 311"/>
                <a:gd name="T3" fmla="*/ 0 h 240"/>
                <a:gd name="T4" fmla="*/ 0 w 311"/>
                <a:gd name="T5" fmla="*/ 217 h 240"/>
                <a:gd name="T6" fmla="*/ 0 w 311"/>
                <a:gd name="T7" fmla="*/ 240 h 240"/>
                <a:gd name="T8" fmla="*/ 84 w 311"/>
                <a:gd name="T9" fmla="*/ 240 h 240"/>
                <a:gd name="T10" fmla="*/ 311 w 311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40">
                  <a:moveTo>
                    <a:pt x="311" y="0"/>
                  </a:moveTo>
                  <a:lnTo>
                    <a:pt x="201" y="0"/>
                  </a:lnTo>
                  <a:lnTo>
                    <a:pt x="0" y="217"/>
                  </a:lnTo>
                  <a:lnTo>
                    <a:pt x="0" y="240"/>
                  </a:lnTo>
                  <a:lnTo>
                    <a:pt x="84" y="240"/>
                  </a:ln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190"/>
            <p:cNvSpPr>
              <a:spLocks/>
            </p:cNvSpPr>
            <p:nvPr/>
          </p:nvSpPr>
          <p:spPr bwMode="auto">
            <a:xfrm>
              <a:off x="11029950" y="1357313"/>
              <a:ext cx="50800" cy="55563"/>
            </a:xfrm>
            <a:custGeom>
              <a:avLst/>
              <a:gdLst>
                <a:gd name="T0" fmla="*/ 54 w 161"/>
                <a:gd name="T1" fmla="*/ 0 h 173"/>
                <a:gd name="T2" fmla="*/ 47 w 161"/>
                <a:gd name="T3" fmla="*/ 1 h 173"/>
                <a:gd name="T4" fmla="*/ 42 w 161"/>
                <a:gd name="T5" fmla="*/ 3 h 173"/>
                <a:gd name="T6" fmla="*/ 37 w 161"/>
                <a:gd name="T7" fmla="*/ 5 h 173"/>
                <a:gd name="T8" fmla="*/ 31 w 161"/>
                <a:gd name="T9" fmla="*/ 8 h 173"/>
                <a:gd name="T10" fmla="*/ 27 w 161"/>
                <a:gd name="T11" fmla="*/ 11 h 173"/>
                <a:gd name="T12" fmla="*/ 23 w 161"/>
                <a:gd name="T13" fmla="*/ 14 h 173"/>
                <a:gd name="T14" fmla="*/ 19 w 161"/>
                <a:gd name="T15" fmla="*/ 20 h 173"/>
                <a:gd name="T16" fmla="*/ 15 w 161"/>
                <a:gd name="T17" fmla="*/ 24 h 173"/>
                <a:gd name="T18" fmla="*/ 9 w 161"/>
                <a:gd name="T19" fmla="*/ 35 h 173"/>
                <a:gd name="T20" fmla="*/ 5 w 161"/>
                <a:gd name="T21" fmla="*/ 46 h 173"/>
                <a:gd name="T22" fmla="*/ 1 w 161"/>
                <a:gd name="T23" fmla="*/ 57 h 173"/>
                <a:gd name="T24" fmla="*/ 0 w 161"/>
                <a:gd name="T25" fmla="*/ 69 h 173"/>
                <a:gd name="T26" fmla="*/ 0 w 161"/>
                <a:gd name="T27" fmla="*/ 173 h 173"/>
                <a:gd name="T28" fmla="*/ 161 w 161"/>
                <a:gd name="T29" fmla="*/ 0 h 173"/>
                <a:gd name="T30" fmla="*/ 54 w 161"/>
                <a:gd name="T3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73">
                  <a:moveTo>
                    <a:pt x="54" y="0"/>
                  </a:moveTo>
                  <a:lnTo>
                    <a:pt x="47" y="1"/>
                  </a:lnTo>
                  <a:lnTo>
                    <a:pt x="42" y="3"/>
                  </a:lnTo>
                  <a:lnTo>
                    <a:pt x="37" y="5"/>
                  </a:lnTo>
                  <a:lnTo>
                    <a:pt x="31" y="8"/>
                  </a:lnTo>
                  <a:lnTo>
                    <a:pt x="27" y="11"/>
                  </a:lnTo>
                  <a:lnTo>
                    <a:pt x="23" y="14"/>
                  </a:lnTo>
                  <a:lnTo>
                    <a:pt x="19" y="20"/>
                  </a:lnTo>
                  <a:lnTo>
                    <a:pt x="15" y="24"/>
                  </a:lnTo>
                  <a:lnTo>
                    <a:pt x="9" y="35"/>
                  </a:lnTo>
                  <a:lnTo>
                    <a:pt x="5" y="46"/>
                  </a:lnTo>
                  <a:lnTo>
                    <a:pt x="1" y="57"/>
                  </a:lnTo>
                  <a:lnTo>
                    <a:pt x="0" y="69"/>
                  </a:lnTo>
                  <a:lnTo>
                    <a:pt x="0" y="173"/>
                  </a:lnTo>
                  <a:lnTo>
                    <a:pt x="161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191"/>
            <p:cNvSpPr>
              <a:spLocks/>
            </p:cNvSpPr>
            <p:nvPr/>
          </p:nvSpPr>
          <p:spPr bwMode="auto">
            <a:xfrm>
              <a:off x="11117263" y="1357313"/>
              <a:ext cx="111125" cy="76200"/>
            </a:xfrm>
            <a:custGeom>
              <a:avLst/>
              <a:gdLst>
                <a:gd name="T0" fmla="*/ 123 w 349"/>
                <a:gd name="T1" fmla="*/ 240 h 240"/>
                <a:gd name="T2" fmla="*/ 349 w 349"/>
                <a:gd name="T3" fmla="*/ 0 h 240"/>
                <a:gd name="T4" fmla="*/ 226 w 349"/>
                <a:gd name="T5" fmla="*/ 0 h 240"/>
                <a:gd name="T6" fmla="*/ 0 w 349"/>
                <a:gd name="T7" fmla="*/ 240 h 240"/>
                <a:gd name="T8" fmla="*/ 123 w 34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40">
                  <a:moveTo>
                    <a:pt x="123" y="240"/>
                  </a:moveTo>
                  <a:lnTo>
                    <a:pt x="349" y="0"/>
                  </a:lnTo>
                  <a:lnTo>
                    <a:pt x="226" y="0"/>
                  </a:lnTo>
                  <a:lnTo>
                    <a:pt x="0" y="240"/>
                  </a:lnTo>
                  <a:lnTo>
                    <a:pt x="12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609980" y="2348034"/>
            <a:ext cx="8972040" cy="3525334"/>
            <a:chOff x="99791" y="2348034"/>
            <a:chExt cx="8972040" cy="3525334"/>
          </a:xfrm>
        </p:grpSpPr>
        <p:sp>
          <p:nvSpPr>
            <p:cNvPr id="79" name="Rectangle 78"/>
            <p:cNvSpPr/>
            <p:nvPr>
              <p:custDataLst>
                <p:tags r:id="rId5"/>
              </p:custDataLst>
            </p:nvPr>
          </p:nvSpPr>
          <p:spPr>
            <a:xfrm>
              <a:off x="6897420" y="2348034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0" name="Rectangle 79"/>
            <p:cNvSpPr/>
            <p:nvPr>
              <p:custDataLst>
                <p:tags r:id="rId6"/>
              </p:custDataLst>
            </p:nvPr>
          </p:nvSpPr>
          <p:spPr>
            <a:xfrm>
              <a:off x="6897420" y="3323091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1" name="Rectangle 80"/>
            <p:cNvSpPr/>
            <p:nvPr>
              <p:custDataLst>
                <p:tags r:id="rId7"/>
              </p:custDataLst>
            </p:nvPr>
          </p:nvSpPr>
          <p:spPr>
            <a:xfrm>
              <a:off x="6897420" y="4298148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2" name="Rectangle 81"/>
            <p:cNvSpPr/>
            <p:nvPr>
              <p:custDataLst>
                <p:tags r:id="rId8"/>
              </p:custDataLst>
            </p:nvPr>
          </p:nvSpPr>
          <p:spPr>
            <a:xfrm>
              <a:off x="6897420" y="5273204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3" name="Rectangle 82"/>
            <p:cNvSpPr/>
            <p:nvPr>
              <p:custDataLst>
                <p:tags r:id="rId9"/>
              </p:custDataLst>
            </p:nvPr>
          </p:nvSpPr>
          <p:spPr>
            <a:xfrm>
              <a:off x="99791" y="2348034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4" name="Rectangle 83"/>
            <p:cNvSpPr/>
            <p:nvPr>
              <p:custDataLst>
                <p:tags r:id="rId10"/>
              </p:custDataLst>
            </p:nvPr>
          </p:nvSpPr>
          <p:spPr>
            <a:xfrm>
              <a:off x="99791" y="3323091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5" name="Rectangle 84"/>
            <p:cNvSpPr/>
            <p:nvPr>
              <p:custDataLst>
                <p:tags r:id="rId11"/>
              </p:custDataLst>
            </p:nvPr>
          </p:nvSpPr>
          <p:spPr>
            <a:xfrm>
              <a:off x="99791" y="4298148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86" name="Rectangle 85"/>
            <p:cNvSpPr/>
            <p:nvPr>
              <p:custDataLst>
                <p:tags r:id="rId12"/>
              </p:custDataLst>
            </p:nvPr>
          </p:nvSpPr>
          <p:spPr>
            <a:xfrm>
              <a:off x="99791" y="5273204"/>
              <a:ext cx="2174411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dirty="0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3D7FBCD5-A183-468F-86D5-E20CBF398243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63ADEF3D-7EB3-9805-B007-624AF9F35F5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8" r="30638"/>
          <a:stretch>
            <a:fillRect/>
          </a:stretch>
        </p:blipFill>
        <p:spPr>
          <a:prstGeom prst="rect">
            <a:avLst/>
          </a:pr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128763395"/>
      </p:ext>
    </p:extLst>
  </p:cSld>
  <p:clrMapOvr>
    <a:masterClrMapping/>
  </p:clrMapOvr>
</p:sld>
</file>

<file path=ppt/slides/slide6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3345" y="424866"/>
            <a:ext cx="10515600" cy="590931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Business plan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37989" y="6356352"/>
            <a:ext cx="3115811" cy="365125"/>
          </a:xfrm>
        </p:spPr>
        <p:txBody>
          <a:bodyPr/>
          <a:lstStyle/>
          <a:p>
            <a:r>
              <a:rPr lang="en-US" dirty="0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356352"/>
            <a:ext cx="2743200" cy="365125"/>
          </a:xfrm>
        </p:spPr>
        <p:txBody>
          <a:bodyPr/>
          <a:lstStyle/>
          <a:p>
            <a:fld id="{3D7FBCD5-A183-468F-86D5-E20CBF39824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43345" y="1024172"/>
            <a:ext cx="4800600" cy="4286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24836" y="1449391"/>
            <a:ext cx="12241672" cy="4694234"/>
            <a:chOff x="-1524000" y="1458914"/>
            <a:chExt cx="12192001" cy="4675187"/>
          </a:xfrm>
        </p:grpSpPr>
        <p:sp>
          <p:nvSpPr>
            <p:cNvPr id="9" name="Rectangle 8"/>
            <p:cNvSpPr/>
            <p:nvPr/>
          </p:nvSpPr>
          <p:spPr>
            <a:xfrm>
              <a:off x="7045472" y="1690858"/>
              <a:ext cx="3622529" cy="39052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825320" y="1458914"/>
              <a:ext cx="4454526" cy="4675187"/>
              <a:chOff x="1109663" y="1458913"/>
              <a:chExt cx="4454526" cy="4675187"/>
            </a:xfrm>
          </p:grpSpPr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1109663" y="3667125"/>
                <a:ext cx="2468563" cy="2466975"/>
              </a:xfrm>
              <a:custGeom>
                <a:avLst/>
                <a:gdLst>
                  <a:gd name="T0" fmla="*/ 121 w 256"/>
                  <a:gd name="T1" fmla="*/ 244 h 256"/>
                  <a:gd name="T2" fmla="*/ 98 w 256"/>
                  <a:gd name="T3" fmla="*/ 252 h 256"/>
                  <a:gd name="T4" fmla="*/ 90 w 256"/>
                  <a:gd name="T5" fmla="*/ 238 h 256"/>
                  <a:gd name="T6" fmla="*/ 77 w 256"/>
                  <a:gd name="T7" fmla="*/ 232 h 256"/>
                  <a:gd name="T8" fmla="*/ 53 w 256"/>
                  <a:gd name="T9" fmla="*/ 231 h 256"/>
                  <a:gd name="T10" fmla="*/ 51 w 256"/>
                  <a:gd name="T11" fmla="*/ 215 h 256"/>
                  <a:gd name="T12" fmla="*/ 41 w 256"/>
                  <a:gd name="T13" fmla="*/ 205 h 256"/>
                  <a:gd name="T14" fmla="*/ 19 w 256"/>
                  <a:gd name="T15" fmla="*/ 194 h 256"/>
                  <a:gd name="T16" fmla="*/ 23 w 256"/>
                  <a:gd name="T17" fmla="*/ 179 h 256"/>
                  <a:gd name="T18" fmla="*/ 18 w 256"/>
                  <a:gd name="T19" fmla="*/ 166 h 256"/>
                  <a:gd name="T20" fmla="*/ 2 w 256"/>
                  <a:gd name="T21" fmla="*/ 147 h 256"/>
                  <a:gd name="T22" fmla="*/ 12 w 256"/>
                  <a:gd name="T23" fmla="*/ 135 h 256"/>
                  <a:gd name="T24" fmla="*/ 12 w 256"/>
                  <a:gd name="T25" fmla="*/ 121 h 256"/>
                  <a:gd name="T26" fmla="*/ 2 w 256"/>
                  <a:gd name="T27" fmla="*/ 108 h 256"/>
                  <a:gd name="T28" fmla="*/ 18 w 256"/>
                  <a:gd name="T29" fmla="*/ 90 h 256"/>
                  <a:gd name="T30" fmla="*/ 23 w 256"/>
                  <a:gd name="T31" fmla="*/ 77 h 256"/>
                  <a:gd name="T32" fmla="*/ 19 w 256"/>
                  <a:gd name="T33" fmla="*/ 62 h 256"/>
                  <a:gd name="T34" fmla="*/ 41 w 256"/>
                  <a:gd name="T35" fmla="*/ 51 h 256"/>
                  <a:gd name="T36" fmla="*/ 51 w 256"/>
                  <a:gd name="T37" fmla="*/ 41 h 256"/>
                  <a:gd name="T38" fmla="*/ 53 w 256"/>
                  <a:gd name="T39" fmla="*/ 25 h 256"/>
                  <a:gd name="T40" fmla="*/ 77 w 256"/>
                  <a:gd name="T41" fmla="*/ 23 h 256"/>
                  <a:gd name="T42" fmla="*/ 90 w 256"/>
                  <a:gd name="T43" fmla="*/ 18 h 256"/>
                  <a:gd name="T44" fmla="*/ 98 w 256"/>
                  <a:gd name="T45" fmla="*/ 4 h 256"/>
                  <a:gd name="T46" fmla="*/ 121 w 256"/>
                  <a:gd name="T47" fmla="*/ 12 h 256"/>
                  <a:gd name="T48" fmla="*/ 134 w 256"/>
                  <a:gd name="T49" fmla="*/ 0 h 256"/>
                  <a:gd name="T50" fmla="*/ 144 w 256"/>
                  <a:gd name="T51" fmla="*/ 13 h 256"/>
                  <a:gd name="T52" fmla="*/ 158 w 256"/>
                  <a:gd name="T53" fmla="*/ 15 h 256"/>
                  <a:gd name="T54" fmla="*/ 182 w 256"/>
                  <a:gd name="T55" fmla="*/ 12 h 256"/>
                  <a:gd name="T56" fmla="*/ 187 w 256"/>
                  <a:gd name="T57" fmla="*/ 28 h 256"/>
                  <a:gd name="T58" fmla="*/ 199 w 256"/>
                  <a:gd name="T59" fmla="*/ 36 h 256"/>
                  <a:gd name="T60" fmla="*/ 222 w 256"/>
                  <a:gd name="T61" fmla="*/ 42 h 256"/>
                  <a:gd name="T62" fmla="*/ 221 w 256"/>
                  <a:gd name="T63" fmla="*/ 58 h 256"/>
                  <a:gd name="T64" fmla="*/ 229 w 256"/>
                  <a:gd name="T65" fmla="*/ 70 h 256"/>
                  <a:gd name="T66" fmla="*/ 248 w 256"/>
                  <a:gd name="T67" fmla="*/ 84 h 256"/>
                  <a:gd name="T68" fmla="*/ 241 w 256"/>
                  <a:gd name="T69" fmla="*/ 99 h 256"/>
                  <a:gd name="T70" fmla="*/ 244 w 256"/>
                  <a:gd name="T71" fmla="*/ 113 h 256"/>
                  <a:gd name="T72" fmla="*/ 256 w 256"/>
                  <a:gd name="T73" fmla="*/ 128 h 256"/>
                  <a:gd name="T74" fmla="*/ 244 w 256"/>
                  <a:gd name="T75" fmla="*/ 143 h 256"/>
                  <a:gd name="T76" fmla="*/ 241 w 256"/>
                  <a:gd name="T77" fmla="*/ 157 h 256"/>
                  <a:gd name="T78" fmla="*/ 248 w 256"/>
                  <a:gd name="T79" fmla="*/ 172 h 256"/>
                  <a:gd name="T80" fmla="*/ 229 w 256"/>
                  <a:gd name="T81" fmla="*/ 186 h 256"/>
                  <a:gd name="T82" fmla="*/ 221 w 256"/>
                  <a:gd name="T83" fmla="*/ 198 h 256"/>
                  <a:gd name="T84" fmla="*/ 222 w 256"/>
                  <a:gd name="T85" fmla="*/ 214 h 256"/>
                  <a:gd name="T86" fmla="*/ 199 w 256"/>
                  <a:gd name="T87" fmla="*/ 220 h 256"/>
                  <a:gd name="T88" fmla="*/ 187 w 256"/>
                  <a:gd name="T89" fmla="*/ 228 h 256"/>
                  <a:gd name="T90" fmla="*/ 182 w 256"/>
                  <a:gd name="T91" fmla="*/ 244 h 256"/>
                  <a:gd name="T92" fmla="*/ 158 w 256"/>
                  <a:gd name="T93" fmla="*/ 240 h 256"/>
                  <a:gd name="T94" fmla="*/ 144 w 256"/>
                  <a:gd name="T95" fmla="*/ 243 h 256"/>
                  <a:gd name="T96" fmla="*/ 134 w 256"/>
                  <a:gd name="T97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126" y="256"/>
                      <a:pt x="125" y="256"/>
                      <a:pt x="123" y="256"/>
                    </a:cubicBezTo>
                    <a:cubicBezTo>
                      <a:pt x="122" y="244"/>
                      <a:pt x="122" y="244"/>
                      <a:pt x="122" y="244"/>
                    </a:cubicBezTo>
                    <a:cubicBezTo>
                      <a:pt x="121" y="244"/>
                      <a:pt x="121" y="244"/>
                      <a:pt x="121" y="244"/>
                    </a:cubicBezTo>
                    <a:cubicBezTo>
                      <a:pt x="118" y="244"/>
                      <a:pt x="116" y="244"/>
                      <a:pt x="113" y="243"/>
                    </a:cubicBezTo>
                    <a:cubicBezTo>
                      <a:pt x="112" y="243"/>
                      <a:pt x="112" y="243"/>
                      <a:pt x="112" y="243"/>
                    </a:cubicBezTo>
                    <a:cubicBezTo>
                      <a:pt x="109" y="254"/>
                      <a:pt x="109" y="254"/>
                      <a:pt x="109" y="254"/>
                    </a:cubicBezTo>
                    <a:cubicBezTo>
                      <a:pt x="105" y="254"/>
                      <a:pt x="101" y="253"/>
                      <a:pt x="98" y="252"/>
                    </a:cubicBezTo>
                    <a:cubicBezTo>
                      <a:pt x="99" y="241"/>
                      <a:pt x="99" y="241"/>
                      <a:pt x="99" y="241"/>
                    </a:cubicBezTo>
                    <a:cubicBezTo>
                      <a:pt x="98" y="240"/>
                      <a:pt x="98" y="240"/>
                      <a:pt x="98" y="240"/>
                    </a:cubicBezTo>
                    <a:cubicBezTo>
                      <a:pt x="96" y="240"/>
                      <a:pt x="93" y="239"/>
                      <a:pt x="91" y="238"/>
                    </a:cubicBezTo>
                    <a:cubicBezTo>
                      <a:pt x="90" y="238"/>
                      <a:pt x="90" y="238"/>
                      <a:pt x="90" y="238"/>
                    </a:cubicBezTo>
                    <a:cubicBezTo>
                      <a:pt x="84" y="248"/>
                      <a:pt x="84" y="248"/>
                      <a:pt x="84" y="248"/>
                    </a:cubicBezTo>
                    <a:cubicBezTo>
                      <a:pt x="81" y="247"/>
                      <a:pt x="78" y="245"/>
                      <a:pt x="74" y="244"/>
                    </a:cubicBezTo>
                    <a:cubicBezTo>
                      <a:pt x="78" y="233"/>
                      <a:pt x="78" y="233"/>
                      <a:pt x="78" y="233"/>
                    </a:cubicBezTo>
                    <a:cubicBezTo>
                      <a:pt x="77" y="232"/>
                      <a:pt x="77" y="232"/>
                      <a:pt x="77" y="232"/>
                    </a:cubicBezTo>
                    <a:cubicBezTo>
                      <a:pt x="75" y="231"/>
                      <a:pt x="72" y="230"/>
                      <a:pt x="70" y="229"/>
                    </a:cubicBezTo>
                    <a:cubicBezTo>
                      <a:pt x="69" y="228"/>
                      <a:pt x="69" y="228"/>
                      <a:pt x="69" y="228"/>
                    </a:cubicBezTo>
                    <a:cubicBezTo>
                      <a:pt x="62" y="237"/>
                      <a:pt x="62" y="237"/>
                      <a:pt x="62" y="237"/>
                    </a:cubicBezTo>
                    <a:cubicBezTo>
                      <a:pt x="59" y="235"/>
                      <a:pt x="56" y="233"/>
                      <a:pt x="53" y="231"/>
                    </a:cubicBezTo>
                    <a:cubicBezTo>
                      <a:pt x="58" y="221"/>
                      <a:pt x="58" y="221"/>
                      <a:pt x="58" y="221"/>
                    </a:cubicBezTo>
                    <a:cubicBezTo>
                      <a:pt x="58" y="220"/>
                      <a:pt x="58" y="220"/>
                      <a:pt x="58" y="220"/>
                    </a:cubicBezTo>
                    <a:cubicBezTo>
                      <a:pt x="55" y="219"/>
                      <a:pt x="53" y="217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42" y="222"/>
                      <a:pt x="42" y="222"/>
                      <a:pt x="42" y="222"/>
                    </a:cubicBezTo>
                    <a:cubicBezTo>
                      <a:pt x="39" y="220"/>
                      <a:pt x="36" y="217"/>
                      <a:pt x="34" y="214"/>
                    </a:cubicBezTo>
                    <a:cubicBezTo>
                      <a:pt x="41" y="205"/>
                      <a:pt x="41" y="205"/>
                      <a:pt x="41" y="205"/>
                    </a:cubicBezTo>
                    <a:cubicBezTo>
                      <a:pt x="41" y="205"/>
                      <a:pt x="41" y="205"/>
                      <a:pt x="41" y="205"/>
                    </a:cubicBezTo>
                    <a:cubicBezTo>
                      <a:pt x="39" y="203"/>
                      <a:pt x="37" y="201"/>
                      <a:pt x="36" y="199"/>
                    </a:cubicBezTo>
                    <a:cubicBezTo>
                      <a:pt x="35" y="198"/>
                      <a:pt x="35" y="198"/>
                      <a:pt x="35" y="198"/>
                    </a:cubicBezTo>
                    <a:cubicBezTo>
                      <a:pt x="25" y="204"/>
                      <a:pt x="25" y="204"/>
                      <a:pt x="25" y="204"/>
                    </a:cubicBezTo>
                    <a:cubicBezTo>
                      <a:pt x="23" y="201"/>
                      <a:pt x="21" y="198"/>
                      <a:pt x="19" y="194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6" y="184"/>
                      <a:pt x="25" y="182"/>
                      <a:pt x="24" y="179"/>
                    </a:cubicBezTo>
                    <a:cubicBezTo>
                      <a:pt x="23" y="179"/>
                      <a:pt x="23" y="179"/>
                      <a:pt x="23" y="179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1" y="179"/>
                      <a:pt x="9" y="175"/>
                      <a:pt x="8" y="172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7" y="163"/>
                      <a:pt x="16" y="160"/>
                      <a:pt x="16" y="158"/>
                    </a:cubicBezTo>
                    <a:cubicBezTo>
                      <a:pt x="16" y="157"/>
                      <a:pt x="16" y="157"/>
                      <a:pt x="16" y="157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3" y="155"/>
                      <a:pt x="2" y="151"/>
                      <a:pt x="2" y="147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13" y="141"/>
                      <a:pt x="12" y="138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2"/>
                      <a:pt x="0" y="130"/>
                      <a:pt x="0" y="128"/>
                    </a:cubicBezTo>
                    <a:cubicBezTo>
                      <a:pt x="0" y="126"/>
                      <a:pt x="0" y="124"/>
                      <a:pt x="0" y="122"/>
                    </a:cubicBezTo>
                    <a:cubicBezTo>
                      <a:pt x="12" y="121"/>
                      <a:pt x="12" y="121"/>
                      <a:pt x="12" y="121"/>
                    </a:cubicBezTo>
                    <a:cubicBezTo>
                      <a:pt x="12" y="121"/>
                      <a:pt x="12" y="121"/>
                      <a:pt x="12" y="121"/>
                    </a:cubicBezTo>
                    <a:cubicBezTo>
                      <a:pt x="12" y="118"/>
                      <a:pt x="13" y="115"/>
                      <a:pt x="13" y="113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5"/>
                      <a:pt x="3" y="101"/>
                      <a:pt x="4" y="98"/>
                    </a:cubicBezTo>
                    <a:cubicBezTo>
                      <a:pt x="16" y="99"/>
                      <a:pt x="16" y="99"/>
                      <a:pt x="16" y="99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6"/>
                      <a:pt x="17" y="93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9" y="81"/>
                      <a:pt x="11" y="77"/>
                      <a:pt x="12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5" y="74"/>
                      <a:pt x="26" y="72"/>
                      <a:pt x="28" y="70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1" y="58"/>
                      <a:pt x="23" y="55"/>
                      <a:pt x="25" y="52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7" y="55"/>
                      <a:pt x="39" y="53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39"/>
                      <a:pt x="39" y="36"/>
                      <a:pt x="42" y="34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3" y="39"/>
                      <a:pt x="55" y="37"/>
                      <a:pt x="58" y="36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6" y="23"/>
                      <a:pt x="59" y="21"/>
                      <a:pt x="62" y="19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6"/>
                      <a:pt x="75" y="25"/>
                      <a:pt x="77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8" y="10"/>
                      <a:pt x="81" y="9"/>
                      <a:pt x="84" y="8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3" y="17"/>
                      <a:pt x="96" y="16"/>
                      <a:pt x="98" y="15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101" y="3"/>
                      <a:pt x="105" y="2"/>
                      <a:pt x="109" y="2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6" y="12"/>
                      <a:pt x="118" y="12"/>
                      <a:pt x="121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5" y="0"/>
                      <a:pt x="126" y="0"/>
                      <a:pt x="128" y="0"/>
                    </a:cubicBezTo>
                    <a:cubicBezTo>
                      <a:pt x="130" y="0"/>
                      <a:pt x="132" y="0"/>
                      <a:pt x="134" y="0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8" y="12"/>
                      <a:pt x="141" y="12"/>
                      <a:pt x="144" y="13"/>
                    </a:cubicBezTo>
                    <a:cubicBezTo>
                      <a:pt x="144" y="13"/>
                      <a:pt x="144" y="13"/>
                      <a:pt x="144" y="13"/>
                    </a:cubicBezTo>
                    <a:cubicBezTo>
                      <a:pt x="148" y="2"/>
                      <a:pt x="148" y="2"/>
                      <a:pt x="148" y="2"/>
                    </a:cubicBezTo>
                    <a:cubicBezTo>
                      <a:pt x="151" y="2"/>
                      <a:pt x="155" y="3"/>
                      <a:pt x="159" y="4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61" y="16"/>
                      <a:pt x="163" y="17"/>
                      <a:pt x="166" y="18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75" y="9"/>
                      <a:pt x="179" y="10"/>
                      <a:pt x="182" y="12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82" y="25"/>
                      <a:pt x="184" y="26"/>
                      <a:pt x="187" y="27"/>
                    </a:cubicBezTo>
                    <a:cubicBezTo>
                      <a:pt x="187" y="28"/>
                      <a:pt x="187" y="28"/>
                      <a:pt x="187" y="28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8" y="21"/>
                      <a:pt x="201" y="23"/>
                      <a:pt x="204" y="25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9" y="36"/>
                      <a:pt x="199" y="36"/>
                      <a:pt x="199" y="36"/>
                    </a:cubicBezTo>
                    <a:cubicBezTo>
                      <a:pt x="201" y="37"/>
                      <a:pt x="203" y="39"/>
                      <a:pt x="205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15" y="34"/>
                      <a:pt x="215" y="34"/>
                      <a:pt x="215" y="34"/>
                    </a:cubicBezTo>
                    <a:cubicBezTo>
                      <a:pt x="217" y="36"/>
                      <a:pt x="220" y="39"/>
                      <a:pt x="222" y="42"/>
                    </a:cubicBezTo>
                    <a:cubicBezTo>
                      <a:pt x="215" y="51"/>
                      <a:pt x="215" y="51"/>
                      <a:pt x="215" y="51"/>
                    </a:cubicBezTo>
                    <a:cubicBezTo>
                      <a:pt x="216" y="51"/>
                      <a:pt x="216" y="51"/>
                      <a:pt x="216" y="51"/>
                    </a:cubicBezTo>
                    <a:cubicBezTo>
                      <a:pt x="217" y="53"/>
                      <a:pt x="219" y="55"/>
                      <a:pt x="221" y="57"/>
                    </a:cubicBezTo>
                    <a:cubicBezTo>
                      <a:pt x="221" y="58"/>
                      <a:pt x="221" y="58"/>
                      <a:pt x="221" y="58"/>
                    </a:cubicBezTo>
                    <a:cubicBezTo>
                      <a:pt x="231" y="52"/>
                      <a:pt x="231" y="52"/>
                      <a:pt x="231" y="52"/>
                    </a:cubicBezTo>
                    <a:cubicBezTo>
                      <a:pt x="234" y="55"/>
                      <a:pt x="236" y="58"/>
                      <a:pt x="238" y="62"/>
                    </a:cubicBezTo>
                    <a:cubicBezTo>
                      <a:pt x="229" y="69"/>
                      <a:pt x="229" y="69"/>
                      <a:pt x="229" y="69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30" y="72"/>
                      <a:pt x="232" y="74"/>
                      <a:pt x="233" y="77"/>
                    </a:cubicBezTo>
                    <a:cubicBezTo>
                      <a:pt x="233" y="77"/>
                      <a:pt x="233" y="77"/>
                      <a:pt x="233" y="77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6" y="77"/>
                      <a:pt x="247" y="81"/>
                      <a:pt x="248" y="84"/>
                    </a:cubicBezTo>
                    <a:cubicBezTo>
                      <a:pt x="238" y="90"/>
                      <a:pt x="238" y="90"/>
                      <a:pt x="238" y="90"/>
                    </a:cubicBezTo>
                    <a:cubicBezTo>
                      <a:pt x="238" y="90"/>
                      <a:pt x="238" y="90"/>
                      <a:pt x="238" y="90"/>
                    </a:cubicBezTo>
                    <a:cubicBezTo>
                      <a:pt x="239" y="93"/>
                      <a:pt x="240" y="96"/>
                      <a:pt x="241" y="98"/>
                    </a:cubicBezTo>
                    <a:cubicBezTo>
                      <a:pt x="241" y="99"/>
                      <a:pt x="241" y="99"/>
                      <a:pt x="241" y="99"/>
                    </a:cubicBezTo>
                    <a:cubicBezTo>
                      <a:pt x="252" y="98"/>
                      <a:pt x="252" y="98"/>
                      <a:pt x="252" y="98"/>
                    </a:cubicBezTo>
                    <a:cubicBezTo>
                      <a:pt x="253" y="101"/>
                      <a:pt x="254" y="105"/>
                      <a:pt x="255" y="108"/>
                    </a:cubicBezTo>
                    <a:cubicBezTo>
                      <a:pt x="243" y="112"/>
                      <a:pt x="243" y="112"/>
                      <a:pt x="243" y="112"/>
                    </a:cubicBezTo>
                    <a:cubicBezTo>
                      <a:pt x="244" y="113"/>
                      <a:pt x="244" y="113"/>
                      <a:pt x="244" y="113"/>
                    </a:cubicBezTo>
                    <a:cubicBezTo>
                      <a:pt x="244" y="115"/>
                      <a:pt x="244" y="118"/>
                      <a:pt x="244" y="121"/>
                    </a:cubicBezTo>
                    <a:cubicBezTo>
                      <a:pt x="244" y="121"/>
                      <a:pt x="244" y="121"/>
                      <a:pt x="244" y="121"/>
                    </a:cubicBezTo>
                    <a:cubicBezTo>
                      <a:pt x="256" y="122"/>
                      <a:pt x="256" y="122"/>
                      <a:pt x="256" y="122"/>
                    </a:cubicBezTo>
                    <a:cubicBezTo>
                      <a:pt x="256" y="124"/>
                      <a:pt x="256" y="126"/>
                      <a:pt x="256" y="128"/>
                    </a:cubicBezTo>
                    <a:cubicBezTo>
                      <a:pt x="256" y="130"/>
                      <a:pt x="256" y="132"/>
                      <a:pt x="256" y="134"/>
                    </a:cubicBezTo>
                    <a:cubicBezTo>
                      <a:pt x="244" y="135"/>
                      <a:pt x="244" y="135"/>
                      <a:pt x="244" y="135"/>
                    </a:cubicBezTo>
                    <a:cubicBezTo>
                      <a:pt x="244" y="135"/>
                      <a:pt x="244" y="135"/>
                      <a:pt x="244" y="135"/>
                    </a:cubicBezTo>
                    <a:cubicBezTo>
                      <a:pt x="244" y="138"/>
                      <a:pt x="244" y="141"/>
                      <a:pt x="244" y="143"/>
                    </a:cubicBezTo>
                    <a:cubicBezTo>
                      <a:pt x="243" y="144"/>
                      <a:pt x="243" y="144"/>
                      <a:pt x="243" y="144"/>
                    </a:cubicBezTo>
                    <a:cubicBezTo>
                      <a:pt x="255" y="147"/>
                      <a:pt x="255" y="147"/>
                      <a:pt x="255" y="147"/>
                    </a:cubicBezTo>
                    <a:cubicBezTo>
                      <a:pt x="254" y="151"/>
                      <a:pt x="253" y="155"/>
                      <a:pt x="252" y="158"/>
                    </a:cubicBezTo>
                    <a:cubicBezTo>
                      <a:pt x="241" y="157"/>
                      <a:pt x="241" y="157"/>
                      <a:pt x="241" y="157"/>
                    </a:cubicBezTo>
                    <a:cubicBezTo>
                      <a:pt x="241" y="158"/>
                      <a:pt x="241" y="158"/>
                      <a:pt x="241" y="158"/>
                    </a:cubicBezTo>
                    <a:cubicBezTo>
                      <a:pt x="240" y="160"/>
                      <a:pt x="239" y="163"/>
                      <a:pt x="238" y="166"/>
                    </a:cubicBezTo>
                    <a:cubicBezTo>
                      <a:pt x="238" y="166"/>
                      <a:pt x="238" y="166"/>
                      <a:pt x="238" y="166"/>
                    </a:cubicBezTo>
                    <a:cubicBezTo>
                      <a:pt x="248" y="172"/>
                      <a:pt x="248" y="172"/>
                      <a:pt x="248" y="172"/>
                    </a:cubicBezTo>
                    <a:cubicBezTo>
                      <a:pt x="247" y="175"/>
                      <a:pt x="246" y="179"/>
                      <a:pt x="244" y="182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32" y="182"/>
                      <a:pt x="230" y="184"/>
                      <a:pt x="229" y="186"/>
                    </a:cubicBezTo>
                    <a:cubicBezTo>
                      <a:pt x="229" y="187"/>
                      <a:pt x="229" y="187"/>
                      <a:pt x="229" y="187"/>
                    </a:cubicBezTo>
                    <a:cubicBezTo>
                      <a:pt x="238" y="194"/>
                      <a:pt x="238" y="194"/>
                      <a:pt x="238" y="194"/>
                    </a:cubicBezTo>
                    <a:cubicBezTo>
                      <a:pt x="236" y="198"/>
                      <a:pt x="234" y="201"/>
                      <a:pt x="231" y="204"/>
                    </a:cubicBezTo>
                    <a:cubicBezTo>
                      <a:pt x="221" y="198"/>
                      <a:pt x="221" y="198"/>
                      <a:pt x="221" y="198"/>
                    </a:cubicBezTo>
                    <a:cubicBezTo>
                      <a:pt x="221" y="199"/>
                      <a:pt x="221" y="199"/>
                      <a:pt x="221" y="199"/>
                    </a:cubicBezTo>
                    <a:cubicBezTo>
                      <a:pt x="219" y="201"/>
                      <a:pt x="217" y="203"/>
                      <a:pt x="216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22" y="214"/>
                      <a:pt x="222" y="214"/>
                      <a:pt x="222" y="214"/>
                    </a:cubicBezTo>
                    <a:cubicBezTo>
                      <a:pt x="220" y="217"/>
                      <a:pt x="217" y="220"/>
                      <a:pt x="215" y="222"/>
                    </a:cubicBezTo>
                    <a:cubicBezTo>
                      <a:pt x="206" y="215"/>
                      <a:pt x="206" y="215"/>
                      <a:pt x="206" y="215"/>
                    </a:cubicBezTo>
                    <a:cubicBezTo>
                      <a:pt x="205" y="215"/>
                      <a:pt x="205" y="215"/>
                      <a:pt x="205" y="215"/>
                    </a:cubicBezTo>
                    <a:cubicBezTo>
                      <a:pt x="203" y="217"/>
                      <a:pt x="201" y="219"/>
                      <a:pt x="199" y="220"/>
                    </a:cubicBezTo>
                    <a:cubicBezTo>
                      <a:pt x="198" y="221"/>
                      <a:pt x="198" y="221"/>
                      <a:pt x="198" y="221"/>
                    </a:cubicBezTo>
                    <a:cubicBezTo>
                      <a:pt x="204" y="231"/>
                      <a:pt x="204" y="231"/>
                      <a:pt x="204" y="231"/>
                    </a:cubicBezTo>
                    <a:cubicBezTo>
                      <a:pt x="201" y="233"/>
                      <a:pt x="198" y="235"/>
                      <a:pt x="195" y="237"/>
                    </a:cubicBezTo>
                    <a:cubicBezTo>
                      <a:pt x="187" y="228"/>
                      <a:pt x="187" y="228"/>
                      <a:pt x="187" y="228"/>
                    </a:cubicBezTo>
                    <a:cubicBezTo>
                      <a:pt x="187" y="229"/>
                      <a:pt x="187" y="229"/>
                      <a:pt x="187" y="229"/>
                    </a:cubicBezTo>
                    <a:cubicBezTo>
                      <a:pt x="184" y="230"/>
                      <a:pt x="182" y="231"/>
                      <a:pt x="179" y="232"/>
                    </a:cubicBezTo>
                    <a:cubicBezTo>
                      <a:pt x="179" y="233"/>
                      <a:pt x="179" y="233"/>
                      <a:pt x="179" y="233"/>
                    </a:cubicBezTo>
                    <a:cubicBezTo>
                      <a:pt x="182" y="244"/>
                      <a:pt x="182" y="244"/>
                      <a:pt x="182" y="244"/>
                    </a:cubicBezTo>
                    <a:cubicBezTo>
                      <a:pt x="179" y="245"/>
                      <a:pt x="175" y="247"/>
                      <a:pt x="172" y="248"/>
                    </a:cubicBezTo>
                    <a:cubicBezTo>
                      <a:pt x="167" y="238"/>
                      <a:pt x="167" y="238"/>
                      <a:pt x="167" y="238"/>
                    </a:cubicBezTo>
                    <a:cubicBezTo>
                      <a:pt x="166" y="238"/>
                      <a:pt x="166" y="238"/>
                      <a:pt x="166" y="238"/>
                    </a:cubicBezTo>
                    <a:cubicBezTo>
                      <a:pt x="163" y="239"/>
                      <a:pt x="161" y="240"/>
                      <a:pt x="158" y="240"/>
                    </a:cubicBezTo>
                    <a:cubicBezTo>
                      <a:pt x="157" y="241"/>
                      <a:pt x="157" y="241"/>
                      <a:pt x="157" y="241"/>
                    </a:cubicBezTo>
                    <a:cubicBezTo>
                      <a:pt x="159" y="252"/>
                      <a:pt x="159" y="252"/>
                      <a:pt x="159" y="252"/>
                    </a:cubicBezTo>
                    <a:cubicBezTo>
                      <a:pt x="155" y="253"/>
                      <a:pt x="151" y="254"/>
                      <a:pt x="148" y="254"/>
                    </a:cubicBezTo>
                    <a:cubicBezTo>
                      <a:pt x="144" y="243"/>
                      <a:pt x="144" y="243"/>
                      <a:pt x="144" y="243"/>
                    </a:cubicBezTo>
                    <a:cubicBezTo>
                      <a:pt x="144" y="243"/>
                      <a:pt x="144" y="243"/>
                      <a:pt x="144" y="243"/>
                    </a:cubicBezTo>
                    <a:cubicBezTo>
                      <a:pt x="141" y="244"/>
                      <a:pt x="138" y="244"/>
                      <a:pt x="136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2" y="256"/>
                      <a:pt x="130" y="256"/>
                      <a:pt x="128" y="2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358074" y="3914742"/>
                <a:ext cx="1971740" cy="1971740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2555876" y="2422525"/>
                <a:ext cx="2111375" cy="2120900"/>
              </a:xfrm>
              <a:custGeom>
                <a:avLst/>
                <a:gdLst>
                  <a:gd name="T0" fmla="*/ 103 w 219"/>
                  <a:gd name="T1" fmla="*/ 210 h 220"/>
                  <a:gd name="T2" fmla="*/ 83 w 219"/>
                  <a:gd name="T3" fmla="*/ 217 h 220"/>
                  <a:gd name="T4" fmla="*/ 77 w 219"/>
                  <a:gd name="T5" fmla="*/ 205 h 220"/>
                  <a:gd name="T6" fmla="*/ 66 w 219"/>
                  <a:gd name="T7" fmla="*/ 200 h 220"/>
                  <a:gd name="T8" fmla="*/ 45 w 219"/>
                  <a:gd name="T9" fmla="*/ 199 h 220"/>
                  <a:gd name="T10" fmla="*/ 43 w 219"/>
                  <a:gd name="T11" fmla="*/ 185 h 220"/>
                  <a:gd name="T12" fmla="*/ 35 w 219"/>
                  <a:gd name="T13" fmla="*/ 176 h 220"/>
                  <a:gd name="T14" fmla="*/ 16 w 219"/>
                  <a:gd name="T15" fmla="*/ 167 h 220"/>
                  <a:gd name="T16" fmla="*/ 19 w 219"/>
                  <a:gd name="T17" fmla="*/ 154 h 220"/>
                  <a:gd name="T18" fmla="*/ 15 w 219"/>
                  <a:gd name="T19" fmla="*/ 143 h 220"/>
                  <a:gd name="T20" fmla="*/ 1 w 219"/>
                  <a:gd name="T21" fmla="*/ 127 h 220"/>
                  <a:gd name="T22" fmla="*/ 10 w 219"/>
                  <a:gd name="T23" fmla="*/ 116 h 220"/>
                  <a:gd name="T24" fmla="*/ 10 w 219"/>
                  <a:gd name="T25" fmla="*/ 105 h 220"/>
                  <a:gd name="T26" fmla="*/ 1 w 219"/>
                  <a:gd name="T27" fmla="*/ 94 h 220"/>
                  <a:gd name="T28" fmla="*/ 15 w 219"/>
                  <a:gd name="T29" fmla="*/ 78 h 220"/>
                  <a:gd name="T30" fmla="*/ 19 w 219"/>
                  <a:gd name="T31" fmla="*/ 67 h 220"/>
                  <a:gd name="T32" fmla="*/ 16 w 219"/>
                  <a:gd name="T33" fmla="*/ 53 h 220"/>
                  <a:gd name="T34" fmla="*/ 35 w 219"/>
                  <a:gd name="T35" fmla="*/ 44 h 220"/>
                  <a:gd name="T36" fmla="*/ 43 w 219"/>
                  <a:gd name="T37" fmla="*/ 36 h 220"/>
                  <a:gd name="T38" fmla="*/ 45 w 219"/>
                  <a:gd name="T39" fmla="*/ 22 h 220"/>
                  <a:gd name="T40" fmla="*/ 66 w 219"/>
                  <a:gd name="T41" fmla="*/ 21 h 220"/>
                  <a:gd name="T42" fmla="*/ 77 w 219"/>
                  <a:gd name="T43" fmla="*/ 16 h 220"/>
                  <a:gd name="T44" fmla="*/ 83 w 219"/>
                  <a:gd name="T45" fmla="*/ 4 h 220"/>
                  <a:gd name="T46" fmla="*/ 103 w 219"/>
                  <a:gd name="T47" fmla="*/ 11 h 220"/>
                  <a:gd name="T48" fmla="*/ 114 w 219"/>
                  <a:gd name="T49" fmla="*/ 1 h 220"/>
                  <a:gd name="T50" fmla="*/ 123 w 219"/>
                  <a:gd name="T51" fmla="*/ 11 h 220"/>
                  <a:gd name="T52" fmla="*/ 135 w 219"/>
                  <a:gd name="T53" fmla="*/ 14 h 220"/>
                  <a:gd name="T54" fmla="*/ 156 w 219"/>
                  <a:gd name="T55" fmla="*/ 11 h 220"/>
                  <a:gd name="T56" fmla="*/ 160 w 219"/>
                  <a:gd name="T57" fmla="*/ 24 h 220"/>
                  <a:gd name="T58" fmla="*/ 170 w 219"/>
                  <a:gd name="T59" fmla="*/ 31 h 220"/>
                  <a:gd name="T60" fmla="*/ 191 w 219"/>
                  <a:gd name="T61" fmla="*/ 36 h 220"/>
                  <a:gd name="T62" fmla="*/ 189 w 219"/>
                  <a:gd name="T63" fmla="*/ 50 h 220"/>
                  <a:gd name="T64" fmla="*/ 196 w 219"/>
                  <a:gd name="T65" fmla="*/ 60 h 220"/>
                  <a:gd name="T66" fmla="*/ 213 w 219"/>
                  <a:gd name="T67" fmla="*/ 73 h 220"/>
                  <a:gd name="T68" fmla="*/ 206 w 219"/>
                  <a:gd name="T69" fmla="*/ 85 h 220"/>
                  <a:gd name="T70" fmla="*/ 209 w 219"/>
                  <a:gd name="T71" fmla="*/ 97 h 220"/>
                  <a:gd name="T72" fmla="*/ 219 w 219"/>
                  <a:gd name="T73" fmla="*/ 110 h 220"/>
                  <a:gd name="T74" fmla="*/ 209 w 219"/>
                  <a:gd name="T75" fmla="*/ 124 h 220"/>
                  <a:gd name="T76" fmla="*/ 206 w 219"/>
                  <a:gd name="T77" fmla="*/ 135 h 220"/>
                  <a:gd name="T78" fmla="*/ 213 w 219"/>
                  <a:gd name="T79" fmla="*/ 148 h 220"/>
                  <a:gd name="T80" fmla="*/ 196 w 219"/>
                  <a:gd name="T81" fmla="*/ 161 h 220"/>
                  <a:gd name="T82" fmla="*/ 189 w 219"/>
                  <a:gd name="T83" fmla="*/ 171 h 220"/>
                  <a:gd name="T84" fmla="*/ 191 w 219"/>
                  <a:gd name="T85" fmla="*/ 185 h 220"/>
                  <a:gd name="T86" fmla="*/ 170 w 219"/>
                  <a:gd name="T87" fmla="*/ 190 h 220"/>
                  <a:gd name="T88" fmla="*/ 160 w 219"/>
                  <a:gd name="T89" fmla="*/ 197 h 220"/>
                  <a:gd name="T90" fmla="*/ 156 w 219"/>
                  <a:gd name="T91" fmla="*/ 210 h 220"/>
                  <a:gd name="T92" fmla="*/ 135 w 219"/>
                  <a:gd name="T93" fmla="*/ 207 h 220"/>
                  <a:gd name="T94" fmla="*/ 123 w 219"/>
                  <a:gd name="T95" fmla="*/ 209 h 220"/>
                  <a:gd name="T96" fmla="*/ 114 w 219"/>
                  <a:gd name="T9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9" h="220">
                    <a:moveTo>
                      <a:pt x="110" y="220"/>
                    </a:moveTo>
                    <a:cubicBezTo>
                      <a:pt x="108" y="220"/>
                      <a:pt x="106" y="220"/>
                      <a:pt x="105" y="220"/>
                    </a:cubicBezTo>
                    <a:cubicBezTo>
                      <a:pt x="104" y="210"/>
                      <a:pt x="104" y="210"/>
                      <a:pt x="104" y="210"/>
                    </a:cubicBezTo>
                    <a:cubicBezTo>
                      <a:pt x="103" y="210"/>
                      <a:pt x="103" y="210"/>
                      <a:pt x="103" y="210"/>
                    </a:cubicBezTo>
                    <a:cubicBezTo>
                      <a:pt x="101" y="210"/>
                      <a:pt x="99" y="210"/>
                      <a:pt x="96" y="209"/>
                    </a:cubicBezTo>
                    <a:cubicBezTo>
                      <a:pt x="96" y="209"/>
                      <a:pt x="96" y="209"/>
                      <a:pt x="96" y="209"/>
                    </a:cubicBezTo>
                    <a:cubicBezTo>
                      <a:pt x="93" y="219"/>
                      <a:pt x="93" y="219"/>
                      <a:pt x="93" y="219"/>
                    </a:cubicBezTo>
                    <a:cubicBezTo>
                      <a:pt x="90" y="218"/>
                      <a:pt x="87" y="218"/>
                      <a:pt x="83" y="21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2" y="206"/>
                      <a:pt x="80" y="206"/>
                      <a:pt x="77" y="205"/>
                    </a:cubicBezTo>
                    <a:cubicBezTo>
                      <a:pt x="77" y="205"/>
                      <a:pt x="77" y="205"/>
                      <a:pt x="77" y="205"/>
                    </a:cubicBezTo>
                    <a:cubicBezTo>
                      <a:pt x="72" y="214"/>
                      <a:pt x="72" y="214"/>
                      <a:pt x="72" y="214"/>
                    </a:cubicBezTo>
                    <a:cubicBezTo>
                      <a:pt x="69" y="212"/>
                      <a:pt x="66" y="211"/>
                      <a:pt x="63" y="210"/>
                    </a:cubicBezTo>
                    <a:cubicBezTo>
                      <a:pt x="66" y="200"/>
                      <a:pt x="66" y="200"/>
                      <a:pt x="66" y="200"/>
                    </a:cubicBezTo>
                    <a:cubicBezTo>
                      <a:pt x="66" y="200"/>
                      <a:pt x="66" y="200"/>
                      <a:pt x="66" y="200"/>
                    </a:cubicBezTo>
                    <a:cubicBezTo>
                      <a:pt x="64" y="199"/>
                      <a:pt x="62" y="198"/>
                      <a:pt x="59" y="197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53" y="204"/>
                      <a:pt x="53" y="204"/>
                      <a:pt x="53" y="204"/>
                    </a:cubicBezTo>
                    <a:cubicBezTo>
                      <a:pt x="50" y="203"/>
                      <a:pt x="47" y="201"/>
                      <a:pt x="45" y="199"/>
                    </a:cubicBezTo>
                    <a:cubicBezTo>
                      <a:pt x="49" y="190"/>
                      <a:pt x="49" y="190"/>
                      <a:pt x="49" y="190"/>
                    </a:cubicBezTo>
                    <a:cubicBezTo>
                      <a:pt x="49" y="190"/>
                      <a:pt x="49" y="190"/>
                      <a:pt x="49" y="190"/>
                    </a:cubicBezTo>
                    <a:cubicBezTo>
                      <a:pt x="47" y="188"/>
                      <a:pt x="45" y="187"/>
                      <a:pt x="43" y="185"/>
                    </a:cubicBezTo>
                    <a:cubicBezTo>
                      <a:pt x="43" y="185"/>
                      <a:pt x="43" y="185"/>
                      <a:pt x="43" y="185"/>
                    </a:cubicBezTo>
                    <a:cubicBezTo>
                      <a:pt x="35" y="191"/>
                      <a:pt x="35" y="191"/>
                      <a:pt x="35" y="191"/>
                    </a:cubicBezTo>
                    <a:cubicBezTo>
                      <a:pt x="33" y="189"/>
                      <a:pt x="31" y="187"/>
                      <a:pt x="29" y="18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6"/>
                      <a:pt x="35" y="176"/>
                      <a:pt x="35" y="176"/>
                    </a:cubicBezTo>
                    <a:cubicBezTo>
                      <a:pt x="33" y="175"/>
                      <a:pt x="31" y="173"/>
                      <a:pt x="30" y="171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19" y="173"/>
                      <a:pt x="17" y="170"/>
                      <a:pt x="16" y="167"/>
                    </a:cubicBezTo>
                    <a:cubicBezTo>
                      <a:pt x="23" y="161"/>
                      <a:pt x="23" y="161"/>
                      <a:pt x="23" y="161"/>
                    </a:cubicBezTo>
                    <a:cubicBezTo>
                      <a:pt x="23" y="161"/>
                      <a:pt x="23" y="161"/>
                      <a:pt x="23" y="161"/>
                    </a:cubicBezTo>
                    <a:cubicBezTo>
                      <a:pt x="22" y="158"/>
                      <a:pt x="21" y="156"/>
                      <a:pt x="20" y="154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9" y="154"/>
                      <a:pt x="7" y="151"/>
                      <a:pt x="6" y="148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4" y="140"/>
                      <a:pt x="13" y="138"/>
                      <a:pt x="13" y="136"/>
                    </a:cubicBezTo>
                    <a:cubicBezTo>
                      <a:pt x="13" y="135"/>
                      <a:pt x="13" y="135"/>
                      <a:pt x="13" y="135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2" y="133"/>
                      <a:pt x="1" y="130"/>
                      <a:pt x="1" y="127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1"/>
                      <a:pt x="10" y="119"/>
                      <a:pt x="10" y="117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4"/>
                      <a:pt x="0" y="112"/>
                      <a:pt x="0" y="110"/>
                    </a:cubicBezTo>
                    <a:cubicBezTo>
                      <a:pt x="0" y="109"/>
                      <a:pt x="0" y="107"/>
                      <a:pt x="0" y="106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2"/>
                      <a:pt x="10" y="99"/>
                      <a:pt x="10" y="97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1" y="90"/>
                      <a:pt x="2" y="87"/>
                      <a:pt x="3" y="84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3"/>
                      <a:pt x="14" y="80"/>
                      <a:pt x="15" y="78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7" y="70"/>
                      <a:pt x="9" y="67"/>
                      <a:pt x="10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4"/>
                      <a:pt x="22" y="62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1"/>
                      <a:pt x="19" y="48"/>
                      <a:pt x="21" y="45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48"/>
                      <a:pt x="33" y="46"/>
                      <a:pt x="35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1" y="34"/>
                      <a:pt x="33" y="31"/>
                      <a:pt x="35" y="29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4"/>
                      <a:pt x="47" y="32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7" y="20"/>
                      <a:pt x="50" y="18"/>
                      <a:pt x="53" y="16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3"/>
                      <a:pt x="64" y="22"/>
                      <a:pt x="66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9"/>
                      <a:pt x="69" y="8"/>
                      <a:pt x="72" y="7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80" y="15"/>
                      <a:pt x="82" y="14"/>
                      <a:pt x="84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7" y="3"/>
                      <a:pt x="90" y="2"/>
                      <a:pt x="93" y="2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9" y="11"/>
                      <a:pt x="101" y="11"/>
                      <a:pt x="103" y="11"/>
                    </a:cubicBezTo>
                    <a:cubicBezTo>
                      <a:pt x="104" y="11"/>
                      <a:pt x="104" y="11"/>
                      <a:pt x="104" y="11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8" y="0"/>
                      <a:pt x="110" y="0"/>
                    </a:cubicBezTo>
                    <a:cubicBezTo>
                      <a:pt x="111" y="0"/>
                      <a:pt x="113" y="0"/>
                      <a:pt x="114" y="1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18" y="11"/>
                      <a:pt x="120" y="11"/>
                      <a:pt x="123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9" y="2"/>
                      <a:pt x="133" y="3"/>
                      <a:pt x="136" y="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7" y="14"/>
                      <a:pt x="140" y="15"/>
                      <a:pt x="142" y="16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50" y="8"/>
                      <a:pt x="153" y="9"/>
                      <a:pt x="156" y="11"/>
                    </a:cubicBezTo>
                    <a:cubicBezTo>
                      <a:pt x="153" y="20"/>
                      <a:pt x="153" y="20"/>
                      <a:pt x="153" y="20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6" y="22"/>
                      <a:pt x="158" y="23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7" y="16"/>
                      <a:pt x="167" y="16"/>
                      <a:pt x="167" y="16"/>
                    </a:cubicBezTo>
                    <a:cubicBezTo>
                      <a:pt x="169" y="18"/>
                      <a:pt x="172" y="20"/>
                      <a:pt x="174" y="22"/>
                    </a:cubicBezTo>
                    <a:cubicBezTo>
                      <a:pt x="170" y="31"/>
                      <a:pt x="170" y="31"/>
                      <a:pt x="170" y="31"/>
                    </a:cubicBezTo>
                    <a:cubicBezTo>
                      <a:pt x="170" y="31"/>
                      <a:pt x="170" y="31"/>
                      <a:pt x="170" y="31"/>
                    </a:cubicBezTo>
                    <a:cubicBezTo>
                      <a:pt x="172" y="32"/>
                      <a:pt x="174" y="34"/>
                      <a:pt x="176" y="35"/>
                    </a:cubicBezTo>
                    <a:cubicBezTo>
                      <a:pt x="176" y="36"/>
                      <a:pt x="176" y="36"/>
                      <a:pt x="176" y="36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6" y="31"/>
                      <a:pt x="188" y="34"/>
                      <a:pt x="191" y="36"/>
                    </a:cubicBezTo>
                    <a:cubicBezTo>
                      <a:pt x="184" y="44"/>
                      <a:pt x="184" y="44"/>
                      <a:pt x="184" y="44"/>
                    </a:cubicBezTo>
                    <a:cubicBezTo>
                      <a:pt x="185" y="44"/>
                      <a:pt x="185" y="44"/>
                      <a:pt x="185" y="44"/>
                    </a:cubicBezTo>
                    <a:cubicBezTo>
                      <a:pt x="186" y="46"/>
                      <a:pt x="188" y="48"/>
                      <a:pt x="189" y="50"/>
                    </a:cubicBezTo>
                    <a:cubicBezTo>
                      <a:pt x="189" y="50"/>
                      <a:pt x="189" y="50"/>
                      <a:pt x="189" y="50"/>
                    </a:cubicBezTo>
                    <a:cubicBezTo>
                      <a:pt x="198" y="45"/>
                      <a:pt x="198" y="45"/>
                      <a:pt x="198" y="45"/>
                    </a:cubicBezTo>
                    <a:cubicBezTo>
                      <a:pt x="200" y="48"/>
                      <a:pt x="202" y="51"/>
                      <a:pt x="203" y="53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7" y="62"/>
                      <a:pt x="198" y="64"/>
                      <a:pt x="199" y="66"/>
                    </a:cubicBezTo>
                    <a:cubicBezTo>
                      <a:pt x="200" y="67"/>
                      <a:pt x="200" y="67"/>
                      <a:pt x="200" y="67"/>
                    </a:cubicBezTo>
                    <a:cubicBezTo>
                      <a:pt x="209" y="64"/>
                      <a:pt x="209" y="64"/>
                      <a:pt x="209" y="64"/>
                    </a:cubicBezTo>
                    <a:cubicBezTo>
                      <a:pt x="211" y="67"/>
                      <a:pt x="212" y="70"/>
                      <a:pt x="213" y="73"/>
                    </a:cubicBezTo>
                    <a:cubicBezTo>
                      <a:pt x="204" y="77"/>
                      <a:pt x="204" y="77"/>
                      <a:pt x="204" y="77"/>
                    </a:cubicBezTo>
                    <a:cubicBezTo>
                      <a:pt x="204" y="78"/>
                      <a:pt x="204" y="78"/>
                      <a:pt x="204" y="78"/>
                    </a:cubicBezTo>
                    <a:cubicBezTo>
                      <a:pt x="205" y="80"/>
                      <a:pt x="206" y="83"/>
                      <a:pt x="206" y="85"/>
                    </a:cubicBezTo>
                    <a:cubicBezTo>
                      <a:pt x="206" y="85"/>
                      <a:pt x="206" y="85"/>
                      <a:pt x="206" y="85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17" y="87"/>
                      <a:pt x="218" y="90"/>
                      <a:pt x="218" y="94"/>
                    </a:cubicBezTo>
                    <a:cubicBezTo>
                      <a:pt x="209" y="96"/>
                      <a:pt x="209" y="96"/>
                      <a:pt x="209" y="96"/>
                    </a:cubicBezTo>
                    <a:cubicBezTo>
                      <a:pt x="209" y="97"/>
                      <a:pt x="209" y="97"/>
                      <a:pt x="209" y="97"/>
                    </a:cubicBezTo>
                    <a:cubicBezTo>
                      <a:pt x="209" y="99"/>
                      <a:pt x="209" y="102"/>
                      <a:pt x="209" y="104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9" y="106"/>
                      <a:pt x="219" y="106"/>
                      <a:pt x="219" y="106"/>
                    </a:cubicBezTo>
                    <a:cubicBezTo>
                      <a:pt x="219" y="107"/>
                      <a:pt x="219" y="109"/>
                      <a:pt x="219" y="110"/>
                    </a:cubicBezTo>
                    <a:cubicBezTo>
                      <a:pt x="219" y="112"/>
                      <a:pt x="219" y="114"/>
                      <a:pt x="219" y="115"/>
                    </a:cubicBezTo>
                    <a:cubicBezTo>
                      <a:pt x="209" y="116"/>
                      <a:pt x="209" y="116"/>
                      <a:pt x="209" y="116"/>
                    </a:cubicBezTo>
                    <a:cubicBezTo>
                      <a:pt x="209" y="117"/>
                      <a:pt x="209" y="117"/>
                      <a:pt x="209" y="117"/>
                    </a:cubicBezTo>
                    <a:cubicBezTo>
                      <a:pt x="209" y="119"/>
                      <a:pt x="209" y="121"/>
                      <a:pt x="209" y="124"/>
                    </a:cubicBezTo>
                    <a:cubicBezTo>
                      <a:pt x="209" y="124"/>
                      <a:pt x="209" y="124"/>
                      <a:pt x="209" y="124"/>
                    </a:cubicBezTo>
                    <a:cubicBezTo>
                      <a:pt x="218" y="127"/>
                      <a:pt x="218" y="127"/>
                      <a:pt x="218" y="127"/>
                    </a:cubicBezTo>
                    <a:cubicBezTo>
                      <a:pt x="218" y="130"/>
                      <a:pt x="217" y="133"/>
                      <a:pt x="216" y="136"/>
                    </a:cubicBezTo>
                    <a:cubicBezTo>
                      <a:pt x="206" y="135"/>
                      <a:pt x="206" y="135"/>
                      <a:pt x="206" y="135"/>
                    </a:cubicBezTo>
                    <a:cubicBezTo>
                      <a:pt x="206" y="136"/>
                      <a:pt x="206" y="136"/>
                      <a:pt x="206" y="136"/>
                    </a:cubicBezTo>
                    <a:cubicBezTo>
                      <a:pt x="206" y="138"/>
                      <a:pt x="205" y="140"/>
                      <a:pt x="204" y="143"/>
                    </a:cubicBezTo>
                    <a:cubicBezTo>
                      <a:pt x="204" y="143"/>
                      <a:pt x="204" y="143"/>
                      <a:pt x="204" y="143"/>
                    </a:cubicBezTo>
                    <a:cubicBezTo>
                      <a:pt x="213" y="148"/>
                      <a:pt x="213" y="148"/>
                      <a:pt x="213" y="148"/>
                    </a:cubicBezTo>
                    <a:cubicBezTo>
                      <a:pt x="212" y="151"/>
                      <a:pt x="211" y="154"/>
                      <a:pt x="209" y="157"/>
                    </a:cubicBezTo>
                    <a:cubicBezTo>
                      <a:pt x="200" y="154"/>
                      <a:pt x="200" y="154"/>
                      <a:pt x="200" y="154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98" y="156"/>
                      <a:pt x="197" y="158"/>
                      <a:pt x="196" y="161"/>
                    </a:cubicBezTo>
                    <a:cubicBezTo>
                      <a:pt x="196" y="161"/>
                      <a:pt x="196" y="161"/>
                      <a:pt x="196" y="161"/>
                    </a:cubicBezTo>
                    <a:cubicBezTo>
                      <a:pt x="203" y="167"/>
                      <a:pt x="203" y="167"/>
                      <a:pt x="203" y="167"/>
                    </a:cubicBezTo>
                    <a:cubicBezTo>
                      <a:pt x="202" y="170"/>
                      <a:pt x="200" y="173"/>
                      <a:pt x="198" y="175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88" y="173"/>
                      <a:pt x="186" y="175"/>
                      <a:pt x="185" y="176"/>
                    </a:cubicBezTo>
                    <a:cubicBezTo>
                      <a:pt x="184" y="177"/>
                      <a:pt x="184" y="177"/>
                      <a:pt x="184" y="177"/>
                    </a:cubicBezTo>
                    <a:cubicBezTo>
                      <a:pt x="191" y="185"/>
                      <a:pt x="191" y="185"/>
                      <a:pt x="191" y="185"/>
                    </a:cubicBezTo>
                    <a:cubicBezTo>
                      <a:pt x="188" y="187"/>
                      <a:pt x="186" y="189"/>
                      <a:pt x="184" y="191"/>
                    </a:cubicBezTo>
                    <a:cubicBezTo>
                      <a:pt x="176" y="185"/>
                      <a:pt x="176" y="185"/>
                      <a:pt x="176" y="185"/>
                    </a:cubicBezTo>
                    <a:cubicBezTo>
                      <a:pt x="176" y="185"/>
                      <a:pt x="176" y="185"/>
                      <a:pt x="176" y="185"/>
                    </a:cubicBezTo>
                    <a:cubicBezTo>
                      <a:pt x="174" y="187"/>
                      <a:pt x="172" y="188"/>
                      <a:pt x="170" y="190"/>
                    </a:cubicBezTo>
                    <a:cubicBezTo>
                      <a:pt x="170" y="190"/>
                      <a:pt x="170" y="190"/>
                      <a:pt x="170" y="190"/>
                    </a:cubicBezTo>
                    <a:cubicBezTo>
                      <a:pt x="174" y="199"/>
                      <a:pt x="174" y="199"/>
                      <a:pt x="174" y="199"/>
                    </a:cubicBezTo>
                    <a:cubicBezTo>
                      <a:pt x="172" y="201"/>
                      <a:pt x="169" y="203"/>
                      <a:pt x="167" y="204"/>
                    </a:cubicBezTo>
                    <a:cubicBezTo>
                      <a:pt x="160" y="197"/>
                      <a:pt x="160" y="197"/>
                      <a:pt x="160" y="197"/>
                    </a:cubicBezTo>
                    <a:cubicBezTo>
                      <a:pt x="160" y="197"/>
                      <a:pt x="160" y="197"/>
                      <a:pt x="160" y="197"/>
                    </a:cubicBezTo>
                    <a:cubicBezTo>
                      <a:pt x="158" y="198"/>
                      <a:pt x="156" y="199"/>
                      <a:pt x="154" y="200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3" y="211"/>
                      <a:pt x="150" y="212"/>
                      <a:pt x="147" y="214"/>
                    </a:cubicBezTo>
                    <a:cubicBezTo>
                      <a:pt x="142" y="205"/>
                      <a:pt x="142" y="205"/>
                      <a:pt x="142" y="205"/>
                    </a:cubicBezTo>
                    <a:cubicBezTo>
                      <a:pt x="142" y="205"/>
                      <a:pt x="142" y="205"/>
                      <a:pt x="142" y="205"/>
                    </a:cubicBezTo>
                    <a:cubicBezTo>
                      <a:pt x="140" y="206"/>
                      <a:pt x="137" y="206"/>
                      <a:pt x="135" y="207"/>
                    </a:cubicBezTo>
                    <a:cubicBezTo>
                      <a:pt x="135" y="207"/>
                      <a:pt x="135" y="207"/>
                      <a:pt x="135" y="207"/>
                    </a:cubicBezTo>
                    <a:cubicBezTo>
                      <a:pt x="136" y="217"/>
                      <a:pt x="136" y="217"/>
                      <a:pt x="136" y="217"/>
                    </a:cubicBezTo>
                    <a:cubicBezTo>
                      <a:pt x="133" y="218"/>
                      <a:pt x="129" y="218"/>
                      <a:pt x="126" y="219"/>
                    </a:cubicBezTo>
                    <a:cubicBezTo>
                      <a:pt x="123" y="209"/>
                      <a:pt x="123" y="209"/>
                      <a:pt x="123" y="209"/>
                    </a:cubicBezTo>
                    <a:cubicBezTo>
                      <a:pt x="123" y="209"/>
                      <a:pt x="123" y="209"/>
                      <a:pt x="123" y="209"/>
                    </a:cubicBezTo>
                    <a:cubicBezTo>
                      <a:pt x="120" y="210"/>
                      <a:pt x="118" y="210"/>
                      <a:pt x="116" y="210"/>
                    </a:cubicBezTo>
                    <a:cubicBezTo>
                      <a:pt x="115" y="210"/>
                      <a:pt x="115" y="210"/>
                      <a:pt x="115" y="210"/>
                    </a:cubicBezTo>
                    <a:cubicBezTo>
                      <a:pt x="114" y="220"/>
                      <a:pt x="114" y="220"/>
                      <a:pt x="114" y="220"/>
                    </a:cubicBezTo>
                    <a:cubicBezTo>
                      <a:pt x="113" y="220"/>
                      <a:pt x="111" y="220"/>
                      <a:pt x="110" y="22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784426" y="2655838"/>
                <a:ext cx="1654274" cy="165427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1312863" y="2509838"/>
                <a:ext cx="1358900" cy="1368425"/>
              </a:xfrm>
              <a:custGeom>
                <a:avLst/>
                <a:gdLst>
                  <a:gd name="T0" fmla="*/ 66 w 141"/>
                  <a:gd name="T1" fmla="*/ 135 h 142"/>
                  <a:gd name="T2" fmla="*/ 54 w 141"/>
                  <a:gd name="T3" fmla="*/ 140 h 142"/>
                  <a:gd name="T4" fmla="*/ 49 w 141"/>
                  <a:gd name="T5" fmla="*/ 132 h 142"/>
                  <a:gd name="T6" fmla="*/ 42 w 141"/>
                  <a:gd name="T7" fmla="*/ 129 h 142"/>
                  <a:gd name="T8" fmla="*/ 29 w 141"/>
                  <a:gd name="T9" fmla="*/ 128 h 142"/>
                  <a:gd name="T10" fmla="*/ 28 w 141"/>
                  <a:gd name="T11" fmla="*/ 119 h 142"/>
                  <a:gd name="T12" fmla="*/ 22 w 141"/>
                  <a:gd name="T13" fmla="*/ 114 h 142"/>
                  <a:gd name="T14" fmla="*/ 10 w 141"/>
                  <a:gd name="T15" fmla="*/ 108 h 142"/>
                  <a:gd name="T16" fmla="*/ 12 w 141"/>
                  <a:gd name="T17" fmla="*/ 99 h 142"/>
                  <a:gd name="T18" fmla="*/ 10 w 141"/>
                  <a:gd name="T19" fmla="*/ 92 h 142"/>
                  <a:gd name="T20" fmla="*/ 1 w 141"/>
                  <a:gd name="T21" fmla="*/ 82 h 142"/>
                  <a:gd name="T22" fmla="*/ 6 w 141"/>
                  <a:gd name="T23" fmla="*/ 75 h 142"/>
                  <a:gd name="T24" fmla="*/ 6 w 141"/>
                  <a:gd name="T25" fmla="*/ 67 h 142"/>
                  <a:gd name="T26" fmla="*/ 1 w 141"/>
                  <a:gd name="T27" fmla="*/ 60 h 142"/>
                  <a:gd name="T28" fmla="*/ 10 w 141"/>
                  <a:gd name="T29" fmla="*/ 50 h 142"/>
                  <a:gd name="T30" fmla="*/ 12 w 141"/>
                  <a:gd name="T31" fmla="*/ 43 h 142"/>
                  <a:gd name="T32" fmla="*/ 10 w 141"/>
                  <a:gd name="T33" fmla="*/ 34 h 142"/>
                  <a:gd name="T34" fmla="*/ 22 w 141"/>
                  <a:gd name="T35" fmla="*/ 29 h 142"/>
                  <a:gd name="T36" fmla="*/ 28 w 141"/>
                  <a:gd name="T37" fmla="*/ 23 h 142"/>
                  <a:gd name="T38" fmla="*/ 29 w 141"/>
                  <a:gd name="T39" fmla="*/ 14 h 142"/>
                  <a:gd name="T40" fmla="*/ 42 w 141"/>
                  <a:gd name="T41" fmla="*/ 13 h 142"/>
                  <a:gd name="T42" fmla="*/ 49 w 141"/>
                  <a:gd name="T43" fmla="*/ 10 h 142"/>
                  <a:gd name="T44" fmla="*/ 54 w 141"/>
                  <a:gd name="T45" fmla="*/ 2 h 142"/>
                  <a:gd name="T46" fmla="*/ 66 w 141"/>
                  <a:gd name="T47" fmla="*/ 7 h 142"/>
                  <a:gd name="T48" fmla="*/ 73 w 141"/>
                  <a:gd name="T49" fmla="*/ 0 h 142"/>
                  <a:gd name="T50" fmla="*/ 79 w 141"/>
                  <a:gd name="T51" fmla="*/ 7 h 142"/>
                  <a:gd name="T52" fmla="*/ 87 w 141"/>
                  <a:gd name="T53" fmla="*/ 9 h 142"/>
                  <a:gd name="T54" fmla="*/ 100 w 141"/>
                  <a:gd name="T55" fmla="*/ 7 h 142"/>
                  <a:gd name="T56" fmla="*/ 103 w 141"/>
                  <a:gd name="T57" fmla="*/ 16 h 142"/>
                  <a:gd name="T58" fmla="*/ 109 w 141"/>
                  <a:gd name="T59" fmla="*/ 20 h 142"/>
                  <a:gd name="T60" fmla="*/ 122 w 141"/>
                  <a:gd name="T61" fmla="*/ 23 h 142"/>
                  <a:gd name="T62" fmla="*/ 122 w 141"/>
                  <a:gd name="T63" fmla="*/ 32 h 142"/>
                  <a:gd name="T64" fmla="*/ 126 w 141"/>
                  <a:gd name="T65" fmla="*/ 39 h 142"/>
                  <a:gd name="T66" fmla="*/ 137 w 141"/>
                  <a:gd name="T67" fmla="*/ 47 h 142"/>
                  <a:gd name="T68" fmla="*/ 133 w 141"/>
                  <a:gd name="T69" fmla="*/ 55 h 142"/>
                  <a:gd name="T70" fmla="*/ 134 w 141"/>
                  <a:gd name="T71" fmla="*/ 62 h 142"/>
                  <a:gd name="T72" fmla="*/ 141 w 141"/>
                  <a:gd name="T73" fmla="*/ 71 h 142"/>
                  <a:gd name="T74" fmla="*/ 134 w 141"/>
                  <a:gd name="T75" fmla="*/ 80 h 142"/>
                  <a:gd name="T76" fmla="*/ 133 w 141"/>
                  <a:gd name="T77" fmla="*/ 87 h 142"/>
                  <a:gd name="T78" fmla="*/ 137 w 141"/>
                  <a:gd name="T79" fmla="*/ 95 h 142"/>
                  <a:gd name="T80" fmla="*/ 126 w 141"/>
                  <a:gd name="T81" fmla="*/ 103 h 142"/>
                  <a:gd name="T82" fmla="*/ 122 w 141"/>
                  <a:gd name="T83" fmla="*/ 110 h 142"/>
                  <a:gd name="T84" fmla="*/ 122 w 141"/>
                  <a:gd name="T85" fmla="*/ 119 h 142"/>
                  <a:gd name="T86" fmla="*/ 109 w 141"/>
                  <a:gd name="T87" fmla="*/ 122 h 142"/>
                  <a:gd name="T88" fmla="*/ 103 w 141"/>
                  <a:gd name="T89" fmla="*/ 126 h 142"/>
                  <a:gd name="T90" fmla="*/ 100 w 141"/>
                  <a:gd name="T91" fmla="*/ 135 h 142"/>
                  <a:gd name="T92" fmla="*/ 87 w 141"/>
                  <a:gd name="T93" fmla="*/ 133 h 142"/>
                  <a:gd name="T94" fmla="*/ 79 w 141"/>
                  <a:gd name="T95" fmla="*/ 135 h 142"/>
                  <a:gd name="T96" fmla="*/ 73 w 141"/>
                  <a:gd name="T9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1" h="142">
                    <a:moveTo>
                      <a:pt x="70" y="142"/>
                    </a:moveTo>
                    <a:cubicBezTo>
                      <a:pt x="69" y="142"/>
                      <a:pt x="68" y="142"/>
                      <a:pt x="67" y="142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5"/>
                      <a:pt x="66" y="135"/>
                      <a:pt x="66" y="135"/>
                    </a:cubicBezTo>
                    <a:cubicBezTo>
                      <a:pt x="65" y="135"/>
                      <a:pt x="63" y="135"/>
                      <a:pt x="62" y="135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58" y="141"/>
                      <a:pt x="56" y="140"/>
                      <a:pt x="54" y="14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2" y="133"/>
                      <a:pt x="51" y="132"/>
                      <a:pt x="50" y="132"/>
                    </a:cubicBezTo>
                    <a:cubicBezTo>
                      <a:pt x="49" y="132"/>
                      <a:pt x="49" y="132"/>
                      <a:pt x="49" y="132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4" y="137"/>
                      <a:pt x="42" y="136"/>
                      <a:pt x="41" y="135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1" y="128"/>
                      <a:pt x="39" y="127"/>
                      <a:pt x="38" y="127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2" y="130"/>
                      <a:pt x="30" y="129"/>
                      <a:pt x="29" y="128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0" y="121"/>
                      <a:pt x="29" y="120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3" y="123"/>
                      <a:pt x="23" y="123"/>
                      <a:pt x="23" y="123"/>
                    </a:cubicBezTo>
                    <a:cubicBezTo>
                      <a:pt x="21" y="122"/>
                      <a:pt x="20" y="120"/>
                      <a:pt x="18" y="119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1" y="112"/>
                      <a:pt x="20" y="111"/>
                      <a:pt x="19" y="110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12" y="111"/>
                      <a:pt x="11" y="109"/>
                      <a:pt x="10" y="108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4" y="102"/>
                      <a:pt x="13" y="101"/>
                      <a:pt x="13" y="99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5" y="99"/>
                      <a:pt x="5" y="97"/>
                      <a:pt x="4" y="95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9" y="90"/>
                      <a:pt x="9" y="89"/>
                      <a:pt x="8" y="88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6"/>
                      <a:pt x="1" y="84"/>
                      <a:pt x="1" y="82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78"/>
                      <a:pt x="6" y="77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70"/>
                      <a:pt x="0" y="69"/>
                      <a:pt x="0" y="68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5"/>
                      <a:pt x="6" y="64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8"/>
                      <a:pt x="1" y="56"/>
                      <a:pt x="2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3"/>
                      <a:pt x="9" y="52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5"/>
                      <a:pt x="5" y="43"/>
                      <a:pt x="6" y="41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1"/>
                      <a:pt x="14" y="40"/>
                      <a:pt x="15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3"/>
                      <a:pt x="12" y="31"/>
                      <a:pt x="13" y="2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0" y="22"/>
                      <a:pt x="21" y="20"/>
                      <a:pt x="23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30" y="21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0" y="13"/>
                      <a:pt x="32" y="12"/>
                      <a:pt x="34" y="11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41" y="14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6"/>
                      <a:pt x="44" y="5"/>
                      <a:pt x="46" y="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2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6" y="2"/>
                      <a:pt x="58" y="1"/>
                      <a:pt x="60" y="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5" y="7"/>
                      <a:pt x="66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69" y="0"/>
                      <a:pt x="70" y="0"/>
                    </a:cubicBezTo>
                    <a:cubicBezTo>
                      <a:pt x="71" y="0"/>
                      <a:pt x="72" y="0"/>
                      <a:pt x="73" y="0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6" y="7"/>
                      <a:pt x="77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3" y="1"/>
                      <a:pt x="85" y="2"/>
                      <a:pt x="87" y="2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8" y="9"/>
                      <a:pt x="90" y="10"/>
                      <a:pt x="91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6" y="5"/>
                      <a:pt x="98" y="6"/>
                      <a:pt x="100" y="7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100" y="14"/>
                      <a:pt x="101" y="15"/>
                      <a:pt x="103" y="15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9" y="12"/>
                      <a:pt x="111" y="13"/>
                      <a:pt x="112" y="14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11" y="21"/>
                      <a:pt x="112" y="22"/>
                      <a:pt x="113" y="23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0" y="20"/>
                      <a:pt x="121" y="22"/>
                      <a:pt x="122" y="23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20" y="30"/>
                      <a:pt x="121" y="31"/>
                      <a:pt x="121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9" y="31"/>
                      <a:pt x="130" y="33"/>
                      <a:pt x="131" y="34"/>
                    </a:cubicBezTo>
                    <a:cubicBezTo>
                      <a:pt x="126" y="38"/>
                      <a:pt x="126" y="38"/>
                      <a:pt x="126" y="38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7" y="40"/>
                      <a:pt x="128" y="41"/>
                      <a:pt x="128" y="43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5" y="43"/>
                      <a:pt x="136" y="45"/>
                      <a:pt x="137" y="47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2" y="52"/>
                      <a:pt x="132" y="53"/>
                      <a:pt x="133" y="54"/>
                    </a:cubicBezTo>
                    <a:cubicBezTo>
                      <a:pt x="133" y="55"/>
                      <a:pt x="133" y="55"/>
                      <a:pt x="133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40" y="56"/>
                      <a:pt x="140" y="58"/>
                      <a:pt x="140" y="60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64"/>
                      <a:pt x="134" y="65"/>
                      <a:pt x="135" y="67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41" y="68"/>
                      <a:pt x="141" y="68"/>
                      <a:pt x="141" y="68"/>
                    </a:cubicBezTo>
                    <a:cubicBezTo>
                      <a:pt x="141" y="69"/>
                      <a:pt x="141" y="70"/>
                      <a:pt x="141" y="71"/>
                    </a:cubicBezTo>
                    <a:cubicBezTo>
                      <a:pt x="141" y="72"/>
                      <a:pt x="141" y="73"/>
                      <a:pt x="141" y="74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4" y="77"/>
                      <a:pt x="134" y="78"/>
                      <a:pt x="134" y="80"/>
                    </a:cubicBezTo>
                    <a:cubicBezTo>
                      <a:pt x="134" y="80"/>
                      <a:pt x="134" y="80"/>
                      <a:pt x="134" y="80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40" y="84"/>
                      <a:pt x="140" y="86"/>
                      <a:pt x="139" y="88"/>
                    </a:cubicBezTo>
                    <a:cubicBezTo>
                      <a:pt x="133" y="87"/>
                      <a:pt x="133" y="87"/>
                      <a:pt x="133" y="87"/>
                    </a:cubicBezTo>
                    <a:cubicBezTo>
                      <a:pt x="133" y="88"/>
                      <a:pt x="133" y="88"/>
                      <a:pt x="133" y="88"/>
                    </a:cubicBezTo>
                    <a:cubicBezTo>
                      <a:pt x="132" y="89"/>
                      <a:pt x="132" y="90"/>
                      <a:pt x="131" y="92"/>
                    </a:cubicBezTo>
                    <a:cubicBezTo>
                      <a:pt x="131" y="92"/>
                      <a:pt x="131" y="92"/>
                      <a:pt x="131" y="92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6" y="97"/>
                      <a:pt x="135" y="99"/>
                      <a:pt x="134" y="101"/>
                    </a:cubicBezTo>
                    <a:cubicBezTo>
                      <a:pt x="128" y="99"/>
                      <a:pt x="128" y="99"/>
                      <a:pt x="128" y="99"/>
                    </a:cubicBezTo>
                    <a:cubicBezTo>
                      <a:pt x="128" y="99"/>
                      <a:pt x="128" y="99"/>
                      <a:pt x="128" y="99"/>
                    </a:cubicBezTo>
                    <a:cubicBezTo>
                      <a:pt x="128" y="101"/>
                      <a:pt x="127" y="102"/>
                      <a:pt x="126" y="103"/>
                    </a:cubicBezTo>
                    <a:cubicBezTo>
                      <a:pt x="126" y="104"/>
                      <a:pt x="126" y="104"/>
                      <a:pt x="126" y="104"/>
                    </a:cubicBezTo>
                    <a:cubicBezTo>
                      <a:pt x="131" y="108"/>
                      <a:pt x="131" y="108"/>
                      <a:pt x="131" y="108"/>
                    </a:cubicBezTo>
                    <a:cubicBezTo>
                      <a:pt x="130" y="109"/>
                      <a:pt x="129" y="111"/>
                      <a:pt x="127" y="113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21" y="111"/>
                      <a:pt x="120" y="112"/>
                      <a:pt x="119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22" y="119"/>
                      <a:pt x="122" y="119"/>
                      <a:pt x="122" y="119"/>
                    </a:cubicBezTo>
                    <a:cubicBezTo>
                      <a:pt x="121" y="120"/>
                      <a:pt x="120" y="122"/>
                      <a:pt x="118" y="123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20"/>
                      <a:pt x="111" y="121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1" y="129"/>
                      <a:pt x="109" y="130"/>
                      <a:pt x="107" y="131"/>
                    </a:cubicBezTo>
                    <a:cubicBezTo>
                      <a:pt x="103" y="126"/>
                      <a:pt x="103" y="126"/>
                      <a:pt x="103" y="126"/>
                    </a:cubicBezTo>
                    <a:cubicBezTo>
                      <a:pt x="103" y="127"/>
                      <a:pt x="103" y="127"/>
                      <a:pt x="103" y="127"/>
                    </a:cubicBezTo>
                    <a:cubicBezTo>
                      <a:pt x="101" y="127"/>
                      <a:pt x="100" y="128"/>
                      <a:pt x="99" y="129"/>
                    </a:cubicBezTo>
                    <a:cubicBezTo>
                      <a:pt x="98" y="129"/>
                      <a:pt x="98" y="129"/>
                      <a:pt x="98" y="129"/>
                    </a:cubicBezTo>
                    <a:cubicBezTo>
                      <a:pt x="100" y="135"/>
                      <a:pt x="100" y="135"/>
                      <a:pt x="100" y="135"/>
                    </a:cubicBezTo>
                    <a:cubicBezTo>
                      <a:pt x="98" y="136"/>
                      <a:pt x="96" y="137"/>
                      <a:pt x="95" y="137"/>
                    </a:cubicBezTo>
                    <a:cubicBezTo>
                      <a:pt x="92" y="132"/>
                      <a:pt x="92" y="132"/>
                      <a:pt x="92" y="132"/>
                    </a:cubicBezTo>
                    <a:cubicBezTo>
                      <a:pt x="91" y="132"/>
                      <a:pt x="91" y="132"/>
                      <a:pt x="91" y="132"/>
                    </a:cubicBezTo>
                    <a:cubicBezTo>
                      <a:pt x="90" y="132"/>
                      <a:pt x="88" y="133"/>
                      <a:pt x="87" y="133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87" y="140"/>
                      <a:pt x="87" y="140"/>
                      <a:pt x="87" y="140"/>
                    </a:cubicBezTo>
                    <a:cubicBezTo>
                      <a:pt x="85" y="140"/>
                      <a:pt x="83" y="141"/>
                      <a:pt x="81" y="141"/>
                    </a:cubicBezTo>
                    <a:cubicBezTo>
                      <a:pt x="79" y="135"/>
                      <a:pt x="79" y="135"/>
                      <a:pt x="79" y="135"/>
                    </a:cubicBezTo>
                    <a:cubicBezTo>
                      <a:pt x="79" y="135"/>
                      <a:pt x="79" y="135"/>
                      <a:pt x="79" y="135"/>
                    </a:cubicBezTo>
                    <a:cubicBezTo>
                      <a:pt x="77" y="135"/>
                      <a:pt x="76" y="135"/>
                      <a:pt x="74" y="135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72" y="142"/>
                      <a:pt x="71" y="142"/>
                      <a:pt x="70" y="1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4416426" y="3937000"/>
                <a:ext cx="1147763" cy="1146175"/>
              </a:xfrm>
              <a:custGeom>
                <a:avLst/>
                <a:gdLst>
                  <a:gd name="T0" fmla="*/ 56 w 119"/>
                  <a:gd name="T1" fmla="*/ 114 h 119"/>
                  <a:gd name="T2" fmla="*/ 46 w 119"/>
                  <a:gd name="T3" fmla="*/ 117 h 119"/>
                  <a:gd name="T4" fmla="*/ 42 w 119"/>
                  <a:gd name="T5" fmla="*/ 111 h 119"/>
                  <a:gd name="T6" fmla="*/ 36 w 119"/>
                  <a:gd name="T7" fmla="*/ 108 h 119"/>
                  <a:gd name="T8" fmla="*/ 25 w 119"/>
                  <a:gd name="T9" fmla="*/ 108 h 119"/>
                  <a:gd name="T10" fmla="*/ 24 w 119"/>
                  <a:gd name="T11" fmla="*/ 100 h 119"/>
                  <a:gd name="T12" fmla="*/ 19 w 119"/>
                  <a:gd name="T13" fmla="*/ 95 h 119"/>
                  <a:gd name="T14" fmla="*/ 9 w 119"/>
                  <a:gd name="T15" fmla="*/ 90 h 119"/>
                  <a:gd name="T16" fmla="*/ 11 w 119"/>
                  <a:gd name="T17" fmla="*/ 83 h 119"/>
                  <a:gd name="T18" fmla="*/ 8 w 119"/>
                  <a:gd name="T19" fmla="*/ 77 h 119"/>
                  <a:gd name="T20" fmla="*/ 1 w 119"/>
                  <a:gd name="T21" fmla="*/ 68 h 119"/>
                  <a:gd name="T22" fmla="*/ 6 w 119"/>
                  <a:gd name="T23" fmla="*/ 63 h 119"/>
                  <a:gd name="T24" fmla="*/ 6 w 119"/>
                  <a:gd name="T25" fmla="*/ 56 h 119"/>
                  <a:gd name="T26" fmla="*/ 1 w 119"/>
                  <a:gd name="T27" fmla="*/ 50 h 119"/>
                  <a:gd name="T28" fmla="*/ 8 w 119"/>
                  <a:gd name="T29" fmla="*/ 42 h 119"/>
                  <a:gd name="T30" fmla="*/ 11 w 119"/>
                  <a:gd name="T31" fmla="*/ 36 h 119"/>
                  <a:gd name="T32" fmla="*/ 9 w 119"/>
                  <a:gd name="T33" fmla="*/ 28 h 119"/>
                  <a:gd name="T34" fmla="*/ 19 w 119"/>
                  <a:gd name="T35" fmla="*/ 24 h 119"/>
                  <a:gd name="T36" fmla="*/ 24 w 119"/>
                  <a:gd name="T37" fmla="*/ 19 h 119"/>
                  <a:gd name="T38" fmla="*/ 25 w 119"/>
                  <a:gd name="T39" fmla="*/ 11 h 119"/>
                  <a:gd name="T40" fmla="*/ 36 w 119"/>
                  <a:gd name="T41" fmla="*/ 11 h 119"/>
                  <a:gd name="T42" fmla="*/ 42 w 119"/>
                  <a:gd name="T43" fmla="*/ 8 h 119"/>
                  <a:gd name="T44" fmla="*/ 46 w 119"/>
                  <a:gd name="T45" fmla="*/ 1 h 119"/>
                  <a:gd name="T46" fmla="*/ 56 w 119"/>
                  <a:gd name="T47" fmla="*/ 5 h 119"/>
                  <a:gd name="T48" fmla="*/ 62 w 119"/>
                  <a:gd name="T49" fmla="*/ 0 h 119"/>
                  <a:gd name="T50" fmla="*/ 67 w 119"/>
                  <a:gd name="T51" fmla="*/ 6 h 119"/>
                  <a:gd name="T52" fmla="*/ 74 w 119"/>
                  <a:gd name="T53" fmla="*/ 7 h 119"/>
                  <a:gd name="T54" fmla="*/ 85 w 119"/>
                  <a:gd name="T55" fmla="*/ 5 h 119"/>
                  <a:gd name="T56" fmla="*/ 87 w 119"/>
                  <a:gd name="T57" fmla="*/ 13 h 119"/>
                  <a:gd name="T58" fmla="*/ 93 w 119"/>
                  <a:gd name="T59" fmla="*/ 16 h 119"/>
                  <a:gd name="T60" fmla="*/ 104 w 119"/>
                  <a:gd name="T61" fmla="*/ 19 h 119"/>
                  <a:gd name="T62" fmla="*/ 103 w 119"/>
                  <a:gd name="T63" fmla="*/ 27 h 119"/>
                  <a:gd name="T64" fmla="*/ 107 w 119"/>
                  <a:gd name="T65" fmla="*/ 32 h 119"/>
                  <a:gd name="T66" fmla="*/ 116 w 119"/>
                  <a:gd name="T67" fmla="*/ 39 h 119"/>
                  <a:gd name="T68" fmla="*/ 112 w 119"/>
                  <a:gd name="T69" fmla="*/ 46 h 119"/>
                  <a:gd name="T70" fmla="*/ 114 w 119"/>
                  <a:gd name="T71" fmla="*/ 52 h 119"/>
                  <a:gd name="T72" fmla="*/ 119 w 119"/>
                  <a:gd name="T73" fmla="*/ 59 h 119"/>
                  <a:gd name="T74" fmla="*/ 114 w 119"/>
                  <a:gd name="T75" fmla="*/ 67 h 119"/>
                  <a:gd name="T76" fmla="*/ 112 w 119"/>
                  <a:gd name="T77" fmla="*/ 73 h 119"/>
                  <a:gd name="T78" fmla="*/ 116 w 119"/>
                  <a:gd name="T79" fmla="*/ 80 h 119"/>
                  <a:gd name="T80" fmla="*/ 107 w 119"/>
                  <a:gd name="T81" fmla="*/ 87 h 119"/>
                  <a:gd name="T82" fmla="*/ 103 w 119"/>
                  <a:gd name="T83" fmla="*/ 92 h 119"/>
                  <a:gd name="T84" fmla="*/ 104 w 119"/>
                  <a:gd name="T85" fmla="*/ 100 h 119"/>
                  <a:gd name="T86" fmla="*/ 93 w 119"/>
                  <a:gd name="T87" fmla="*/ 103 h 119"/>
                  <a:gd name="T88" fmla="*/ 87 w 119"/>
                  <a:gd name="T89" fmla="*/ 106 h 119"/>
                  <a:gd name="T90" fmla="*/ 85 w 119"/>
                  <a:gd name="T91" fmla="*/ 113 h 119"/>
                  <a:gd name="T92" fmla="*/ 74 w 119"/>
                  <a:gd name="T93" fmla="*/ 112 h 119"/>
                  <a:gd name="T94" fmla="*/ 67 w 119"/>
                  <a:gd name="T95" fmla="*/ 113 h 119"/>
                  <a:gd name="T96" fmla="*/ 62 w 119"/>
                  <a:gd name="T9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9" h="119">
                    <a:moveTo>
                      <a:pt x="60" y="119"/>
                    </a:moveTo>
                    <a:cubicBezTo>
                      <a:pt x="59" y="119"/>
                      <a:pt x="58" y="119"/>
                      <a:pt x="57" y="119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5" y="113"/>
                      <a:pt x="54" y="113"/>
                      <a:pt x="53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49" y="118"/>
                      <a:pt x="47" y="118"/>
                      <a:pt x="46" y="117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5" y="112"/>
                      <a:pt x="44" y="111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8" y="115"/>
                      <a:pt x="36" y="114"/>
                      <a:pt x="35" y="113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5" y="108"/>
                      <a:pt x="34" y="107"/>
                      <a:pt x="33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27" y="109"/>
                      <a:pt x="26" y="109"/>
                      <a:pt x="25" y="108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6" y="102"/>
                      <a:pt x="25" y="101"/>
                      <a:pt x="24" y="100"/>
                    </a:cubicBezTo>
                    <a:cubicBezTo>
                      <a:pt x="24" y="100"/>
                      <a:pt x="24" y="100"/>
                      <a:pt x="24" y="100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8" y="102"/>
                      <a:pt x="17" y="101"/>
                      <a:pt x="16" y="100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8" y="94"/>
                      <a:pt x="17" y="93"/>
                      <a:pt x="17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0" y="92"/>
                      <a:pt x="9" y="90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2" y="85"/>
                      <a:pt x="12" y="84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5" y="83"/>
                      <a:pt x="4" y="81"/>
                      <a:pt x="4" y="8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6"/>
                      <a:pt x="8" y="74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2"/>
                      <a:pt x="1" y="70"/>
                      <a:pt x="1" y="68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5"/>
                      <a:pt x="6" y="64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1"/>
                      <a:pt x="0" y="60"/>
                      <a:pt x="0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5"/>
                      <a:pt x="6" y="53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49"/>
                      <a:pt x="1" y="47"/>
                      <a:pt x="2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4"/>
                      <a:pt x="8" y="43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7"/>
                      <a:pt x="5" y="36"/>
                      <a:pt x="6" y="34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4"/>
                      <a:pt x="12" y="33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7"/>
                      <a:pt x="11" y="26"/>
                      <a:pt x="12" y="2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8"/>
                      <a:pt x="18" y="17"/>
                      <a:pt x="19" y="15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18"/>
                      <a:pt x="26" y="17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9"/>
                      <a:pt x="29" y="8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2"/>
                      <a:pt x="35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6" y="5"/>
                      <a:pt x="38" y="4"/>
                      <a:pt x="39" y="3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8"/>
                      <a:pt x="45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7" y="1"/>
                      <a:pt x="49" y="1"/>
                      <a:pt x="51" y="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5"/>
                      <a:pt x="55" y="5"/>
                      <a:pt x="56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8" y="0"/>
                      <a:pt x="59" y="0"/>
                      <a:pt x="60" y="0"/>
                    </a:cubicBezTo>
                    <a:cubicBezTo>
                      <a:pt x="61" y="0"/>
                      <a:pt x="62" y="0"/>
                      <a:pt x="62" y="0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4" y="5"/>
                      <a:pt x="66" y="5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1"/>
                      <a:pt x="72" y="1"/>
                      <a:pt x="74" y="1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2" y="4"/>
                      <a:pt x="83" y="5"/>
                      <a:pt x="85" y="5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5" y="11"/>
                      <a:pt x="86" y="12"/>
                      <a:pt x="87" y="12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9"/>
                      <a:pt x="94" y="10"/>
                      <a:pt x="95" y="1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7"/>
                      <a:pt x="95" y="18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1" y="17"/>
                      <a:pt x="103" y="18"/>
                      <a:pt x="104" y="19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2" y="25"/>
                      <a:pt x="103" y="26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9" y="26"/>
                      <a:pt x="110" y="27"/>
                      <a:pt x="111" y="28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3"/>
                      <a:pt x="108" y="34"/>
                      <a:pt x="109" y="3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5" y="36"/>
                      <a:pt x="115" y="37"/>
                      <a:pt x="116" y="39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2" y="43"/>
                      <a:pt x="112" y="44"/>
                      <a:pt x="112" y="45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7"/>
                      <a:pt x="118" y="49"/>
                      <a:pt x="119" y="50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3"/>
                      <a:pt x="114" y="55"/>
                      <a:pt x="114" y="56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19" y="60"/>
                      <a:pt x="119" y="61"/>
                      <a:pt x="119" y="62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4" y="64"/>
                      <a:pt x="114" y="65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118" y="70"/>
                      <a:pt x="118" y="72"/>
                      <a:pt x="118" y="74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4"/>
                      <a:pt x="112" y="76"/>
                      <a:pt x="111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5" y="81"/>
                      <a:pt x="115" y="83"/>
                      <a:pt x="114" y="85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8" y="84"/>
                      <a:pt x="107" y="85"/>
                      <a:pt x="107" y="87"/>
                    </a:cubicBezTo>
                    <a:cubicBezTo>
                      <a:pt x="107" y="87"/>
                      <a:pt x="107" y="87"/>
                      <a:pt x="107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10" y="92"/>
                      <a:pt x="109" y="93"/>
                      <a:pt x="108" y="95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2" y="93"/>
                      <a:pt x="101" y="94"/>
                      <a:pt x="101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3" y="101"/>
                      <a:pt x="101" y="102"/>
                      <a:pt x="100" y="103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5" y="101"/>
                      <a:pt x="94" y="102"/>
                      <a:pt x="93" y="103"/>
                    </a:cubicBezTo>
                    <a:cubicBezTo>
                      <a:pt x="92" y="103"/>
                      <a:pt x="92" y="103"/>
                      <a:pt x="92" y="103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4" y="109"/>
                      <a:pt x="92" y="109"/>
                      <a:pt x="91" y="110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86" y="107"/>
                      <a:pt x="85" y="108"/>
                      <a:pt x="84" y="108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3" y="114"/>
                      <a:pt x="82" y="115"/>
                      <a:pt x="80" y="115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6" y="111"/>
                      <a:pt x="75" y="112"/>
                      <a:pt x="74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72" y="118"/>
                      <a:pt x="71" y="118"/>
                      <a:pt x="69" y="118"/>
                    </a:cubicBezTo>
                    <a:cubicBezTo>
                      <a:pt x="67" y="113"/>
                      <a:pt x="67" y="113"/>
                      <a:pt x="67" y="113"/>
                    </a:cubicBezTo>
                    <a:cubicBezTo>
                      <a:pt x="67" y="113"/>
                      <a:pt x="67" y="113"/>
                      <a:pt x="67" y="113"/>
                    </a:cubicBezTo>
                    <a:cubicBezTo>
                      <a:pt x="66" y="113"/>
                      <a:pt x="64" y="113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2" y="119"/>
                      <a:pt x="62" y="119"/>
                      <a:pt x="62" y="119"/>
                    </a:cubicBezTo>
                    <a:cubicBezTo>
                      <a:pt x="62" y="119"/>
                      <a:pt x="61" y="119"/>
                      <a:pt x="60" y="11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2913063" y="4332288"/>
                <a:ext cx="1455738" cy="1454150"/>
              </a:xfrm>
              <a:custGeom>
                <a:avLst/>
                <a:gdLst>
                  <a:gd name="T0" fmla="*/ 71 w 151"/>
                  <a:gd name="T1" fmla="*/ 144 h 151"/>
                  <a:gd name="T2" fmla="*/ 58 w 151"/>
                  <a:gd name="T3" fmla="*/ 149 h 151"/>
                  <a:gd name="T4" fmla="*/ 53 w 151"/>
                  <a:gd name="T5" fmla="*/ 140 h 151"/>
                  <a:gd name="T6" fmla="*/ 45 w 151"/>
                  <a:gd name="T7" fmla="*/ 137 h 151"/>
                  <a:gd name="T8" fmla="*/ 31 w 151"/>
                  <a:gd name="T9" fmla="*/ 136 h 151"/>
                  <a:gd name="T10" fmla="*/ 30 w 151"/>
                  <a:gd name="T11" fmla="*/ 127 h 151"/>
                  <a:gd name="T12" fmla="*/ 24 w 151"/>
                  <a:gd name="T13" fmla="*/ 121 h 151"/>
                  <a:gd name="T14" fmla="*/ 11 w 151"/>
                  <a:gd name="T15" fmla="*/ 115 h 151"/>
                  <a:gd name="T16" fmla="*/ 14 w 151"/>
                  <a:gd name="T17" fmla="*/ 105 h 151"/>
                  <a:gd name="T18" fmla="*/ 11 w 151"/>
                  <a:gd name="T19" fmla="*/ 97 h 151"/>
                  <a:gd name="T20" fmla="*/ 1 w 151"/>
                  <a:gd name="T21" fmla="*/ 87 h 151"/>
                  <a:gd name="T22" fmla="*/ 7 w 151"/>
                  <a:gd name="T23" fmla="*/ 79 h 151"/>
                  <a:gd name="T24" fmla="*/ 7 w 151"/>
                  <a:gd name="T25" fmla="*/ 71 h 151"/>
                  <a:gd name="T26" fmla="*/ 1 w 151"/>
                  <a:gd name="T27" fmla="*/ 64 h 151"/>
                  <a:gd name="T28" fmla="*/ 11 w 151"/>
                  <a:gd name="T29" fmla="*/ 53 h 151"/>
                  <a:gd name="T30" fmla="*/ 14 w 151"/>
                  <a:gd name="T31" fmla="*/ 45 h 151"/>
                  <a:gd name="T32" fmla="*/ 11 w 151"/>
                  <a:gd name="T33" fmla="*/ 36 h 151"/>
                  <a:gd name="T34" fmla="*/ 24 w 151"/>
                  <a:gd name="T35" fmla="*/ 30 h 151"/>
                  <a:gd name="T36" fmla="*/ 30 w 151"/>
                  <a:gd name="T37" fmla="*/ 24 h 151"/>
                  <a:gd name="T38" fmla="*/ 31 w 151"/>
                  <a:gd name="T39" fmla="*/ 14 h 151"/>
                  <a:gd name="T40" fmla="*/ 45 w 151"/>
                  <a:gd name="T41" fmla="*/ 13 h 151"/>
                  <a:gd name="T42" fmla="*/ 53 w 151"/>
                  <a:gd name="T43" fmla="*/ 10 h 151"/>
                  <a:gd name="T44" fmla="*/ 58 w 151"/>
                  <a:gd name="T45" fmla="*/ 2 h 151"/>
                  <a:gd name="T46" fmla="*/ 71 w 151"/>
                  <a:gd name="T47" fmla="*/ 7 h 151"/>
                  <a:gd name="T48" fmla="*/ 79 w 151"/>
                  <a:gd name="T49" fmla="*/ 0 h 151"/>
                  <a:gd name="T50" fmla="*/ 85 w 151"/>
                  <a:gd name="T51" fmla="*/ 7 h 151"/>
                  <a:gd name="T52" fmla="*/ 93 w 151"/>
                  <a:gd name="T53" fmla="*/ 9 h 151"/>
                  <a:gd name="T54" fmla="*/ 108 w 151"/>
                  <a:gd name="T55" fmla="*/ 7 h 151"/>
                  <a:gd name="T56" fmla="*/ 111 w 151"/>
                  <a:gd name="T57" fmla="*/ 16 h 151"/>
                  <a:gd name="T58" fmla="*/ 118 w 151"/>
                  <a:gd name="T59" fmla="*/ 21 h 151"/>
                  <a:gd name="T60" fmla="*/ 131 w 151"/>
                  <a:gd name="T61" fmla="*/ 24 h 151"/>
                  <a:gd name="T62" fmla="*/ 131 w 151"/>
                  <a:gd name="T63" fmla="*/ 34 h 151"/>
                  <a:gd name="T64" fmla="*/ 135 w 151"/>
                  <a:gd name="T65" fmla="*/ 41 h 151"/>
                  <a:gd name="T66" fmla="*/ 147 w 151"/>
                  <a:gd name="T67" fmla="*/ 49 h 151"/>
                  <a:gd name="T68" fmla="*/ 142 w 151"/>
                  <a:gd name="T69" fmla="*/ 58 h 151"/>
                  <a:gd name="T70" fmla="*/ 144 w 151"/>
                  <a:gd name="T71" fmla="*/ 66 h 151"/>
                  <a:gd name="T72" fmla="*/ 151 w 151"/>
                  <a:gd name="T73" fmla="*/ 75 h 151"/>
                  <a:gd name="T74" fmla="*/ 144 w 151"/>
                  <a:gd name="T75" fmla="*/ 84 h 151"/>
                  <a:gd name="T76" fmla="*/ 142 w 151"/>
                  <a:gd name="T77" fmla="*/ 92 h 151"/>
                  <a:gd name="T78" fmla="*/ 147 w 151"/>
                  <a:gd name="T79" fmla="*/ 101 h 151"/>
                  <a:gd name="T80" fmla="*/ 135 w 151"/>
                  <a:gd name="T81" fmla="*/ 110 h 151"/>
                  <a:gd name="T82" fmla="*/ 131 w 151"/>
                  <a:gd name="T83" fmla="*/ 117 h 151"/>
                  <a:gd name="T84" fmla="*/ 131 w 151"/>
                  <a:gd name="T85" fmla="*/ 126 h 151"/>
                  <a:gd name="T86" fmla="*/ 118 w 151"/>
                  <a:gd name="T87" fmla="*/ 130 h 151"/>
                  <a:gd name="T88" fmla="*/ 111 w 151"/>
                  <a:gd name="T89" fmla="*/ 135 h 151"/>
                  <a:gd name="T90" fmla="*/ 108 w 151"/>
                  <a:gd name="T91" fmla="*/ 144 h 151"/>
                  <a:gd name="T92" fmla="*/ 93 w 151"/>
                  <a:gd name="T93" fmla="*/ 142 h 151"/>
                  <a:gd name="T94" fmla="*/ 85 w 151"/>
                  <a:gd name="T95" fmla="*/ 143 h 151"/>
                  <a:gd name="T96" fmla="*/ 79 w 151"/>
                  <a:gd name="T9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76" y="151"/>
                    </a:moveTo>
                    <a:cubicBezTo>
                      <a:pt x="75" y="151"/>
                      <a:pt x="74" y="151"/>
                      <a:pt x="72" y="151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0" y="144"/>
                      <a:pt x="68" y="144"/>
                      <a:pt x="67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4" y="150"/>
                      <a:pt x="64" y="150"/>
                      <a:pt x="64" y="150"/>
                    </a:cubicBezTo>
                    <a:cubicBezTo>
                      <a:pt x="62" y="150"/>
                      <a:pt x="60" y="149"/>
                      <a:pt x="58" y="149"/>
                    </a:cubicBezTo>
                    <a:cubicBezTo>
                      <a:pt x="58" y="142"/>
                      <a:pt x="58" y="142"/>
                      <a:pt x="58" y="142"/>
                    </a:cubicBezTo>
                    <a:cubicBezTo>
                      <a:pt x="58" y="142"/>
                      <a:pt x="58" y="142"/>
                      <a:pt x="58" y="142"/>
                    </a:cubicBezTo>
                    <a:cubicBezTo>
                      <a:pt x="57" y="141"/>
                      <a:pt x="55" y="141"/>
                      <a:pt x="53" y="140"/>
                    </a:cubicBezTo>
                    <a:cubicBezTo>
                      <a:pt x="53" y="140"/>
                      <a:pt x="53" y="140"/>
                      <a:pt x="53" y="140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8" y="146"/>
                      <a:pt x="46" y="145"/>
                      <a:pt x="44" y="144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4" y="136"/>
                      <a:pt x="43" y="136"/>
                      <a:pt x="41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5" y="139"/>
                      <a:pt x="33" y="138"/>
                      <a:pt x="31" y="136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3" y="129"/>
                      <a:pt x="31" y="128"/>
                      <a:pt x="30" y="127"/>
                    </a:cubicBezTo>
                    <a:cubicBezTo>
                      <a:pt x="30" y="127"/>
                      <a:pt x="30" y="127"/>
                      <a:pt x="30" y="127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3" y="130"/>
                      <a:pt x="21" y="128"/>
                      <a:pt x="20" y="126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3" y="119"/>
                      <a:pt x="22" y="118"/>
                      <a:pt x="21" y="117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3" y="118"/>
                      <a:pt x="12" y="116"/>
                      <a:pt x="11" y="115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15" y="108"/>
                      <a:pt x="15" y="107"/>
                      <a:pt x="14" y="106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6" y="105"/>
                      <a:pt x="5" y="103"/>
                      <a:pt x="5" y="101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0" y="96"/>
                      <a:pt x="10" y="94"/>
                      <a:pt x="9" y="93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2" y="93"/>
                      <a:pt x="2" y="93"/>
                      <a:pt x="2" y="93"/>
                    </a:cubicBezTo>
                    <a:cubicBezTo>
                      <a:pt x="2" y="91"/>
                      <a:pt x="1" y="89"/>
                      <a:pt x="1" y="8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7" y="83"/>
                      <a:pt x="7" y="81"/>
                      <a:pt x="7" y="80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7"/>
                      <a:pt x="0" y="76"/>
                      <a:pt x="0" y="75"/>
                    </a:cubicBezTo>
                    <a:cubicBezTo>
                      <a:pt x="0" y="74"/>
                      <a:pt x="0" y="73"/>
                      <a:pt x="0" y="72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69"/>
                      <a:pt x="7" y="68"/>
                      <a:pt x="7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2"/>
                      <a:pt x="2" y="59"/>
                      <a:pt x="2" y="57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0" y="56"/>
                      <a:pt x="10" y="55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7"/>
                      <a:pt x="6" y="45"/>
                      <a:pt x="7" y="43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5" y="44"/>
                      <a:pt x="15" y="42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4"/>
                      <a:pt x="13" y="32"/>
                      <a:pt x="15" y="31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2"/>
                      <a:pt x="23" y="31"/>
                      <a:pt x="24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2"/>
                      <a:pt x="23" y="21"/>
                      <a:pt x="25" y="19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2"/>
                      <a:pt x="33" y="21"/>
                      <a:pt x="34" y="2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3" y="13"/>
                      <a:pt x="35" y="12"/>
                      <a:pt x="36" y="1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3" y="15"/>
                      <a:pt x="44" y="14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6" y="6"/>
                      <a:pt x="48" y="5"/>
                      <a:pt x="50" y="4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5" y="10"/>
                      <a:pt x="57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0" y="1"/>
                      <a:pt x="62" y="1"/>
                      <a:pt x="64" y="0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8" y="7"/>
                      <a:pt x="70" y="7"/>
                      <a:pt x="71" y="7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4" y="0"/>
                      <a:pt x="75" y="0"/>
                      <a:pt x="76" y="0"/>
                    </a:cubicBezTo>
                    <a:cubicBezTo>
                      <a:pt x="77" y="0"/>
                      <a:pt x="78" y="0"/>
                      <a:pt x="79" y="0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2" y="7"/>
                      <a:pt x="83" y="7"/>
                      <a:pt x="85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1"/>
                      <a:pt x="92" y="1"/>
                      <a:pt x="94" y="2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5" y="9"/>
                      <a:pt x="96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4" y="5"/>
                      <a:pt x="106" y="6"/>
                      <a:pt x="108" y="7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7" y="14"/>
                      <a:pt x="109" y="15"/>
                      <a:pt x="110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7" y="12"/>
                      <a:pt x="119" y="13"/>
                      <a:pt x="120" y="1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9" y="21"/>
                      <a:pt x="120" y="22"/>
                      <a:pt x="121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8" y="21"/>
                      <a:pt x="130" y="23"/>
                      <a:pt x="131" y="24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8" y="31"/>
                      <a:pt x="129" y="32"/>
                      <a:pt x="130" y="33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8" y="32"/>
                      <a:pt x="139" y="34"/>
                      <a:pt x="140" y="36"/>
                    </a:cubicBezTo>
                    <a:cubicBezTo>
                      <a:pt x="135" y="40"/>
                      <a:pt x="135" y="40"/>
                      <a:pt x="135" y="40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36" y="42"/>
                      <a:pt x="137" y="44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5" y="45"/>
                      <a:pt x="146" y="47"/>
                      <a:pt x="147" y="49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1" y="55"/>
                      <a:pt x="142" y="56"/>
                      <a:pt x="142" y="58"/>
                    </a:cubicBezTo>
                    <a:cubicBezTo>
                      <a:pt x="142" y="58"/>
                      <a:pt x="142" y="58"/>
                      <a:pt x="142" y="58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50" y="59"/>
                      <a:pt x="150" y="62"/>
                      <a:pt x="151" y="64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8"/>
                      <a:pt x="144" y="69"/>
                      <a:pt x="144" y="71"/>
                    </a:cubicBezTo>
                    <a:cubicBezTo>
                      <a:pt x="144" y="71"/>
                      <a:pt x="144" y="71"/>
                      <a:pt x="144" y="71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73"/>
                      <a:pt x="151" y="74"/>
                      <a:pt x="151" y="75"/>
                    </a:cubicBezTo>
                    <a:cubicBezTo>
                      <a:pt x="151" y="76"/>
                      <a:pt x="151" y="77"/>
                      <a:pt x="151" y="78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4" y="80"/>
                      <a:pt x="144" y="80"/>
                      <a:pt x="144" y="80"/>
                    </a:cubicBezTo>
                    <a:cubicBezTo>
                      <a:pt x="144" y="81"/>
                      <a:pt x="144" y="83"/>
                      <a:pt x="144" y="84"/>
                    </a:cubicBezTo>
                    <a:cubicBezTo>
                      <a:pt x="144" y="85"/>
                      <a:pt x="144" y="85"/>
                      <a:pt x="144" y="85"/>
                    </a:cubicBezTo>
                    <a:cubicBezTo>
                      <a:pt x="151" y="87"/>
                      <a:pt x="151" y="87"/>
                      <a:pt x="151" y="87"/>
                    </a:cubicBezTo>
                    <a:cubicBezTo>
                      <a:pt x="150" y="89"/>
                      <a:pt x="150" y="91"/>
                      <a:pt x="149" y="93"/>
                    </a:cubicBezTo>
                    <a:cubicBezTo>
                      <a:pt x="142" y="92"/>
                      <a:pt x="142" y="92"/>
                      <a:pt x="142" y="92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2" y="94"/>
                      <a:pt x="141" y="96"/>
                      <a:pt x="141" y="9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6" y="103"/>
                      <a:pt x="145" y="105"/>
                      <a:pt x="144" y="107"/>
                    </a:cubicBezTo>
                    <a:cubicBezTo>
                      <a:pt x="138" y="105"/>
                      <a:pt x="138" y="105"/>
                      <a:pt x="138" y="10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37" y="107"/>
                      <a:pt x="136" y="108"/>
                      <a:pt x="135" y="110"/>
                    </a:cubicBezTo>
                    <a:cubicBezTo>
                      <a:pt x="135" y="110"/>
                      <a:pt x="135" y="110"/>
                      <a:pt x="135" y="110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39" y="116"/>
                      <a:pt x="138" y="118"/>
                      <a:pt x="137" y="120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0" y="117"/>
                      <a:pt x="130" y="117"/>
                      <a:pt x="130" y="117"/>
                    </a:cubicBezTo>
                    <a:cubicBezTo>
                      <a:pt x="129" y="118"/>
                      <a:pt x="128" y="119"/>
                      <a:pt x="127" y="121"/>
                    </a:cubicBez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0" y="128"/>
                      <a:pt x="128" y="130"/>
                      <a:pt x="127" y="131"/>
                    </a:cubicBezTo>
                    <a:cubicBezTo>
                      <a:pt x="122" y="127"/>
                      <a:pt x="122" y="127"/>
                      <a:pt x="122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0" y="128"/>
                      <a:pt x="119" y="129"/>
                      <a:pt x="118" y="130"/>
                    </a:cubicBezTo>
                    <a:cubicBezTo>
                      <a:pt x="117" y="130"/>
                      <a:pt x="117" y="130"/>
                      <a:pt x="117" y="130"/>
                    </a:cubicBezTo>
                    <a:cubicBezTo>
                      <a:pt x="120" y="136"/>
                      <a:pt x="120" y="136"/>
                      <a:pt x="120" y="136"/>
                    </a:cubicBezTo>
                    <a:cubicBezTo>
                      <a:pt x="119" y="138"/>
                      <a:pt x="117" y="139"/>
                      <a:pt x="115" y="140"/>
                    </a:cubicBezTo>
                    <a:cubicBezTo>
                      <a:pt x="111" y="135"/>
                      <a:pt x="111" y="135"/>
                      <a:pt x="111" y="135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09" y="136"/>
                      <a:pt x="107" y="136"/>
                      <a:pt x="106" y="137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6" y="145"/>
                      <a:pt x="104" y="146"/>
                      <a:pt x="102" y="146"/>
                    </a:cubicBezTo>
                    <a:cubicBezTo>
                      <a:pt x="98" y="140"/>
                      <a:pt x="98" y="140"/>
                      <a:pt x="98" y="140"/>
                    </a:cubicBezTo>
                    <a:cubicBezTo>
                      <a:pt x="98" y="140"/>
                      <a:pt x="98" y="140"/>
                      <a:pt x="98" y="140"/>
                    </a:cubicBezTo>
                    <a:cubicBezTo>
                      <a:pt x="96" y="141"/>
                      <a:pt x="95" y="141"/>
                      <a:pt x="93" y="142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94" y="149"/>
                      <a:pt x="94" y="149"/>
                      <a:pt x="94" y="149"/>
                    </a:cubicBezTo>
                    <a:cubicBezTo>
                      <a:pt x="92" y="149"/>
                      <a:pt x="89" y="150"/>
                      <a:pt x="87" y="150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3" y="144"/>
                      <a:pt x="82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79" y="151"/>
                      <a:pt x="79" y="151"/>
                      <a:pt x="79" y="151"/>
                    </a:cubicBezTo>
                    <a:cubicBezTo>
                      <a:pt x="78" y="151"/>
                      <a:pt x="77" y="151"/>
                      <a:pt x="76" y="15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2508251" y="1458913"/>
                <a:ext cx="1628775" cy="1619250"/>
              </a:xfrm>
              <a:custGeom>
                <a:avLst/>
                <a:gdLst>
                  <a:gd name="T0" fmla="*/ 80 w 169"/>
                  <a:gd name="T1" fmla="*/ 161 h 168"/>
                  <a:gd name="T2" fmla="*/ 64 w 169"/>
                  <a:gd name="T3" fmla="*/ 166 h 168"/>
                  <a:gd name="T4" fmla="*/ 59 w 169"/>
                  <a:gd name="T5" fmla="*/ 156 h 168"/>
                  <a:gd name="T6" fmla="*/ 51 w 169"/>
                  <a:gd name="T7" fmla="*/ 153 h 168"/>
                  <a:gd name="T8" fmla="*/ 35 w 169"/>
                  <a:gd name="T9" fmla="*/ 152 h 168"/>
                  <a:gd name="T10" fmla="*/ 33 w 169"/>
                  <a:gd name="T11" fmla="*/ 141 h 168"/>
                  <a:gd name="T12" fmla="*/ 27 w 169"/>
                  <a:gd name="T13" fmla="*/ 135 h 168"/>
                  <a:gd name="T14" fmla="*/ 13 w 169"/>
                  <a:gd name="T15" fmla="*/ 128 h 168"/>
                  <a:gd name="T16" fmla="*/ 15 w 169"/>
                  <a:gd name="T17" fmla="*/ 117 h 168"/>
                  <a:gd name="T18" fmla="*/ 12 w 169"/>
                  <a:gd name="T19" fmla="*/ 109 h 168"/>
                  <a:gd name="T20" fmla="*/ 1 w 169"/>
                  <a:gd name="T21" fmla="*/ 97 h 168"/>
                  <a:gd name="T22" fmla="*/ 8 w 169"/>
                  <a:gd name="T23" fmla="*/ 88 h 168"/>
                  <a:gd name="T24" fmla="*/ 8 w 169"/>
                  <a:gd name="T25" fmla="*/ 80 h 168"/>
                  <a:gd name="T26" fmla="*/ 1 w 169"/>
                  <a:gd name="T27" fmla="*/ 71 h 168"/>
                  <a:gd name="T28" fmla="*/ 12 w 169"/>
                  <a:gd name="T29" fmla="*/ 59 h 168"/>
                  <a:gd name="T30" fmla="*/ 15 w 169"/>
                  <a:gd name="T31" fmla="*/ 51 h 168"/>
                  <a:gd name="T32" fmla="*/ 13 w 169"/>
                  <a:gd name="T33" fmla="*/ 40 h 168"/>
                  <a:gd name="T34" fmla="*/ 27 w 169"/>
                  <a:gd name="T35" fmla="*/ 33 h 168"/>
                  <a:gd name="T36" fmla="*/ 33 w 169"/>
                  <a:gd name="T37" fmla="*/ 27 h 168"/>
                  <a:gd name="T38" fmla="*/ 35 w 169"/>
                  <a:gd name="T39" fmla="*/ 16 h 168"/>
                  <a:gd name="T40" fmla="*/ 51 w 169"/>
                  <a:gd name="T41" fmla="*/ 15 h 168"/>
                  <a:gd name="T42" fmla="*/ 59 w 169"/>
                  <a:gd name="T43" fmla="*/ 12 h 168"/>
                  <a:gd name="T44" fmla="*/ 64 w 169"/>
                  <a:gd name="T45" fmla="*/ 2 h 168"/>
                  <a:gd name="T46" fmla="*/ 80 w 169"/>
                  <a:gd name="T47" fmla="*/ 8 h 168"/>
                  <a:gd name="T48" fmla="*/ 88 w 169"/>
                  <a:gd name="T49" fmla="*/ 0 h 168"/>
                  <a:gd name="T50" fmla="*/ 95 w 169"/>
                  <a:gd name="T51" fmla="*/ 8 h 168"/>
                  <a:gd name="T52" fmla="*/ 104 w 169"/>
                  <a:gd name="T53" fmla="*/ 10 h 168"/>
                  <a:gd name="T54" fmla="*/ 120 w 169"/>
                  <a:gd name="T55" fmla="*/ 8 h 168"/>
                  <a:gd name="T56" fmla="*/ 123 w 169"/>
                  <a:gd name="T57" fmla="*/ 18 h 168"/>
                  <a:gd name="T58" fmla="*/ 131 w 169"/>
                  <a:gd name="T59" fmla="*/ 23 h 168"/>
                  <a:gd name="T60" fmla="*/ 147 w 169"/>
                  <a:gd name="T61" fmla="*/ 27 h 168"/>
                  <a:gd name="T62" fmla="*/ 146 w 169"/>
                  <a:gd name="T63" fmla="*/ 38 h 168"/>
                  <a:gd name="T64" fmla="*/ 151 w 169"/>
                  <a:gd name="T65" fmla="*/ 46 h 168"/>
                  <a:gd name="T66" fmla="*/ 164 w 169"/>
                  <a:gd name="T67" fmla="*/ 55 h 168"/>
                  <a:gd name="T68" fmla="*/ 159 w 169"/>
                  <a:gd name="T69" fmla="*/ 65 h 168"/>
                  <a:gd name="T70" fmla="*/ 160 w 169"/>
                  <a:gd name="T71" fmla="*/ 74 h 168"/>
                  <a:gd name="T72" fmla="*/ 169 w 169"/>
                  <a:gd name="T73" fmla="*/ 84 h 168"/>
                  <a:gd name="T74" fmla="*/ 160 w 169"/>
                  <a:gd name="T75" fmla="*/ 94 h 168"/>
                  <a:gd name="T76" fmla="*/ 159 w 169"/>
                  <a:gd name="T77" fmla="*/ 103 h 168"/>
                  <a:gd name="T78" fmla="*/ 164 w 169"/>
                  <a:gd name="T79" fmla="*/ 113 h 168"/>
                  <a:gd name="T80" fmla="*/ 151 w 169"/>
                  <a:gd name="T81" fmla="*/ 123 h 168"/>
                  <a:gd name="T82" fmla="*/ 146 w 169"/>
                  <a:gd name="T83" fmla="*/ 130 h 168"/>
                  <a:gd name="T84" fmla="*/ 147 w 169"/>
                  <a:gd name="T85" fmla="*/ 141 h 168"/>
                  <a:gd name="T86" fmla="*/ 131 w 169"/>
                  <a:gd name="T87" fmla="*/ 145 h 168"/>
                  <a:gd name="T88" fmla="*/ 123 w 169"/>
                  <a:gd name="T89" fmla="*/ 150 h 168"/>
                  <a:gd name="T90" fmla="*/ 120 w 169"/>
                  <a:gd name="T91" fmla="*/ 160 h 168"/>
                  <a:gd name="T92" fmla="*/ 104 w 169"/>
                  <a:gd name="T93" fmla="*/ 158 h 168"/>
                  <a:gd name="T94" fmla="*/ 95 w 169"/>
                  <a:gd name="T95" fmla="*/ 160 h 168"/>
                  <a:gd name="T96" fmla="*/ 88 w 169"/>
                  <a:gd name="T9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9" h="168">
                    <a:moveTo>
                      <a:pt x="84" y="168"/>
                    </a:moveTo>
                    <a:cubicBezTo>
                      <a:pt x="83" y="168"/>
                      <a:pt x="82" y="168"/>
                      <a:pt x="81" y="168"/>
                    </a:cubicBezTo>
                    <a:cubicBezTo>
                      <a:pt x="80" y="161"/>
                      <a:pt x="80" y="161"/>
                      <a:pt x="80" y="161"/>
                    </a:cubicBezTo>
                    <a:cubicBezTo>
                      <a:pt x="80" y="161"/>
                      <a:pt x="80" y="161"/>
                      <a:pt x="80" y="161"/>
                    </a:cubicBezTo>
                    <a:cubicBezTo>
                      <a:pt x="78" y="160"/>
                      <a:pt x="76" y="160"/>
                      <a:pt x="74" y="160"/>
                    </a:cubicBezTo>
                    <a:cubicBezTo>
                      <a:pt x="74" y="160"/>
                      <a:pt x="74" y="160"/>
                      <a:pt x="74" y="160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6"/>
                      <a:pt x="64" y="166"/>
                    </a:cubicBezTo>
                    <a:cubicBezTo>
                      <a:pt x="65" y="158"/>
                      <a:pt x="65" y="158"/>
                      <a:pt x="65" y="158"/>
                    </a:cubicBezTo>
                    <a:cubicBezTo>
                      <a:pt x="65" y="158"/>
                      <a:pt x="65" y="158"/>
                      <a:pt x="65" y="158"/>
                    </a:cubicBezTo>
                    <a:cubicBezTo>
                      <a:pt x="63" y="158"/>
                      <a:pt x="61" y="157"/>
                      <a:pt x="60" y="157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53" y="162"/>
                      <a:pt x="51" y="161"/>
                      <a:pt x="49" y="160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49" y="152"/>
                      <a:pt x="48" y="151"/>
                      <a:pt x="46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1" y="156"/>
                      <a:pt x="41" y="156"/>
                      <a:pt x="41" y="156"/>
                    </a:cubicBezTo>
                    <a:cubicBezTo>
                      <a:pt x="39" y="155"/>
                      <a:pt x="37" y="153"/>
                      <a:pt x="35" y="152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7" y="144"/>
                      <a:pt x="35" y="143"/>
                      <a:pt x="34" y="142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6" y="145"/>
                      <a:pt x="24" y="143"/>
                      <a:pt x="22" y="141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26" y="133"/>
                      <a:pt x="25" y="132"/>
                      <a:pt x="24" y="131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17" y="134"/>
                      <a:pt x="17" y="134"/>
                      <a:pt x="17" y="134"/>
                    </a:cubicBezTo>
                    <a:cubicBezTo>
                      <a:pt x="15" y="132"/>
                      <a:pt x="14" y="130"/>
                      <a:pt x="13" y="128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7" y="121"/>
                      <a:pt x="16" y="119"/>
                      <a:pt x="16" y="118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7" y="117"/>
                      <a:pt x="6" y="115"/>
                      <a:pt x="5" y="113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1" y="107"/>
                      <a:pt x="11" y="105"/>
                      <a:pt x="10" y="104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2" y="102"/>
                      <a:pt x="2" y="99"/>
                      <a:pt x="1" y="97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8" y="92"/>
                      <a:pt x="8" y="91"/>
                      <a:pt x="8" y="89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7"/>
                      <a:pt x="0" y="85"/>
                      <a:pt x="0" y="84"/>
                    </a:cubicBezTo>
                    <a:cubicBezTo>
                      <a:pt x="0" y="83"/>
                      <a:pt x="0" y="82"/>
                      <a:pt x="0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6"/>
                      <a:pt x="9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69"/>
                      <a:pt x="2" y="66"/>
                      <a:pt x="3" y="64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3"/>
                      <a:pt x="11" y="61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6" y="53"/>
                      <a:pt x="7" y="51"/>
                      <a:pt x="8" y="49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49"/>
                      <a:pt x="17" y="47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38"/>
                      <a:pt x="15" y="36"/>
                      <a:pt x="17" y="34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6"/>
                      <a:pt x="26" y="35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4" y="25"/>
                      <a:pt x="26" y="24"/>
                      <a:pt x="28" y="22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5"/>
                      <a:pt x="37" y="24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7" y="15"/>
                      <a:pt x="39" y="13"/>
                      <a:pt x="41" y="1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8" y="17"/>
                      <a:pt x="49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1" y="7"/>
                      <a:pt x="53" y="6"/>
                      <a:pt x="56" y="5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11"/>
                      <a:pt x="63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7" y="2"/>
                      <a:pt x="69" y="1"/>
                      <a:pt x="72" y="1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6" y="8"/>
                      <a:pt x="78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2" y="0"/>
                      <a:pt x="83" y="0"/>
                      <a:pt x="84" y="0"/>
                    </a:cubicBezTo>
                    <a:cubicBezTo>
                      <a:pt x="86" y="0"/>
                      <a:pt x="87" y="0"/>
                      <a:pt x="88" y="0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1" y="8"/>
                      <a:pt x="93" y="8"/>
                      <a:pt x="95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7" y="1"/>
                      <a:pt x="97" y="1"/>
                      <a:pt x="97" y="1"/>
                    </a:cubicBezTo>
                    <a:cubicBezTo>
                      <a:pt x="100" y="1"/>
                      <a:pt x="102" y="2"/>
                      <a:pt x="104" y="2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6" y="10"/>
                      <a:pt x="107" y="11"/>
                      <a:pt x="109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6" y="6"/>
                      <a:pt x="118" y="7"/>
                      <a:pt x="120" y="8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20" y="16"/>
                      <a:pt x="121" y="17"/>
                      <a:pt x="123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30" y="13"/>
                      <a:pt x="132" y="15"/>
                      <a:pt x="134" y="16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2" y="24"/>
                      <a:pt x="134" y="25"/>
                      <a:pt x="135" y="27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3" y="24"/>
                      <a:pt x="145" y="25"/>
                      <a:pt x="147" y="27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3" y="35"/>
                      <a:pt x="144" y="36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54" y="36"/>
                      <a:pt x="155" y="38"/>
                      <a:pt x="156" y="40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1" y="46"/>
                      <a:pt x="151" y="46"/>
                      <a:pt x="151" y="46"/>
                    </a:cubicBezTo>
                    <a:cubicBezTo>
                      <a:pt x="152" y="47"/>
                      <a:pt x="153" y="49"/>
                      <a:pt x="153" y="50"/>
                    </a:cubicBezTo>
                    <a:cubicBezTo>
                      <a:pt x="153" y="51"/>
                      <a:pt x="153" y="51"/>
                      <a:pt x="153" y="51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2" y="51"/>
                      <a:pt x="163" y="53"/>
                      <a:pt x="164" y="55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8" y="61"/>
                      <a:pt x="158" y="63"/>
                      <a:pt x="159" y="64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6" y="64"/>
                      <a:pt x="166" y="64"/>
                      <a:pt x="166" y="64"/>
                    </a:cubicBezTo>
                    <a:cubicBezTo>
                      <a:pt x="167" y="66"/>
                      <a:pt x="167" y="69"/>
                      <a:pt x="168" y="71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1" y="76"/>
                      <a:pt x="161" y="78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2"/>
                      <a:pt x="169" y="83"/>
                      <a:pt x="169" y="84"/>
                    </a:cubicBezTo>
                    <a:cubicBezTo>
                      <a:pt x="169" y="85"/>
                      <a:pt x="169" y="87"/>
                      <a:pt x="169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89"/>
                      <a:pt x="161" y="89"/>
                      <a:pt x="161" y="89"/>
                    </a:cubicBezTo>
                    <a:cubicBezTo>
                      <a:pt x="161" y="91"/>
                      <a:pt x="161" y="92"/>
                      <a:pt x="160" y="94"/>
                    </a:cubicBezTo>
                    <a:cubicBezTo>
                      <a:pt x="160" y="95"/>
                      <a:pt x="160" y="95"/>
                      <a:pt x="160" y="95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7" y="99"/>
                      <a:pt x="167" y="102"/>
                      <a:pt x="166" y="104"/>
                    </a:cubicBezTo>
                    <a:cubicBezTo>
                      <a:pt x="159" y="103"/>
                      <a:pt x="159" y="103"/>
                      <a:pt x="159" y="103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8" y="105"/>
                      <a:pt x="158" y="107"/>
                      <a:pt x="157" y="109"/>
                    </a:cubicBezTo>
                    <a:cubicBezTo>
                      <a:pt x="157" y="109"/>
                      <a:pt x="157" y="109"/>
                      <a:pt x="157" y="109"/>
                    </a:cubicBezTo>
                    <a:cubicBezTo>
                      <a:pt x="164" y="113"/>
                      <a:pt x="164" y="113"/>
                      <a:pt x="164" y="113"/>
                    </a:cubicBezTo>
                    <a:cubicBezTo>
                      <a:pt x="163" y="115"/>
                      <a:pt x="162" y="117"/>
                      <a:pt x="161" y="120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3" y="119"/>
                      <a:pt x="152" y="121"/>
                      <a:pt x="151" y="123"/>
                    </a:cubicBezTo>
                    <a:cubicBezTo>
                      <a:pt x="151" y="123"/>
                      <a:pt x="151" y="123"/>
                      <a:pt x="151" y="123"/>
                    </a:cubicBezTo>
                    <a:cubicBezTo>
                      <a:pt x="156" y="128"/>
                      <a:pt x="156" y="128"/>
                      <a:pt x="156" y="128"/>
                    </a:cubicBezTo>
                    <a:cubicBezTo>
                      <a:pt x="155" y="130"/>
                      <a:pt x="154" y="132"/>
                      <a:pt x="152" y="134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45" y="131"/>
                      <a:pt x="145" y="131"/>
                      <a:pt x="145" y="131"/>
                    </a:cubicBezTo>
                    <a:cubicBezTo>
                      <a:pt x="144" y="132"/>
                      <a:pt x="143" y="133"/>
                      <a:pt x="142" y="135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5" y="143"/>
                      <a:pt x="143" y="145"/>
                      <a:pt x="141" y="146"/>
                    </a:cubicBezTo>
                    <a:cubicBezTo>
                      <a:pt x="135" y="141"/>
                      <a:pt x="135" y="141"/>
                      <a:pt x="135" y="141"/>
                    </a:cubicBezTo>
                    <a:cubicBezTo>
                      <a:pt x="135" y="142"/>
                      <a:pt x="135" y="142"/>
                      <a:pt x="135" y="142"/>
                    </a:cubicBezTo>
                    <a:cubicBezTo>
                      <a:pt x="134" y="143"/>
                      <a:pt x="132" y="144"/>
                      <a:pt x="131" y="145"/>
                    </a:cubicBezTo>
                    <a:cubicBezTo>
                      <a:pt x="131" y="145"/>
                      <a:pt x="131" y="145"/>
                      <a:pt x="131" y="145"/>
                    </a:cubicBezTo>
                    <a:cubicBezTo>
                      <a:pt x="134" y="152"/>
                      <a:pt x="134" y="152"/>
                      <a:pt x="134" y="152"/>
                    </a:cubicBezTo>
                    <a:cubicBezTo>
                      <a:pt x="132" y="153"/>
                      <a:pt x="130" y="155"/>
                      <a:pt x="128" y="156"/>
                    </a:cubicBezTo>
                    <a:cubicBezTo>
                      <a:pt x="123" y="150"/>
                      <a:pt x="123" y="150"/>
                      <a:pt x="123" y="150"/>
                    </a:cubicBezTo>
                    <a:cubicBezTo>
                      <a:pt x="123" y="150"/>
                      <a:pt x="123" y="150"/>
                      <a:pt x="123" y="150"/>
                    </a:cubicBezTo>
                    <a:cubicBezTo>
                      <a:pt x="121" y="151"/>
                      <a:pt x="120" y="152"/>
                      <a:pt x="118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18" y="161"/>
                      <a:pt x="116" y="162"/>
                      <a:pt x="113" y="163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07" y="157"/>
                      <a:pt x="106" y="158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66"/>
                      <a:pt x="104" y="166"/>
                      <a:pt x="104" y="166"/>
                    </a:cubicBezTo>
                    <a:cubicBezTo>
                      <a:pt x="102" y="166"/>
                      <a:pt x="100" y="167"/>
                      <a:pt x="97" y="167"/>
                    </a:cubicBezTo>
                    <a:cubicBezTo>
                      <a:pt x="95" y="160"/>
                      <a:pt x="95" y="160"/>
                      <a:pt x="95" y="160"/>
                    </a:cubicBezTo>
                    <a:cubicBezTo>
                      <a:pt x="95" y="160"/>
                      <a:pt x="95" y="160"/>
                      <a:pt x="95" y="160"/>
                    </a:cubicBezTo>
                    <a:cubicBezTo>
                      <a:pt x="93" y="160"/>
                      <a:pt x="91" y="160"/>
                      <a:pt x="89" y="161"/>
                    </a:cubicBezTo>
                    <a:cubicBezTo>
                      <a:pt x="89" y="161"/>
                      <a:pt x="89" y="161"/>
                      <a:pt x="89" y="161"/>
                    </a:cubicBezTo>
                    <a:cubicBezTo>
                      <a:pt x="88" y="168"/>
                      <a:pt x="88" y="168"/>
                      <a:pt x="88" y="168"/>
                    </a:cubicBezTo>
                    <a:cubicBezTo>
                      <a:pt x="87" y="168"/>
                      <a:pt x="86" y="168"/>
                      <a:pt x="84" y="16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705895" y="1651795"/>
                <a:ext cx="1233487" cy="123348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485703" y="2687440"/>
                <a:ext cx="1013221" cy="1013221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104233" y="4522664"/>
                <a:ext cx="1073398" cy="1073398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560889" y="4080669"/>
                <a:ext cx="858837" cy="85883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3068638" y="1992313"/>
                <a:ext cx="504825" cy="550863"/>
                <a:chOff x="5832475" y="1992313"/>
                <a:chExt cx="504825" cy="550863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53" name="Freeform 20"/>
                <p:cNvSpPr>
                  <a:spLocks noEditPoints="1"/>
                </p:cNvSpPr>
                <p:nvPr/>
              </p:nvSpPr>
              <p:spPr bwMode="auto">
                <a:xfrm>
                  <a:off x="5861050" y="1992313"/>
                  <a:ext cx="476250" cy="550863"/>
                </a:xfrm>
                <a:custGeom>
                  <a:avLst/>
                  <a:gdLst>
                    <a:gd name="T0" fmla="*/ 8 w 200"/>
                    <a:gd name="T1" fmla="*/ 20 h 232"/>
                    <a:gd name="T2" fmla="*/ 24 w 200"/>
                    <a:gd name="T3" fmla="*/ 8 h 232"/>
                    <a:gd name="T4" fmla="*/ 196 w 200"/>
                    <a:gd name="T5" fmla="*/ 8 h 232"/>
                    <a:gd name="T6" fmla="*/ 200 w 200"/>
                    <a:gd name="T7" fmla="*/ 4 h 232"/>
                    <a:gd name="T8" fmla="*/ 196 w 200"/>
                    <a:gd name="T9" fmla="*/ 0 h 232"/>
                    <a:gd name="T10" fmla="*/ 24 w 200"/>
                    <a:gd name="T11" fmla="*/ 0 h 232"/>
                    <a:gd name="T12" fmla="*/ 0 w 200"/>
                    <a:gd name="T13" fmla="*/ 20 h 232"/>
                    <a:gd name="T14" fmla="*/ 0 w 200"/>
                    <a:gd name="T15" fmla="*/ 54 h 232"/>
                    <a:gd name="T16" fmla="*/ 16 w 200"/>
                    <a:gd name="T17" fmla="*/ 54 h 232"/>
                    <a:gd name="T18" fmla="*/ 24 w 200"/>
                    <a:gd name="T19" fmla="*/ 62 h 232"/>
                    <a:gd name="T20" fmla="*/ 16 w 200"/>
                    <a:gd name="T21" fmla="*/ 70 h 232"/>
                    <a:gd name="T22" fmla="*/ 0 w 200"/>
                    <a:gd name="T23" fmla="*/ 70 h 232"/>
                    <a:gd name="T24" fmla="*/ 0 w 200"/>
                    <a:gd name="T25" fmla="*/ 87 h 232"/>
                    <a:gd name="T26" fmla="*/ 16 w 200"/>
                    <a:gd name="T27" fmla="*/ 87 h 232"/>
                    <a:gd name="T28" fmla="*/ 24 w 200"/>
                    <a:gd name="T29" fmla="*/ 95 h 232"/>
                    <a:gd name="T30" fmla="*/ 16 w 200"/>
                    <a:gd name="T31" fmla="*/ 103 h 232"/>
                    <a:gd name="T32" fmla="*/ 0 w 200"/>
                    <a:gd name="T33" fmla="*/ 103 h 232"/>
                    <a:gd name="T34" fmla="*/ 0 w 200"/>
                    <a:gd name="T35" fmla="*/ 121 h 232"/>
                    <a:gd name="T36" fmla="*/ 16 w 200"/>
                    <a:gd name="T37" fmla="*/ 121 h 232"/>
                    <a:gd name="T38" fmla="*/ 24 w 200"/>
                    <a:gd name="T39" fmla="*/ 129 h 232"/>
                    <a:gd name="T40" fmla="*/ 16 w 200"/>
                    <a:gd name="T41" fmla="*/ 137 h 232"/>
                    <a:gd name="T42" fmla="*/ 0 w 200"/>
                    <a:gd name="T43" fmla="*/ 137 h 232"/>
                    <a:gd name="T44" fmla="*/ 0 w 200"/>
                    <a:gd name="T45" fmla="*/ 154 h 232"/>
                    <a:gd name="T46" fmla="*/ 16 w 200"/>
                    <a:gd name="T47" fmla="*/ 154 h 232"/>
                    <a:gd name="T48" fmla="*/ 24 w 200"/>
                    <a:gd name="T49" fmla="*/ 162 h 232"/>
                    <a:gd name="T50" fmla="*/ 16 w 200"/>
                    <a:gd name="T51" fmla="*/ 170 h 232"/>
                    <a:gd name="T52" fmla="*/ 0 w 200"/>
                    <a:gd name="T53" fmla="*/ 170 h 232"/>
                    <a:gd name="T54" fmla="*/ 0 w 200"/>
                    <a:gd name="T55" fmla="*/ 188 h 232"/>
                    <a:gd name="T56" fmla="*/ 16 w 200"/>
                    <a:gd name="T57" fmla="*/ 188 h 232"/>
                    <a:gd name="T58" fmla="*/ 24 w 200"/>
                    <a:gd name="T59" fmla="*/ 196 h 232"/>
                    <a:gd name="T60" fmla="*/ 16 w 200"/>
                    <a:gd name="T61" fmla="*/ 204 h 232"/>
                    <a:gd name="T62" fmla="*/ 0 w 200"/>
                    <a:gd name="T63" fmla="*/ 204 h 232"/>
                    <a:gd name="T64" fmla="*/ 0 w 200"/>
                    <a:gd name="T65" fmla="*/ 208 h 232"/>
                    <a:gd name="T66" fmla="*/ 24 w 200"/>
                    <a:gd name="T67" fmla="*/ 232 h 232"/>
                    <a:gd name="T68" fmla="*/ 200 w 200"/>
                    <a:gd name="T69" fmla="*/ 232 h 232"/>
                    <a:gd name="T70" fmla="*/ 200 w 200"/>
                    <a:gd name="T71" fmla="*/ 32 h 232"/>
                    <a:gd name="T72" fmla="*/ 24 w 200"/>
                    <a:gd name="T73" fmla="*/ 32 h 232"/>
                    <a:gd name="T74" fmla="*/ 8 w 200"/>
                    <a:gd name="T75" fmla="*/ 20 h 232"/>
                    <a:gd name="T76" fmla="*/ 47 w 200"/>
                    <a:gd name="T77" fmla="*/ 77 h 232"/>
                    <a:gd name="T78" fmla="*/ 55 w 200"/>
                    <a:gd name="T79" fmla="*/ 69 h 232"/>
                    <a:gd name="T80" fmla="*/ 67 w 200"/>
                    <a:gd name="T81" fmla="*/ 64 h 232"/>
                    <a:gd name="T82" fmla="*/ 79 w 200"/>
                    <a:gd name="T83" fmla="*/ 69 h 232"/>
                    <a:gd name="T84" fmla="*/ 92 w 200"/>
                    <a:gd name="T85" fmla="*/ 83 h 232"/>
                    <a:gd name="T86" fmla="*/ 97 w 200"/>
                    <a:gd name="T87" fmla="*/ 95 h 232"/>
                    <a:gd name="T88" fmla="*/ 92 w 200"/>
                    <a:gd name="T89" fmla="*/ 106 h 232"/>
                    <a:gd name="T90" fmla="*/ 90 w 200"/>
                    <a:gd name="T91" fmla="*/ 108 h 232"/>
                    <a:gd name="T92" fmla="*/ 126 w 200"/>
                    <a:gd name="T93" fmla="*/ 144 h 232"/>
                    <a:gd name="T94" fmla="*/ 128 w 200"/>
                    <a:gd name="T95" fmla="*/ 142 h 232"/>
                    <a:gd name="T96" fmla="*/ 140 w 200"/>
                    <a:gd name="T97" fmla="*/ 137 h 232"/>
                    <a:gd name="T98" fmla="*/ 151 w 200"/>
                    <a:gd name="T99" fmla="*/ 142 h 232"/>
                    <a:gd name="T100" fmla="*/ 165 w 200"/>
                    <a:gd name="T101" fmla="*/ 156 h 232"/>
                    <a:gd name="T102" fmla="*/ 170 w 200"/>
                    <a:gd name="T103" fmla="*/ 167 h 232"/>
                    <a:gd name="T104" fmla="*/ 165 w 200"/>
                    <a:gd name="T105" fmla="*/ 179 h 232"/>
                    <a:gd name="T106" fmla="*/ 157 w 200"/>
                    <a:gd name="T107" fmla="*/ 187 h 232"/>
                    <a:gd name="T108" fmla="*/ 141 w 200"/>
                    <a:gd name="T109" fmla="*/ 193 h 232"/>
                    <a:gd name="T110" fmla="*/ 128 w 200"/>
                    <a:gd name="T111" fmla="*/ 190 h 232"/>
                    <a:gd name="T112" fmla="*/ 45 w 200"/>
                    <a:gd name="T113" fmla="*/ 106 h 232"/>
                    <a:gd name="T114" fmla="*/ 47 w 200"/>
                    <a:gd name="T115" fmla="*/ 77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00" h="232">
                      <a:moveTo>
                        <a:pt x="8" y="20"/>
                      </a:moveTo>
                      <a:cubicBezTo>
                        <a:pt x="8" y="10"/>
                        <a:pt x="18" y="8"/>
                        <a:pt x="24" y="8"/>
                      </a:cubicBezTo>
                      <a:cubicBezTo>
                        <a:pt x="196" y="8"/>
                        <a:pt x="196" y="8"/>
                        <a:pt x="196" y="8"/>
                      </a:cubicBezTo>
                      <a:cubicBezTo>
                        <a:pt x="198" y="8"/>
                        <a:pt x="200" y="6"/>
                        <a:pt x="200" y="4"/>
                      </a:cubicBezTo>
                      <a:cubicBezTo>
                        <a:pt x="200" y="2"/>
                        <a:pt x="198" y="0"/>
                        <a:pt x="19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9" y="0"/>
                        <a:pt x="0" y="8"/>
                        <a:pt x="0" y="20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20" y="54"/>
                        <a:pt x="24" y="58"/>
                        <a:pt x="24" y="62"/>
                      </a:cubicBezTo>
                      <a:cubicBezTo>
                        <a:pt x="24" y="66"/>
                        <a:pt x="20" y="70"/>
                        <a:pt x="16" y="7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6" y="87"/>
                        <a:pt x="16" y="87"/>
                        <a:pt x="16" y="87"/>
                      </a:cubicBezTo>
                      <a:cubicBezTo>
                        <a:pt x="20" y="87"/>
                        <a:pt x="24" y="91"/>
                        <a:pt x="24" y="95"/>
                      </a:cubicBezTo>
                      <a:cubicBezTo>
                        <a:pt x="24" y="100"/>
                        <a:pt x="20" y="103"/>
                        <a:pt x="16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20" y="121"/>
                        <a:pt x="24" y="125"/>
                        <a:pt x="24" y="129"/>
                      </a:cubicBezTo>
                      <a:cubicBezTo>
                        <a:pt x="24" y="133"/>
                        <a:pt x="20" y="137"/>
                        <a:pt x="16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16" y="154"/>
                        <a:pt x="16" y="154"/>
                        <a:pt x="16" y="154"/>
                      </a:cubicBezTo>
                      <a:cubicBezTo>
                        <a:pt x="20" y="154"/>
                        <a:pt x="24" y="158"/>
                        <a:pt x="24" y="162"/>
                      </a:cubicBezTo>
                      <a:cubicBezTo>
                        <a:pt x="24" y="167"/>
                        <a:pt x="20" y="170"/>
                        <a:pt x="16" y="17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20" y="188"/>
                        <a:pt x="24" y="192"/>
                        <a:pt x="24" y="196"/>
                      </a:cubicBezTo>
                      <a:cubicBezTo>
                        <a:pt x="24" y="200"/>
                        <a:pt x="20" y="204"/>
                        <a:pt x="16" y="204"/>
                      </a:cubicBezTo>
                      <a:cubicBezTo>
                        <a:pt x="0" y="204"/>
                        <a:pt x="0" y="204"/>
                        <a:pt x="0" y="204"/>
                      </a:cubicBezTo>
                      <a:cubicBezTo>
                        <a:pt x="0" y="208"/>
                        <a:pt x="0" y="208"/>
                        <a:pt x="0" y="208"/>
                      </a:cubicBezTo>
                      <a:cubicBezTo>
                        <a:pt x="0" y="221"/>
                        <a:pt x="11" y="232"/>
                        <a:pt x="24" y="232"/>
                      </a:cubicBezTo>
                      <a:cubicBezTo>
                        <a:pt x="200" y="232"/>
                        <a:pt x="200" y="232"/>
                        <a:pt x="200" y="232"/>
                      </a:cubicBezTo>
                      <a:cubicBezTo>
                        <a:pt x="200" y="32"/>
                        <a:pt x="200" y="32"/>
                        <a:pt x="200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8" y="32"/>
                        <a:pt x="8" y="30"/>
                        <a:pt x="8" y="20"/>
                      </a:cubicBezTo>
                      <a:close/>
                      <a:moveTo>
                        <a:pt x="47" y="77"/>
                      </a:move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58" y="66"/>
                        <a:pt x="62" y="64"/>
                        <a:pt x="67" y="64"/>
                      </a:cubicBezTo>
                      <a:cubicBezTo>
                        <a:pt x="71" y="64"/>
                        <a:pt x="75" y="66"/>
                        <a:pt x="79" y="69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95" y="86"/>
                        <a:pt x="97" y="90"/>
                        <a:pt x="97" y="95"/>
                      </a:cubicBezTo>
                      <a:cubicBezTo>
                        <a:pt x="97" y="99"/>
                        <a:pt x="95" y="103"/>
                        <a:pt x="92" y="106"/>
                      </a:cubicBezTo>
                      <a:cubicBezTo>
                        <a:pt x="90" y="108"/>
                        <a:pt x="90" y="108"/>
                        <a:pt x="90" y="108"/>
                      </a:cubicBezTo>
                      <a:cubicBezTo>
                        <a:pt x="101" y="121"/>
                        <a:pt x="113" y="133"/>
                        <a:pt x="126" y="144"/>
                      </a:cubicBezTo>
                      <a:cubicBezTo>
                        <a:pt x="128" y="142"/>
                        <a:pt x="128" y="142"/>
                        <a:pt x="128" y="142"/>
                      </a:cubicBezTo>
                      <a:cubicBezTo>
                        <a:pt x="131" y="139"/>
                        <a:pt x="135" y="137"/>
                        <a:pt x="140" y="137"/>
                      </a:cubicBezTo>
                      <a:cubicBezTo>
                        <a:pt x="144" y="137"/>
                        <a:pt x="148" y="139"/>
                        <a:pt x="151" y="142"/>
                      </a:cubicBezTo>
                      <a:cubicBezTo>
                        <a:pt x="165" y="156"/>
                        <a:pt x="165" y="156"/>
                        <a:pt x="165" y="156"/>
                      </a:cubicBezTo>
                      <a:cubicBezTo>
                        <a:pt x="168" y="159"/>
                        <a:pt x="170" y="163"/>
                        <a:pt x="170" y="167"/>
                      </a:cubicBezTo>
                      <a:cubicBezTo>
                        <a:pt x="170" y="172"/>
                        <a:pt x="168" y="176"/>
                        <a:pt x="165" y="179"/>
                      </a:cubicBezTo>
                      <a:cubicBezTo>
                        <a:pt x="157" y="187"/>
                        <a:pt x="157" y="187"/>
                        <a:pt x="157" y="187"/>
                      </a:cubicBezTo>
                      <a:cubicBezTo>
                        <a:pt x="153" y="191"/>
                        <a:pt x="147" y="193"/>
                        <a:pt x="141" y="193"/>
                      </a:cubicBezTo>
                      <a:cubicBezTo>
                        <a:pt x="137" y="193"/>
                        <a:pt x="132" y="192"/>
                        <a:pt x="128" y="190"/>
                      </a:cubicBezTo>
                      <a:cubicBezTo>
                        <a:pt x="95" y="168"/>
                        <a:pt x="66" y="139"/>
                        <a:pt x="45" y="106"/>
                      </a:cubicBezTo>
                      <a:cubicBezTo>
                        <a:pt x="39" y="97"/>
                        <a:pt x="40" y="84"/>
                        <a:pt x="47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4" name="Freeform 21"/>
                <p:cNvSpPr>
                  <a:spLocks/>
                </p:cNvSpPr>
                <p:nvPr/>
              </p:nvSpPr>
              <p:spPr bwMode="auto">
                <a:xfrm>
                  <a:off x="5911850" y="2030413"/>
                  <a:ext cx="401638" cy="17463"/>
                </a:xfrm>
                <a:custGeom>
                  <a:avLst/>
                  <a:gdLst>
                    <a:gd name="T0" fmla="*/ 4 w 169"/>
                    <a:gd name="T1" fmla="*/ 0 h 8"/>
                    <a:gd name="T2" fmla="*/ 0 w 169"/>
                    <a:gd name="T3" fmla="*/ 4 h 8"/>
                    <a:gd name="T4" fmla="*/ 4 w 169"/>
                    <a:gd name="T5" fmla="*/ 8 h 8"/>
                    <a:gd name="T6" fmla="*/ 165 w 169"/>
                    <a:gd name="T7" fmla="*/ 8 h 8"/>
                    <a:gd name="T8" fmla="*/ 169 w 169"/>
                    <a:gd name="T9" fmla="*/ 4 h 8"/>
                    <a:gd name="T10" fmla="*/ 165 w 169"/>
                    <a:gd name="T11" fmla="*/ 0 h 8"/>
                    <a:gd name="T12" fmla="*/ 4 w 169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9" h="8">
                      <a:moveTo>
                        <a:pt x="4" y="0"/>
                      </a:move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4" y="8"/>
                      </a:cubicBezTo>
                      <a:cubicBezTo>
                        <a:pt x="165" y="8"/>
                        <a:pt x="165" y="8"/>
                        <a:pt x="165" y="8"/>
                      </a:cubicBezTo>
                      <a:cubicBezTo>
                        <a:pt x="167" y="8"/>
                        <a:pt x="169" y="6"/>
                        <a:pt x="169" y="4"/>
                      </a:cubicBezTo>
                      <a:cubicBezTo>
                        <a:pt x="169" y="2"/>
                        <a:pt x="167" y="0"/>
                        <a:pt x="165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5" name="Freeform 22"/>
                <p:cNvSpPr>
                  <a:spLocks/>
                </p:cNvSpPr>
                <p:nvPr/>
              </p:nvSpPr>
              <p:spPr bwMode="auto">
                <a:xfrm>
                  <a:off x="5832475" y="2128838"/>
                  <a:ext cx="76200" cy="19050"/>
                </a:xfrm>
                <a:custGeom>
                  <a:avLst/>
                  <a:gdLst>
                    <a:gd name="T0" fmla="*/ 4 w 32"/>
                    <a:gd name="T1" fmla="*/ 8 h 8"/>
                    <a:gd name="T2" fmla="*/ 28 w 32"/>
                    <a:gd name="T3" fmla="*/ 8 h 8"/>
                    <a:gd name="T4" fmla="*/ 32 w 32"/>
                    <a:gd name="T5" fmla="*/ 4 h 8"/>
                    <a:gd name="T6" fmla="*/ 28 w 32"/>
                    <a:gd name="T7" fmla="*/ 0 h 8"/>
                    <a:gd name="T8" fmla="*/ 4 w 32"/>
                    <a:gd name="T9" fmla="*/ 0 h 8"/>
                    <a:gd name="T10" fmla="*/ 0 w 32"/>
                    <a:gd name="T11" fmla="*/ 4 h 8"/>
                    <a:gd name="T12" fmla="*/ 4 w 32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8">
                      <a:moveTo>
                        <a:pt x="4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0" y="8"/>
                        <a:pt x="32" y="6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6" name="Freeform 23"/>
                <p:cNvSpPr>
                  <a:spLocks/>
                </p:cNvSpPr>
                <p:nvPr/>
              </p:nvSpPr>
              <p:spPr bwMode="auto">
                <a:xfrm>
                  <a:off x="5832475" y="2208213"/>
                  <a:ext cx="76200" cy="19050"/>
                </a:xfrm>
                <a:custGeom>
                  <a:avLst/>
                  <a:gdLst>
                    <a:gd name="T0" fmla="*/ 4 w 32"/>
                    <a:gd name="T1" fmla="*/ 8 h 8"/>
                    <a:gd name="T2" fmla="*/ 28 w 32"/>
                    <a:gd name="T3" fmla="*/ 8 h 8"/>
                    <a:gd name="T4" fmla="*/ 32 w 32"/>
                    <a:gd name="T5" fmla="*/ 4 h 8"/>
                    <a:gd name="T6" fmla="*/ 28 w 32"/>
                    <a:gd name="T7" fmla="*/ 0 h 8"/>
                    <a:gd name="T8" fmla="*/ 4 w 32"/>
                    <a:gd name="T9" fmla="*/ 0 h 8"/>
                    <a:gd name="T10" fmla="*/ 0 w 32"/>
                    <a:gd name="T11" fmla="*/ 4 h 8"/>
                    <a:gd name="T12" fmla="*/ 4 w 32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8">
                      <a:moveTo>
                        <a:pt x="4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0" y="8"/>
                        <a:pt x="32" y="7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8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7" name="Freeform 24"/>
                <p:cNvSpPr>
                  <a:spLocks/>
                </p:cNvSpPr>
                <p:nvPr/>
              </p:nvSpPr>
              <p:spPr bwMode="auto">
                <a:xfrm>
                  <a:off x="5832475" y="2289175"/>
                  <a:ext cx="76200" cy="19050"/>
                </a:xfrm>
                <a:custGeom>
                  <a:avLst/>
                  <a:gdLst>
                    <a:gd name="T0" fmla="*/ 4 w 32"/>
                    <a:gd name="T1" fmla="*/ 8 h 8"/>
                    <a:gd name="T2" fmla="*/ 28 w 32"/>
                    <a:gd name="T3" fmla="*/ 8 h 8"/>
                    <a:gd name="T4" fmla="*/ 32 w 32"/>
                    <a:gd name="T5" fmla="*/ 4 h 8"/>
                    <a:gd name="T6" fmla="*/ 28 w 32"/>
                    <a:gd name="T7" fmla="*/ 0 h 8"/>
                    <a:gd name="T8" fmla="*/ 4 w 32"/>
                    <a:gd name="T9" fmla="*/ 0 h 8"/>
                    <a:gd name="T10" fmla="*/ 0 w 32"/>
                    <a:gd name="T11" fmla="*/ 4 h 8"/>
                    <a:gd name="T12" fmla="*/ 4 w 32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8">
                      <a:moveTo>
                        <a:pt x="4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0" y="8"/>
                        <a:pt x="32" y="6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8" name="Freeform 25"/>
                <p:cNvSpPr>
                  <a:spLocks/>
                </p:cNvSpPr>
                <p:nvPr/>
              </p:nvSpPr>
              <p:spPr bwMode="auto">
                <a:xfrm>
                  <a:off x="5832475" y="2366963"/>
                  <a:ext cx="76200" cy="19050"/>
                </a:xfrm>
                <a:custGeom>
                  <a:avLst/>
                  <a:gdLst>
                    <a:gd name="T0" fmla="*/ 4 w 32"/>
                    <a:gd name="T1" fmla="*/ 8 h 8"/>
                    <a:gd name="T2" fmla="*/ 28 w 32"/>
                    <a:gd name="T3" fmla="*/ 8 h 8"/>
                    <a:gd name="T4" fmla="*/ 32 w 32"/>
                    <a:gd name="T5" fmla="*/ 4 h 8"/>
                    <a:gd name="T6" fmla="*/ 28 w 32"/>
                    <a:gd name="T7" fmla="*/ 0 h 8"/>
                    <a:gd name="T8" fmla="*/ 4 w 32"/>
                    <a:gd name="T9" fmla="*/ 0 h 8"/>
                    <a:gd name="T10" fmla="*/ 0 w 32"/>
                    <a:gd name="T11" fmla="*/ 4 h 8"/>
                    <a:gd name="T12" fmla="*/ 4 w 32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8">
                      <a:moveTo>
                        <a:pt x="4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0" y="8"/>
                        <a:pt x="32" y="7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8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9" name="Freeform 26"/>
                <p:cNvSpPr>
                  <a:spLocks/>
                </p:cNvSpPr>
                <p:nvPr/>
              </p:nvSpPr>
              <p:spPr bwMode="auto">
                <a:xfrm>
                  <a:off x="5832475" y="2447925"/>
                  <a:ext cx="76200" cy="19050"/>
                </a:xfrm>
                <a:custGeom>
                  <a:avLst/>
                  <a:gdLst>
                    <a:gd name="T0" fmla="*/ 32 w 32"/>
                    <a:gd name="T1" fmla="*/ 4 h 8"/>
                    <a:gd name="T2" fmla="*/ 28 w 32"/>
                    <a:gd name="T3" fmla="*/ 0 h 8"/>
                    <a:gd name="T4" fmla="*/ 4 w 32"/>
                    <a:gd name="T5" fmla="*/ 0 h 8"/>
                    <a:gd name="T6" fmla="*/ 0 w 32"/>
                    <a:gd name="T7" fmla="*/ 4 h 8"/>
                    <a:gd name="T8" fmla="*/ 4 w 32"/>
                    <a:gd name="T9" fmla="*/ 8 h 8"/>
                    <a:gd name="T10" fmla="*/ 28 w 32"/>
                    <a:gd name="T11" fmla="*/ 8 h 8"/>
                    <a:gd name="T12" fmla="*/ 32 w 32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8">
                      <a:moveTo>
                        <a:pt x="32" y="4"/>
                      </a:move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0" y="8"/>
                        <a:pt x="32" y="6"/>
                        <a:pt x="3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155951" y="3071813"/>
                <a:ext cx="911225" cy="822326"/>
                <a:chOff x="5919788" y="3071813"/>
                <a:chExt cx="911225" cy="822326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6162676" y="3376613"/>
                  <a:ext cx="425450" cy="122238"/>
                </a:xfrm>
                <a:custGeom>
                  <a:avLst/>
                  <a:gdLst>
                    <a:gd name="T0" fmla="*/ 47 w 112"/>
                    <a:gd name="T1" fmla="*/ 32 h 32"/>
                    <a:gd name="T2" fmla="*/ 65 w 112"/>
                    <a:gd name="T3" fmla="*/ 32 h 32"/>
                    <a:gd name="T4" fmla="*/ 88 w 112"/>
                    <a:gd name="T5" fmla="*/ 16 h 32"/>
                    <a:gd name="T6" fmla="*/ 112 w 112"/>
                    <a:gd name="T7" fmla="*/ 16 h 32"/>
                    <a:gd name="T8" fmla="*/ 112 w 112"/>
                    <a:gd name="T9" fmla="*/ 8 h 32"/>
                    <a:gd name="T10" fmla="*/ 110 w 112"/>
                    <a:gd name="T11" fmla="*/ 0 h 32"/>
                    <a:gd name="T12" fmla="*/ 96 w 112"/>
                    <a:gd name="T13" fmla="*/ 0 h 32"/>
                    <a:gd name="T14" fmla="*/ 16 w 112"/>
                    <a:gd name="T15" fmla="*/ 0 h 32"/>
                    <a:gd name="T16" fmla="*/ 2 w 112"/>
                    <a:gd name="T17" fmla="*/ 0 h 32"/>
                    <a:gd name="T18" fmla="*/ 0 w 112"/>
                    <a:gd name="T19" fmla="*/ 8 h 32"/>
                    <a:gd name="T20" fmla="*/ 0 w 112"/>
                    <a:gd name="T21" fmla="*/ 16 h 32"/>
                    <a:gd name="T22" fmla="*/ 24 w 112"/>
                    <a:gd name="T23" fmla="*/ 16 h 32"/>
                    <a:gd name="T24" fmla="*/ 47 w 112"/>
                    <a:gd name="T25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2" h="32">
                      <a:moveTo>
                        <a:pt x="47" y="32"/>
                      </a:moveTo>
                      <a:cubicBezTo>
                        <a:pt x="65" y="32"/>
                        <a:pt x="65" y="32"/>
                        <a:pt x="65" y="32"/>
                      </a:cubicBezTo>
                      <a:cubicBezTo>
                        <a:pt x="69" y="23"/>
                        <a:pt x="78" y="16"/>
                        <a:pt x="88" y="16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2" y="5"/>
                        <a:pt x="111" y="2"/>
                        <a:pt x="110" y="0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0" y="5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34" y="16"/>
                        <a:pt x="43" y="23"/>
                        <a:pt x="47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8" name="Freeform 31"/>
                <p:cNvSpPr>
                  <a:spLocks noEditPoints="1"/>
                </p:cNvSpPr>
                <p:nvPr/>
              </p:nvSpPr>
              <p:spPr bwMode="auto">
                <a:xfrm>
                  <a:off x="6192838" y="3071813"/>
                  <a:ext cx="365125" cy="274638"/>
                </a:xfrm>
                <a:custGeom>
                  <a:avLst/>
                  <a:gdLst>
                    <a:gd name="T0" fmla="*/ 88 w 96"/>
                    <a:gd name="T1" fmla="*/ 72 h 72"/>
                    <a:gd name="T2" fmla="*/ 96 w 96"/>
                    <a:gd name="T3" fmla="*/ 72 h 72"/>
                    <a:gd name="T4" fmla="*/ 96 w 96"/>
                    <a:gd name="T5" fmla="*/ 16 h 72"/>
                    <a:gd name="T6" fmla="*/ 80 w 96"/>
                    <a:gd name="T7" fmla="*/ 0 h 72"/>
                    <a:gd name="T8" fmla="*/ 16 w 96"/>
                    <a:gd name="T9" fmla="*/ 0 h 72"/>
                    <a:gd name="T10" fmla="*/ 0 w 96"/>
                    <a:gd name="T11" fmla="*/ 16 h 72"/>
                    <a:gd name="T12" fmla="*/ 0 w 96"/>
                    <a:gd name="T13" fmla="*/ 72 h 72"/>
                    <a:gd name="T14" fmla="*/ 8 w 96"/>
                    <a:gd name="T15" fmla="*/ 72 h 72"/>
                    <a:gd name="T16" fmla="*/ 88 w 96"/>
                    <a:gd name="T17" fmla="*/ 72 h 72"/>
                    <a:gd name="T18" fmla="*/ 16 w 96"/>
                    <a:gd name="T19" fmla="*/ 20 h 72"/>
                    <a:gd name="T20" fmla="*/ 20 w 96"/>
                    <a:gd name="T21" fmla="*/ 16 h 72"/>
                    <a:gd name="T22" fmla="*/ 76 w 96"/>
                    <a:gd name="T23" fmla="*/ 16 h 72"/>
                    <a:gd name="T24" fmla="*/ 80 w 96"/>
                    <a:gd name="T25" fmla="*/ 20 h 72"/>
                    <a:gd name="T26" fmla="*/ 80 w 96"/>
                    <a:gd name="T27" fmla="*/ 60 h 72"/>
                    <a:gd name="T28" fmla="*/ 76 w 96"/>
                    <a:gd name="T29" fmla="*/ 64 h 72"/>
                    <a:gd name="T30" fmla="*/ 20 w 96"/>
                    <a:gd name="T31" fmla="*/ 64 h 72"/>
                    <a:gd name="T32" fmla="*/ 16 w 96"/>
                    <a:gd name="T33" fmla="*/ 60 h 72"/>
                    <a:gd name="T34" fmla="*/ 16 w 96"/>
                    <a:gd name="T35" fmla="*/ 2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6" h="72">
                      <a:moveTo>
                        <a:pt x="88" y="72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6" y="7"/>
                        <a:pt x="89" y="0"/>
                        <a:pt x="8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8" y="72"/>
                        <a:pt x="8" y="72"/>
                        <a:pt x="8" y="72"/>
                      </a:cubicBezTo>
                      <a:lnTo>
                        <a:pt x="88" y="72"/>
                      </a:lnTo>
                      <a:close/>
                      <a:moveTo>
                        <a:pt x="16" y="20"/>
                      </a:move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8" y="16"/>
                        <a:pt x="80" y="18"/>
                        <a:pt x="80" y="20"/>
                      </a:cubicBezTo>
                      <a:cubicBezTo>
                        <a:pt x="80" y="60"/>
                        <a:pt x="80" y="60"/>
                        <a:pt x="80" y="60"/>
                      </a:cubicBezTo>
                      <a:cubicBezTo>
                        <a:pt x="80" y="62"/>
                        <a:pt x="78" y="64"/>
                        <a:pt x="7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18" y="64"/>
                        <a:pt x="16" y="62"/>
                        <a:pt x="16" y="60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9" name="Freeform 32"/>
                <p:cNvSpPr>
                  <a:spLocks/>
                </p:cNvSpPr>
                <p:nvPr/>
              </p:nvSpPr>
              <p:spPr bwMode="auto">
                <a:xfrm>
                  <a:off x="6405563" y="3771901"/>
                  <a:ext cx="425450" cy="122238"/>
                </a:xfrm>
                <a:custGeom>
                  <a:avLst/>
                  <a:gdLst>
                    <a:gd name="T0" fmla="*/ 112 w 112"/>
                    <a:gd name="T1" fmla="*/ 5 h 32"/>
                    <a:gd name="T2" fmla="*/ 112 w 112"/>
                    <a:gd name="T3" fmla="*/ 4 h 32"/>
                    <a:gd name="T4" fmla="*/ 110 w 112"/>
                    <a:gd name="T5" fmla="*/ 1 h 32"/>
                    <a:gd name="T6" fmla="*/ 110 w 112"/>
                    <a:gd name="T7" fmla="*/ 1 h 32"/>
                    <a:gd name="T8" fmla="*/ 110 w 112"/>
                    <a:gd name="T9" fmla="*/ 0 h 32"/>
                    <a:gd name="T10" fmla="*/ 2 w 112"/>
                    <a:gd name="T11" fmla="*/ 0 h 32"/>
                    <a:gd name="T12" fmla="*/ 2 w 112"/>
                    <a:gd name="T13" fmla="*/ 1 h 32"/>
                    <a:gd name="T14" fmla="*/ 2 w 112"/>
                    <a:gd name="T15" fmla="*/ 1 h 32"/>
                    <a:gd name="T16" fmla="*/ 0 w 112"/>
                    <a:gd name="T17" fmla="*/ 4 h 32"/>
                    <a:gd name="T18" fmla="*/ 0 w 112"/>
                    <a:gd name="T19" fmla="*/ 5 h 32"/>
                    <a:gd name="T20" fmla="*/ 0 w 112"/>
                    <a:gd name="T21" fmla="*/ 8 h 32"/>
                    <a:gd name="T22" fmla="*/ 0 w 112"/>
                    <a:gd name="T23" fmla="*/ 28 h 32"/>
                    <a:gd name="T24" fmla="*/ 4 w 112"/>
                    <a:gd name="T25" fmla="*/ 32 h 32"/>
                    <a:gd name="T26" fmla="*/ 108 w 112"/>
                    <a:gd name="T27" fmla="*/ 32 h 32"/>
                    <a:gd name="T28" fmla="*/ 112 w 112"/>
                    <a:gd name="T29" fmla="*/ 28 h 32"/>
                    <a:gd name="T30" fmla="*/ 112 w 112"/>
                    <a:gd name="T31" fmla="*/ 8 h 32"/>
                    <a:gd name="T32" fmla="*/ 112 w 112"/>
                    <a:gd name="T33" fmla="*/ 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2" h="32">
                      <a:moveTo>
                        <a:pt x="112" y="5"/>
                      </a:moveTo>
                      <a:cubicBezTo>
                        <a:pt x="112" y="4"/>
                        <a:pt x="112" y="4"/>
                        <a:pt x="112" y="4"/>
                      </a:cubicBezTo>
                      <a:cubicBezTo>
                        <a:pt x="111" y="3"/>
                        <a:pt x="111" y="2"/>
                        <a:pt x="110" y="1"/>
                      </a:cubicBezTo>
                      <a:cubicBezTo>
                        <a:pt x="110" y="1"/>
                        <a:pt x="110" y="1"/>
                        <a:pt x="110" y="1"/>
                      </a:cubicBezTo>
                      <a:cubicBezTo>
                        <a:pt x="110" y="1"/>
                        <a:pt x="110" y="0"/>
                        <a:pt x="1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108" y="32"/>
                        <a:pt x="108" y="32"/>
                        <a:pt x="108" y="32"/>
                      </a:cubicBezTo>
                      <a:cubicBezTo>
                        <a:pt x="110" y="32"/>
                        <a:pt x="112" y="30"/>
                        <a:pt x="112" y="28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2" y="7"/>
                        <a:pt x="112" y="6"/>
                        <a:pt x="11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0" name="Freeform 33"/>
                <p:cNvSpPr>
                  <a:spLocks noEditPoints="1"/>
                </p:cNvSpPr>
                <p:nvPr/>
              </p:nvSpPr>
              <p:spPr bwMode="auto">
                <a:xfrm>
                  <a:off x="6435726" y="3467101"/>
                  <a:ext cx="365125" cy="274638"/>
                </a:xfrm>
                <a:custGeom>
                  <a:avLst/>
                  <a:gdLst>
                    <a:gd name="T0" fmla="*/ 16 w 96"/>
                    <a:gd name="T1" fmla="*/ 0 h 72"/>
                    <a:gd name="T2" fmla="*/ 7 w 96"/>
                    <a:gd name="T3" fmla="*/ 3 h 72"/>
                    <a:gd name="T4" fmla="*/ 5 w 96"/>
                    <a:gd name="T5" fmla="*/ 5 h 72"/>
                    <a:gd name="T6" fmla="*/ 0 w 96"/>
                    <a:gd name="T7" fmla="*/ 16 h 72"/>
                    <a:gd name="T8" fmla="*/ 0 w 96"/>
                    <a:gd name="T9" fmla="*/ 72 h 72"/>
                    <a:gd name="T10" fmla="*/ 96 w 96"/>
                    <a:gd name="T11" fmla="*/ 72 h 72"/>
                    <a:gd name="T12" fmla="*/ 96 w 96"/>
                    <a:gd name="T13" fmla="*/ 16 h 72"/>
                    <a:gd name="T14" fmla="*/ 91 w 96"/>
                    <a:gd name="T15" fmla="*/ 5 h 72"/>
                    <a:gd name="T16" fmla="*/ 89 w 96"/>
                    <a:gd name="T17" fmla="*/ 3 h 72"/>
                    <a:gd name="T18" fmla="*/ 80 w 96"/>
                    <a:gd name="T19" fmla="*/ 0 h 72"/>
                    <a:gd name="T20" fmla="*/ 32 w 96"/>
                    <a:gd name="T21" fmla="*/ 0 h 72"/>
                    <a:gd name="T22" fmla="*/ 16 w 96"/>
                    <a:gd name="T23" fmla="*/ 0 h 72"/>
                    <a:gd name="T24" fmla="*/ 80 w 96"/>
                    <a:gd name="T25" fmla="*/ 20 h 72"/>
                    <a:gd name="T26" fmla="*/ 80 w 96"/>
                    <a:gd name="T27" fmla="*/ 60 h 72"/>
                    <a:gd name="T28" fmla="*/ 76 w 96"/>
                    <a:gd name="T29" fmla="*/ 64 h 72"/>
                    <a:gd name="T30" fmla="*/ 20 w 96"/>
                    <a:gd name="T31" fmla="*/ 64 h 72"/>
                    <a:gd name="T32" fmla="*/ 16 w 96"/>
                    <a:gd name="T33" fmla="*/ 60 h 72"/>
                    <a:gd name="T34" fmla="*/ 16 w 96"/>
                    <a:gd name="T35" fmla="*/ 20 h 72"/>
                    <a:gd name="T36" fmla="*/ 20 w 96"/>
                    <a:gd name="T37" fmla="*/ 16 h 72"/>
                    <a:gd name="T38" fmla="*/ 76 w 96"/>
                    <a:gd name="T39" fmla="*/ 16 h 72"/>
                    <a:gd name="T40" fmla="*/ 80 w 96"/>
                    <a:gd name="T41" fmla="*/ 2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6" h="72">
                      <a:moveTo>
                        <a:pt x="16" y="0"/>
                      </a:moveTo>
                      <a:cubicBezTo>
                        <a:pt x="13" y="0"/>
                        <a:pt x="10" y="1"/>
                        <a:pt x="7" y="3"/>
                      </a:cubicBezTo>
                      <a:cubicBezTo>
                        <a:pt x="6" y="3"/>
                        <a:pt x="5" y="4"/>
                        <a:pt x="5" y="5"/>
                      </a:cubicBezTo>
                      <a:cubicBezTo>
                        <a:pt x="2" y="8"/>
                        <a:pt x="0" y="12"/>
                        <a:pt x="0" y="1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6" y="12"/>
                        <a:pt x="94" y="8"/>
                        <a:pt x="91" y="5"/>
                      </a:cubicBezTo>
                      <a:cubicBezTo>
                        <a:pt x="91" y="4"/>
                        <a:pt x="90" y="3"/>
                        <a:pt x="89" y="3"/>
                      </a:cubicBezTo>
                      <a:cubicBezTo>
                        <a:pt x="86" y="1"/>
                        <a:pt x="83" y="0"/>
                        <a:pt x="8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16" y="0"/>
                      </a:lnTo>
                      <a:close/>
                      <a:moveTo>
                        <a:pt x="80" y="20"/>
                      </a:moveTo>
                      <a:cubicBezTo>
                        <a:pt x="80" y="60"/>
                        <a:pt x="80" y="60"/>
                        <a:pt x="80" y="60"/>
                      </a:cubicBezTo>
                      <a:cubicBezTo>
                        <a:pt x="80" y="62"/>
                        <a:pt x="78" y="64"/>
                        <a:pt x="7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18" y="64"/>
                        <a:pt x="16" y="62"/>
                        <a:pt x="16" y="6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8" y="16"/>
                        <a:pt x="80" y="18"/>
                        <a:pt x="8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1" name="Freeform 34"/>
                <p:cNvSpPr>
                  <a:spLocks noEditPoints="1"/>
                </p:cNvSpPr>
                <p:nvPr/>
              </p:nvSpPr>
              <p:spPr bwMode="auto">
                <a:xfrm>
                  <a:off x="5949951" y="3467101"/>
                  <a:ext cx="365125" cy="274638"/>
                </a:xfrm>
                <a:custGeom>
                  <a:avLst/>
                  <a:gdLst>
                    <a:gd name="T0" fmla="*/ 96 w 96"/>
                    <a:gd name="T1" fmla="*/ 16 h 72"/>
                    <a:gd name="T2" fmla="*/ 91 w 96"/>
                    <a:gd name="T3" fmla="*/ 5 h 72"/>
                    <a:gd name="T4" fmla="*/ 89 w 96"/>
                    <a:gd name="T5" fmla="*/ 3 h 72"/>
                    <a:gd name="T6" fmla="*/ 80 w 96"/>
                    <a:gd name="T7" fmla="*/ 0 h 72"/>
                    <a:gd name="T8" fmla="*/ 64 w 96"/>
                    <a:gd name="T9" fmla="*/ 0 h 72"/>
                    <a:gd name="T10" fmla="*/ 16 w 96"/>
                    <a:gd name="T11" fmla="*/ 0 h 72"/>
                    <a:gd name="T12" fmla="*/ 7 w 96"/>
                    <a:gd name="T13" fmla="*/ 3 h 72"/>
                    <a:gd name="T14" fmla="*/ 5 w 96"/>
                    <a:gd name="T15" fmla="*/ 5 h 72"/>
                    <a:gd name="T16" fmla="*/ 0 w 96"/>
                    <a:gd name="T17" fmla="*/ 16 h 72"/>
                    <a:gd name="T18" fmla="*/ 0 w 96"/>
                    <a:gd name="T19" fmla="*/ 72 h 72"/>
                    <a:gd name="T20" fmla="*/ 96 w 96"/>
                    <a:gd name="T21" fmla="*/ 72 h 72"/>
                    <a:gd name="T22" fmla="*/ 96 w 96"/>
                    <a:gd name="T23" fmla="*/ 16 h 72"/>
                    <a:gd name="T24" fmla="*/ 80 w 96"/>
                    <a:gd name="T25" fmla="*/ 60 h 72"/>
                    <a:gd name="T26" fmla="*/ 76 w 96"/>
                    <a:gd name="T27" fmla="*/ 64 h 72"/>
                    <a:gd name="T28" fmla="*/ 20 w 96"/>
                    <a:gd name="T29" fmla="*/ 64 h 72"/>
                    <a:gd name="T30" fmla="*/ 16 w 96"/>
                    <a:gd name="T31" fmla="*/ 60 h 72"/>
                    <a:gd name="T32" fmla="*/ 16 w 96"/>
                    <a:gd name="T33" fmla="*/ 20 h 72"/>
                    <a:gd name="T34" fmla="*/ 20 w 96"/>
                    <a:gd name="T35" fmla="*/ 16 h 72"/>
                    <a:gd name="T36" fmla="*/ 76 w 96"/>
                    <a:gd name="T37" fmla="*/ 16 h 72"/>
                    <a:gd name="T38" fmla="*/ 80 w 96"/>
                    <a:gd name="T39" fmla="*/ 20 h 72"/>
                    <a:gd name="T40" fmla="*/ 80 w 96"/>
                    <a:gd name="T4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6" h="72">
                      <a:moveTo>
                        <a:pt x="96" y="16"/>
                      </a:moveTo>
                      <a:cubicBezTo>
                        <a:pt x="96" y="12"/>
                        <a:pt x="94" y="8"/>
                        <a:pt x="91" y="5"/>
                      </a:cubicBezTo>
                      <a:cubicBezTo>
                        <a:pt x="91" y="4"/>
                        <a:pt x="90" y="3"/>
                        <a:pt x="89" y="3"/>
                      </a:cubicBezTo>
                      <a:cubicBezTo>
                        <a:pt x="86" y="1"/>
                        <a:pt x="83" y="0"/>
                        <a:pt x="80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3" y="0"/>
                        <a:pt x="10" y="1"/>
                        <a:pt x="7" y="3"/>
                      </a:cubicBezTo>
                      <a:cubicBezTo>
                        <a:pt x="6" y="3"/>
                        <a:pt x="5" y="4"/>
                        <a:pt x="5" y="5"/>
                      </a:cubicBezTo>
                      <a:cubicBezTo>
                        <a:pt x="2" y="8"/>
                        <a:pt x="0" y="12"/>
                        <a:pt x="0" y="1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96" y="72"/>
                        <a:pt x="96" y="72"/>
                        <a:pt x="96" y="72"/>
                      </a:cubicBezTo>
                      <a:lnTo>
                        <a:pt x="96" y="16"/>
                      </a:lnTo>
                      <a:close/>
                      <a:moveTo>
                        <a:pt x="80" y="60"/>
                      </a:moveTo>
                      <a:cubicBezTo>
                        <a:pt x="80" y="62"/>
                        <a:pt x="78" y="64"/>
                        <a:pt x="7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18" y="64"/>
                        <a:pt x="16" y="62"/>
                        <a:pt x="16" y="6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8" y="16"/>
                        <a:pt x="80" y="18"/>
                        <a:pt x="80" y="20"/>
                      </a:cubicBezTo>
                      <a:lnTo>
                        <a:pt x="8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2" name="Freeform 35"/>
                <p:cNvSpPr>
                  <a:spLocks/>
                </p:cNvSpPr>
                <p:nvPr/>
              </p:nvSpPr>
              <p:spPr bwMode="auto">
                <a:xfrm>
                  <a:off x="5919788" y="3771901"/>
                  <a:ext cx="425450" cy="122238"/>
                </a:xfrm>
                <a:custGeom>
                  <a:avLst/>
                  <a:gdLst>
                    <a:gd name="T0" fmla="*/ 112 w 112"/>
                    <a:gd name="T1" fmla="*/ 4 h 32"/>
                    <a:gd name="T2" fmla="*/ 110 w 112"/>
                    <a:gd name="T3" fmla="*/ 1 h 32"/>
                    <a:gd name="T4" fmla="*/ 110 w 112"/>
                    <a:gd name="T5" fmla="*/ 1 h 32"/>
                    <a:gd name="T6" fmla="*/ 110 w 112"/>
                    <a:gd name="T7" fmla="*/ 0 h 32"/>
                    <a:gd name="T8" fmla="*/ 2 w 112"/>
                    <a:gd name="T9" fmla="*/ 0 h 32"/>
                    <a:gd name="T10" fmla="*/ 2 w 112"/>
                    <a:gd name="T11" fmla="*/ 1 h 32"/>
                    <a:gd name="T12" fmla="*/ 2 w 112"/>
                    <a:gd name="T13" fmla="*/ 1 h 32"/>
                    <a:gd name="T14" fmla="*/ 0 w 112"/>
                    <a:gd name="T15" fmla="*/ 4 h 32"/>
                    <a:gd name="T16" fmla="*/ 0 w 112"/>
                    <a:gd name="T17" fmla="*/ 5 h 32"/>
                    <a:gd name="T18" fmla="*/ 0 w 112"/>
                    <a:gd name="T19" fmla="*/ 8 h 32"/>
                    <a:gd name="T20" fmla="*/ 0 w 112"/>
                    <a:gd name="T21" fmla="*/ 28 h 32"/>
                    <a:gd name="T22" fmla="*/ 4 w 112"/>
                    <a:gd name="T23" fmla="*/ 32 h 32"/>
                    <a:gd name="T24" fmla="*/ 108 w 112"/>
                    <a:gd name="T25" fmla="*/ 32 h 32"/>
                    <a:gd name="T26" fmla="*/ 112 w 112"/>
                    <a:gd name="T27" fmla="*/ 28 h 32"/>
                    <a:gd name="T28" fmla="*/ 112 w 112"/>
                    <a:gd name="T29" fmla="*/ 8 h 32"/>
                    <a:gd name="T30" fmla="*/ 112 w 112"/>
                    <a:gd name="T31" fmla="*/ 5 h 32"/>
                    <a:gd name="T32" fmla="*/ 112 w 112"/>
                    <a:gd name="T33" fmla="*/ 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2" h="32">
                      <a:moveTo>
                        <a:pt x="112" y="4"/>
                      </a:moveTo>
                      <a:cubicBezTo>
                        <a:pt x="111" y="3"/>
                        <a:pt x="111" y="2"/>
                        <a:pt x="110" y="1"/>
                      </a:cubicBezTo>
                      <a:cubicBezTo>
                        <a:pt x="110" y="1"/>
                        <a:pt x="110" y="1"/>
                        <a:pt x="110" y="1"/>
                      </a:cubicBezTo>
                      <a:cubicBezTo>
                        <a:pt x="110" y="1"/>
                        <a:pt x="110" y="0"/>
                        <a:pt x="1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108" y="32"/>
                        <a:pt x="108" y="32"/>
                        <a:pt x="108" y="32"/>
                      </a:cubicBezTo>
                      <a:cubicBezTo>
                        <a:pt x="110" y="32"/>
                        <a:pt x="112" y="30"/>
                        <a:pt x="112" y="28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2" y="7"/>
                        <a:pt x="112" y="6"/>
                        <a:pt x="112" y="5"/>
                      </a:cubicBezTo>
                      <a:cubicBezTo>
                        <a:pt x="112" y="4"/>
                        <a:pt x="112" y="4"/>
                        <a:pt x="1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1755776" y="2973388"/>
                <a:ext cx="473075" cy="442913"/>
                <a:chOff x="4519613" y="2973388"/>
                <a:chExt cx="473075" cy="442913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45" name="Freeform 39"/>
                <p:cNvSpPr>
                  <a:spLocks noEditPoints="1"/>
                </p:cNvSpPr>
                <p:nvPr/>
              </p:nvSpPr>
              <p:spPr bwMode="auto">
                <a:xfrm>
                  <a:off x="4567238" y="2973388"/>
                  <a:ext cx="377825" cy="284163"/>
                </a:xfrm>
                <a:custGeom>
                  <a:avLst/>
                  <a:gdLst>
                    <a:gd name="T0" fmla="*/ 8 w 192"/>
                    <a:gd name="T1" fmla="*/ 32 h 144"/>
                    <a:gd name="T2" fmla="*/ 66 w 192"/>
                    <a:gd name="T3" fmla="*/ 32 h 144"/>
                    <a:gd name="T4" fmla="*/ 66 w 192"/>
                    <a:gd name="T5" fmla="*/ 144 h 144"/>
                    <a:gd name="T6" fmla="*/ 128 w 192"/>
                    <a:gd name="T7" fmla="*/ 144 h 144"/>
                    <a:gd name="T8" fmla="*/ 128 w 192"/>
                    <a:gd name="T9" fmla="*/ 132 h 144"/>
                    <a:gd name="T10" fmla="*/ 132 w 192"/>
                    <a:gd name="T11" fmla="*/ 128 h 144"/>
                    <a:gd name="T12" fmla="*/ 192 w 192"/>
                    <a:gd name="T13" fmla="*/ 128 h 144"/>
                    <a:gd name="T14" fmla="*/ 192 w 192"/>
                    <a:gd name="T15" fmla="*/ 4 h 144"/>
                    <a:gd name="T16" fmla="*/ 188 w 192"/>
                    <a:gd name="T17" fmla="*/ 0 h 144"/>
                    <a:gd name="T18" fmla="*/ 70 w 192"/>
                    <a:gd name="T19" fmla="*/ 0 h 144"/>
                    <a:gd name="T20" fmla="*/ 66 w 192"/>
                    <a:gd name="T21" fmla="*/ 4 h 144"/>
                    <a:gd name="T22" fmla="*/ 66 w 192"/>
                    <a:gd name="T23" fmla="*/ 24 h 144"/>
                    <a:gd name="T24" fmla="*/ 4 w 192"/>
                    <a:gd name="T25" fmla="*/ 24 h 144"/>
                    <a:gd name="T26" fmla="*/ 0 w 192"/>
                    <a:gd name="T27" fmla="*/ 28 h 144"/>
                    <a:gd name="T28" fmla="*/ 0 w 192"/>
                    <a:gd name="T29" fmla="*/ 128 h 144"/>
                    <a:gd name="T30" fmla="*/ 8 w 192"/>
                    <a:gd name="T31" fmla="*/ 128 h 144"/>
                    <a:gd name="T32" fmla="*/ 8 w 192"/>
                    <a:gd name="T33" fmla="*/ 32 h 144"/>
                    <a:gd name="T34" fmla="*/ 116 w 192"/>
                    <a:gd name="T35" fmla="*/ 24 h 144"/>
                    <a:gd name="T36" fmla="*/ 164 w 192"/>
                    <a:gd name="T37" fmla="*/ 24 h 144"/>
                    <a:gd name="T38" fmla="*/ 168 w 192"/>
                    <a:gd name="T39" fmla="*/ 28 h 144"/>
                    <a:gd name="T40" fmla="*/ 164 w 192"/>
                    <a:gd name="T41" fmla="*/ 32 h 144"/>
                    <a:gd name="T42" fmla="*/ 116 w 192"/>
                    <a:gd name="T43" fmla="*/ 32 h 144"/>
                    <a:gd name="T44" fmla="*/ 112 w 192"/>
                    <a:gd name="T45" fmla="*/ 28 h 144"/>
                    <a:gd name="T46" fmla="*/ 116 w 192"/>
                    <a:gd name="T47" fmla="*/ 24 h 144"/>
                    <a:gd name="T48" fmla="*/ 92 w 192"/>
                    <a:gd name="T49" fmla="*/ 40 h 144"/>
                    <a:gd name="T50" fmla="*/ 164 w 192"/>
                    <a:gd name="T51" fmla="*/ 40 h 144"/>
                    <a:gd name="T52" fmla="*/ 168 w 192"/>
                    <a:gd name="T53" fmla="*/ 44 h 144"/>
                    <a:gd name="T54" fmla="*/ 164 w 192"/>
                    <a:gd name="T55" fmla="*/ 48 h 144"/>
                    <a:gd name="T56" fmla="*/ 92 w 192"/>
                    <a:gd name="T57" fmla="*/ 48 h 144"/>
                    <a:gd name="T58" fmla="*/ 88 w 192"/>
                    <a:gd name="T59" fmla="*/ 44 h 144"/>
                    <a:gd name="T60" fmla="*/ 92 w 192"/>
                    <a:gd name="T61" fmla="*/ 40 h 144"/>
                    <a:gd name="T62" fmla="*/ 92 w 192"/>
                    <a:gd name="T63" fmla="*/ 56 h 144"/>
                    <a:gd name="T64" fmla="*/ 164 w 192"/>
                    <a:gd name="T65" fmla="*/ 56 h 144"/>
                    <a:gd name="T66" fmla="*/ 168 w 192"/>
                    <a:gd name="T67" fmla="*/ 60 h 144"/>
                    <a:gd name="T68" fmla="*/ 164 w 192"/>
                    <a:gd name="T69" fmla="*/ 64 h 144"/>
                    <a:gd name="T70" fmla="*/ 92 w 192"/>
                    <a:gd name="T71" fmla="*/ 64 h 144"/>
                    <a:gd name="T72" fmla="*/ 88 w 192"/>
                    <a:gd name="T73" fmla="*/ 60 h 144"/>
                    <a:gd name="T74" fmla="*/ 92 w 192"/>
                    <a:gd name="T75" fmla="*/ 56 h 144"/>
                    <a:gd name="T76" fmla="*/ 92 w 192"/>
                    <a:gd name="T77" fmla="*/ 72 h 144"/>
                    <a:gd name="T78" fmla="*/ 164 w 192"/>
                    <a:gd name="T79" fmla="*/ 72 h 144"/>
                    <a:gd name="T80" fmla="*/ 168 w 192"/>
                    <a:gd name="T81" fmla="*/ 76 h 144"/>
                    <a:gd name="T82" fmla="*/ 164 w 192"/>
                    <a:gd name="T83" fmla="*/ 80 h 144"/>
                    <a:gd name="T84" fmla="*/ 92 w 192"/>
                    <a:gd name="T85" fmla="*/ 80 h 144"/>
                    <a:gd name="T86" fmla="*/ 88 w 192"/>
                    <a:gd name="T87" fmla="*/ 76 h 144"/>
                    <a:gd name="T88" fmla="*/ 92 w 192"/>
                    <a:gd name="T89" fmla="*/ 72 h 144"/>
                    <a:gd name="T90" fmla="*/ 92 w 192"/>
                    <a:gd name="T91" fmla="*/ 88 h 144"/>
                    <a:gd name="T92" fmla="*/ 164 w 192"/>
                    <a:gd name="T93" fmla="*/ 88 h 144"/>
                    <a:gd name="T94" fmla="*/ 168 w 192"/>
                    <a:gd name="T95" fmla="*/ 92 h 144"/>
                    <a:gd name="T96" fmla="*/ 164 w 192"/>
                    <a:gd name="T97" fmla="*/ 96 h 144"/>
                    <a:gd name="T98" fmla="*/ 92 w 192"/>
                    <a:gd name="T99" fmla="*/ 96 h 144"/>
                    <a:gd name="T100" fmla="*/ 88 w 192"/>
                    <a:gd name="T101" fmla="*/ 92 h 144"/>
                    <a:gd name="T102" fmla="*/ 92 w 192"/>
                    <a:gd name="T103" fmla="*/ 88 h 144"/>
                    <a:gd name="T104" fmla="*/ 92 w 192"/>
                    <a:gd name="T105" fmla="*/ 104 h 144"/>
                    <a:gd name="T106" fmla="*/ 164 w 192"/>
                    <a:gd name="T107" fmla="*/ 104 h 144"/>
                    <a:gd name="T108" fmla="*/ 168 w 192"/>
                    <a:gd name="T109" fmla="*/ 108 h 144"/>
                    <a:gd name="T110" fmla="*/ 164 w 192"/>
                    <a:gd name="T111" fmla="*/ 112 h 144"/>
                    <a:gd name="T112" fmla="*/ 92 w 192"/>
                    <a:gd name="T113" fmla="*/ 112 h 144"/>
                    <a:gd name="T114" fmla="*/ 88 w 192"/>
                    <a:gd name="T115" fmla="*/ 108 h 144"/>
                    <a:gd name="T116" fmla="*/ 92 w 192"/>
                    <a:gd name="T117" fmla="*/ 10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144">
                      <a:moveTo>
                        <a:pt x="8" y="32"/>
                      </a:moveTo>
                      <a:cubicBezTo>
                        <a:pt x="66" y="32"/>
                        <a:pt x="66" y="32"/>
                        <a:pt x="66" y="32"/>
                      </a:cubicBezTo>
                      <a:cubicBezTo>
                        <a:pt x="66" y="144"/>
                        <a:pt x="66" y="144"/>
                        <a:pt x="66" y="144"/>
                      </a:cubicBezTo>
                      <a:cubicBezTo>
                        <a:pt x="128" y="144"/>
                        <a:pt x="128" y="144"/>
                        <a:pt x="128" y="144"/>
                      </a:cubicBezTo>
                      <a:cubicBezTo>
                        <a:pt x="128" y="132"/>
                        <a:pt x="128" y="132"/>
                        <a:pt x="128" y="132"/>
                      </a:cubicBezTo>
                      <a:cubicBezTo>
                        <a:pt x="128" y="130"/>
                        <a:pt x="130" y="128"/>
                        <a:pt x="132" y="128"/>
                      </a:cubicBezTo>
                      <a:cubicBezTo>
                        <a:pt x="192" y="128"/>
                        <a:pt x="192" y="128"/>
                        <a:pt x="192" y="128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8" y="0"/>
                        <a:pt x="66" y="2"/>
                        <a:pt x="66" y="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2" y="24"/>
                        <a:pt x="0" y="26"/>
                        <a:pt x="0" y="28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8" y="128"/>
                        <a:pt x="8" y="128"/>
                        <a:pt x="8" y="128"/>
                      </a:cubicBezTo>
                      <a:lnTo>
                        <a:pt x="8" y="32"/>
                      </a:lnTo>
                      <a:close/>
                      <a:moveTo>
                        <a:pt x="116" y="24"/>
                      </a:moveTo>
                      <a:cubicBezTo>
                        <a:pt x="164" y="24"/>
                        <a:pt x="164" y="24"/>
                        <a:pt x="164" y="24"/>
                      </a:cubicBezTo>
                      <a:cubicBezTo>
                        <a:pt x="166" y="24"/>
                        <a:pt x="168" y="26"/>
                        <a:pt x="168" y="28"/>
                      </a:cubicBezTo>
                      <a:cubicBezTo>
                        <a:pt x="168" y="30"/>
                        <a:pt x="166" y="32"/>
                        <a:pt x="164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4" y="32"/>
                        <a:pt x="112" y="30"/>
                        <a:pt x="112" y="28"/>
                      </a:cubicBezTo>
                      <a:cubicBezTo>
                        <a:pt x="112" y="26"/>
                        <a:pt x="114" y="24"/>
                        <a:pt x="116" y="24"/>
                      </a:cubicBezTo>
                      <a:close/>
                      <a:moveTo>
                        <a:pt x="92" y="40"/>
                      </a:moveTo>
                      <a:cubicBezTo>
                        <a:pt x="164" y="40"/>
                        <a:pt x="164" y="40"/>
                        <a:pt x="164" y="40"/>
                      </a:cubicBezTo>
                      <a:cubicBezTo>
                        <a:pt x="166" y="40"/>
                        <a:pt x="168" y="42"/>
                        <a:pt x="168" y="44"/>
                      </a:cubicBezTo>
                      <a:cubicBezTo>
                        <a:pt x="168" y="46"/>
                        <a:pt x="166" y="48"/>
                        <a:pt x="164" y="48"/>
                      </a:cubicBezTo>
                      <a:cubicBezTo>
                        <a:pt x="92" y="48"/>
                        <a:pt x="92" y="48"/>
                        <a:pt x="92" y="48"/>
                      </a:cubicBezTo>
                      <a:cubicBezTo>
                        <a:pt x="90" y="48"/>
                        <a:pt x="88" y="46"/>
                        <a:pt x="88" y="44"/>
                      </a:cubicBezTo>
                      <a:cubicBezTo>
                        <a:pt x="88" y="42"/>
                        <a:pt x="90" y="40"/>
                        <a:pt x="92" y="40"/>
                      </a:cubicBezTo>
                      <a:close/>
                      <a:moveTo>
                        <a:pt x="92" y="56"/>
                      </a:moveTo>
                      <a:cubicBezTo>
                        <a:pt x="164" y="56"/>
                        <a:pt x="164" y="56"/>
                        <a:pt x="164" y="56"/>
                      </a:cubicBezTo>
                      <a:cubicBezTo>
                        <a:pt x="166" y="56"/>
                        <a:pt x="168" y="58"/>
                        <a:pt x="168" y="60"/>
                      </a:cubicBezTo>
                      <a:cubicBezTo>
                        <a:pt x="168" y="62"/>
                        <a:pt x="166" y="64"/>
                        <a:pt x="164" y="64"/>
                      </a:cubicBezTo>
                      <a:cubicBezTo>
                        <a:pt x="92" y="64"/>
                        <a:pt x="92" y="64"/>
                        <a:pt x="92" y="64"/>
                      </a:cubicBezTo>
                      <a:cubicBezTo>
                        <a:pt x="90" y="64"/>
                        <a:pt x="88" y="62"/>
                        <a:pt x="88" y="60"/>
                      </a:cubicBezTo>
                      <a:cubicBezTo>
                        <a:pt x="88" y="58"/>
                        <a:pt x="90" y="56"/>
                        <a:pt x="92" y="56"/>
                      </a:cubicBezTo>
                      <a:close/>
                      <a:moveTo>
                        <a:pt x="92" y="72"/>
                      </a:moveTo>
                      <a:cubicBezTo>
                        <a:pt x="164" y="72"/>
                        <a:pt x="164" y="72"/>
                        <a:pt x="164" y="72"/>
                      </a:cubicBezTo>
                      <a:cubicBezTo>
                        <a:pt x="166" y="72"/>
                        <a:pt x="168" y="74"/>
                        <a:pt x="168" y="76"/>
                      </a:cubicBezTo>
                      <a:cubicBezTo>
                        <a:pt x="168" y="78"/>
                        <a:pt x="166" y="80"/>
                        <a:pt x="164" y="80"/>
                      </a:cubicBezTo>
                      <a:cubicBezTo>
                        <a:pt x="92" y="80"/>
                        <a:pt x="92" y="80"/>
                        <a:pt x="92" y="80"/>
                      </a:cubicBezTo>
                      <a:cubicBezTo>
                        <a:pt x="90" y="80"/>
                        <a:pt x="88" y="78"/>
                        <a:pt x="88" y="76"/>
                      </a:cubicBezTo>
                      <a:cubicBezTo>
                        <a:pt x="88" y="74"/>
                        <a:pt x="90" y="72"/>
                        <a:pt x="92" y="72"/>
                      </a:cubicBezTo>
                      <a:close/>
                      <a:moveTo>
                        <a:pt x="92" y="88"/>
                      </a:moveTo>
                      <a:cubicBezTo>
                        <a:pt x="164" y="88"/>
                        <a:pt x="164" y="88"/>
                        <a:pt x="164" y="88"/>
                      </a:cubicBezTo>
                      <a:cubicBezTo>
                        <a:pt x="166" y="88"/>
                        <a:pt x="168" y="90"/>
                        <a:pt x="168" y="92"/>
                      </a:cubicBezTo>
                      <a:cubicBezTo>
                        <a:pt x="168" y="94"/>
                        <a:pt x="166" y="96"/>
                        <a:pt x="164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0" y="96"/>
                        <a:pt x="88" y="94"/>
                        <a:pt x="88" y="92"/>
                      </a:cubicBezTo>
                      <a:cubicBezTo>
                        <a:pt x="88" y="90"/>
                        <a:pt x="90" y="88"/>
                        <a:pt x="92" y="88"/>
                      </a:cubicBezTo>
                      <a:close/>
                      <a:moveTo>
                        <a:pt x="92" y="104"/>
                      </a:moveTo>
                      <a:cubicBezTo>
                        <a:pt x="164" y="104"/>
                        <a:pt x="164" y="104"/>
                        <a:pt x="164" y="104"/>
                      </a:cubicBezTo>
                      <a:cubicBezTo>
                        <a:pt x="166" y="104"/>
                        <a:pt x="168" y="106"/>
                        <a:pt x="168" y="108"/>
                      </a:cubicBezTo>
                      <a:cubicBezTo>
                        <a:pt x="168" y="110"/>
                        <a:pt x="166" y="112"/>
                        <a:pt x="164" y="112"/>
                      </a:cubicBezTo>
                      <a:cubicBezTo>
                        <a:pt x="92" y="112"/>
                        <a:pt x="92" y="112"/>
                        <a:pt x="92" y="112"/>
                      </a:cubicBezTo>
                      <a:cubicBezTo>
                        <a:pt x="90" y="112"/>
                        <a:pt x="88" y="110"/>
                        <a:pt x="88" y="108"/>
                      </a:cubicBezTo>
                      <a:cubicBezTo>
                        <a:pt x="88" y="106"/>
                        <a:pt x="90" y="104"/>
                        <a:pt x="92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6" name="Freeform 40"/>
                <p:cNvSpPr>
                  <a:spLocks/>
                </p:cNvSpPr>
                <p:nvPr/>
              </p:nvSpPr>
              <p:spPr bwMode="auto">
                <a:xfrm>
                  <a:off x="4519613" y="3243263"/>
                  <a:ext cx="473075" cy="173038"/>
                </a:xfrm>
                <a:custGeom>
                  <a:avLst/>
                  <a:gdLst>
                    <a:gd name="T0" fmla="*/ 236 w 240"/>
                    <a:gd name="T1" fmla="*/ 0 h 88"/>
                    <a:gd name="T2" fmla="*/ 164 w 240"/>
                    <a:gd name="T3" fmla="*/ 0 h 88"/>
                    <a:gd name="T4" fmla="*/ 160 w 240"/>
                    <a:gd name="T5" fmla="*/ 0 h 88"/>
                    <a:gd name="T6" fmla="*/ 160 w 240"/>
                    <a:gd name="T7" fmla="*/ 4 h 88"/>
                    <a:gd name="T8" fmla="*/ 160 w 240"/>
                    <a:gd name="T9" fmla="*/ 12 h 88"/>
                    <a:gd name="T10" fmla="*/ 156 w 240"/>
                    <a:gd name="T11" fmla="*/ 16 h 88"/>
                    <a:gd name="T12" fmla="*/ 84 w 240"/>
                    <a:gd name="T13" fmla="*/ 16 h 88"/>
                    <a:gd name="T14" fmla="*/ 80 w 240"/>
                    <a:gd name="T15" fmla="*/ 16 h 88"/>
                    <a:gd name="T16" fmla="*/ 80 w 240"/>
                    <a:gd name="T17" fmla="*/ 12 h 88"/>
                    <a:gd name="T18" fmla="*/ 80 w 240"/>
                    <a:gd name="T19" fmla="*/ 4 h 88"/>
                    <a:gd name="T20" fmla="*/ 76 w 240"/>
                    <a:gd name="T21" fmla="*/ 0 h 88"/>
                    <a:gd name="T22" fmla="*/ 4 w 240"/>
                    <a:gd name="T23" fmla="*/ 0 h 88"/>
                    <a:gd name="T24" fmla="*/ 0 w 240"/>
                    <a:gd name="T25" fmla="*/ 4 h 88"/>
                    <a:gd name="T26" fmla="*/ 0 w 240"/>
                    <a:gd name="T27" fmla="*/ 84 h 88"/>
                    <a:gd name="T28" fmla="*/ 4 w 240"/>
                    <a:gd name="T29" fmla="*/ 88 h 88"/>
                    <a:gd name="T30" fmla="*/ 236 w 240"/>
                    <a:gd name="T31" fmla="*/ 88 h 88"/>
                    <a:gd name="T32" fmla="*/ 240 w 240"/>
                    <a:gd name="T33" fmla="*/ 84 h 88"/>
                    <a:gd name="T34" fmla="*/ 240 w 240"/>
                    <a:gd name="T35" fmla="*/ 4 h 88"/>
                    <a:gd name="T36" fmla="*/ 236 w 240"/>
                    <a:gd name="T37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0" h="88">
                      <a:moveTo>
                        <a:pt x="236" y="0"/>
                      </a:moveTo>
                      <a:cubicBezTo>
                        <a:pt x="164" y="0"/>
                        <a:pt x="164" y="0"/>
                        <a:pt x="164" y="0"/>
                      </a:cubicBezTo>
                      <a:cubicBezTo>
                        <a:pt x="160" y="0"/>
                        <a:pt x="160" y="0"/>
                        <a:pt x="160" y="0"/>
                      </a:cubicBezTo>
                      <a:cubicBezTo>
                        <a:pt x="160" y="4"/>
                        <a:pt x="160" y="4"/>
                        <a:pt x="160" y="4"/>
                      </a:cubicBezTo>
                      <a:cubicBezTo>
                        <a:pt x="160" y="12"/>
                        <a:pt x="160" y="12"/>
                        <a:pt x="160" y="12"/>
                      </a:cubicBezTo>
                      <a:cubicBezTo>
                        <a:pt x="160" y="14"/>
                        <a:pt x="158" y="16"/>
                        <a:pt x="156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80" y="4"/>
                        <a:pt x="80" y="4"/>
                        <a:pt x="80" y="4"/>
                      </a:cubicBezTo>
                      <a:cubicBezTo>
                        <a:pt x="80" y="2"/>
                        <a:pt x="78" y="0"/>
                        <a:pt x="7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6"/>
                        <a:pt x="2" y="88"/>
                        <a:pt x="4" y="88"/>
                      </a:cubicBezTo>
                      <a:cubicBezTo>
                        <a:pt x="236" y="88"/>
                        <a:pt x="236" y="88"/>
                        <a:pt x="236" y="88"/>
                      </a:cubicBezTo>
                      <a:cubicBezTo>
                        <a:pt x="238" y="88"/>
                        <a:pt x="240" y="86"/>
                        <a:pt x="240" y="84"/>
                      </a:cubicBezTo>
                      <a:cubicBezTo>
                        <a:pt x="240" y="4"/>
                        <a:pt x="240" y="4"/>
                        <a:pt x="240" y="4"/>
                      </a:cubicBezTo>
                      <a:cubicBezTo>
                        <a:pt x="240" y="2"/>
                        <a:pt x="238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3359151" y="4776788"/>
                <a:ext cx="563562" cy="565151"/>
                <a:chOff x="6122988" y="4776788"/>
                <a:chExt cx="563562" cy="565151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41" name="Freeform 40"/>
                <p:cNvSpPr>
                  <a:spLocks/>
                </p:cNvSpPr>
                <p:nvPr/>
              </p:nvSpPr>
              <p:spPr bwMode="auto">
                <a:xfrm>
                  <a:off x="6122988" y="4908551"/>
                  <a:ext cx="431800" cy="433388"/>
                </a:xfrm>
                <a:custGeom>
                  <a:avLst/>
                  <a:gdLst>
                    <a:gd name="T0" fmla="*/ 165 w 184"/>
                    <a:gd name="T1" fmla="*/ 36 h 184"/>
                    <a:gd name="T2" fmla="*/ 142 w 184"/>
                    <a:gd name="T3" fmla="*/ 59 h 184"/>
                    <a:gd name="T4" fmla="*/ 152 w 184"/>
                    <a:gd name="T5" fmla="*/ 92 h 184"/>
                    <a:gd name="T6" fmla="*/ 92 w 184"/>
                    <a:gd name="T7" fmla="*/ 152 h 184"/>
                    <a:gd name="T8" fmla="*/ 32 w 184"/>
                    <a:gd name="T9" fmla="*/ 92 h 184"/>
                    <a:gd name="T10" fmla="*/ 92 w 184"/>
                    <a:gd name="T11" fmla="*/ 32 h 184"/>
                    <a:gd name="T12" fmla="*/ 125 w 184"/>
                    <a:gd name="T13" fmla="*/ 42 h 184"/>
                    <a:gd name="T14" fmla="*/ 148 w 184"/>
                    <a:gd name="T15" fmla="*/ 19 h 184"/>
                    <a:gd name="T16" fmla="*/ 92 w 184"/>
                    <a:gd name="T17" fmla="*/ 0 h 184"/>
                    <a:gd name="T18" fmla="*/ 0 w 184"/>
                    <a:gd name="T19" fmla="*/ 92 h 184"/>
                    <a:gd name="T20" fmla="*/ 24 w 184"/>
                    <a:gd name="T21" fmla="*/ 154 h 184"/>
                    <a:gd name="T22" fmla="*/ 1 w 184"/>
                    <a:gd name="T23" fmla="*/ 177 h 184"/>
                    <a:gd name="T24" fmla="*/ 1 w 184"/>
                    <a:gd name="T25" fmla="*/ 183 h 184"/>
                    <a:gd name="T26" fmla="*/ 4 w 184"/>
                    <a:gd name="T27" fmla="*/ 184 h 184"/>
                    <a:gd name="T28" fmla="*/ 7 w 184"/>
                    <a:gd name="T29" fmla="*/ 183 h 184"/>
                    <a:gd name="T30" fmla="*/ 30 w 184"/>
                    <a:gd name="T31" fmla="*/ 160 h 184"/>
                    <a:gd name="T32" fmla="*/ 92 w 184"/>
                    <a:gd name="T33" fmla="*/ 184 h 184"/>
                    <a:gd name="T34" fmla="*/ 154 w 184"/>
                    <a:gd name="T35" fmla="*/ 160 h 184"/>
                    <a:gd name="T36" fmla="*/ 177 w 184"/>
                    <a:gd name="T37" fmla="*/ 183 h 184"/>
                    <a:gd name="T38" fmla="*/ 180 w 184"/>
                    <a:gd name="T39" fmla="*/ 184 h 184"/>
                    <a:gd name="T40" fmla="*/ 183 w 184"/>
                    <a:gd name="T41" fmla="*/ 183 h 184"/>
                    <a:gd name="T42" fmla="*/ 183 w 184"/>
                    <a:gd name="T43" fmla="*/ 177 h 184"/>
                    <a:gd name="T44" fmla="*/ 160 w 184"/>
                    <a:gd name="T45" fmla="*/ 154 h 184"/>
                    <a:gd name="T46" fmla="*/ 184 w 184"/>
                    <a:gd name="T47" fmla="*/ 92 h 184"/>
                    <a:gd name="T48" fmla="*/ 165 w 184"/>
                    <a:gd name="T49" fmla="*/ 36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4" h="184">
                      <a:moveTo>
                        <a:pt x="165" y="36"/>
                      </a:moveTo>
                      <a:cubicBezTo>
                        <a:pt x="142" y="59"/>
                        <a:pt x="142" y="59"/>
                        <a:pt x="142" y="59"/>
                      </a:cubicBezTo>
                      <a:cubicBezTo>
                        <a:pt x="148" y="68"/>
                        <a:pt x="152" y="80"/>
                        <a:pt x="152" y="92"/>
                      </a:cubicBezTo>
                      <a:cubicBezTo>
                        <a:pt x="152" y="125"/>
                        <a:pt x="125" y="152"/>
                        <a:pt x="92" y="152"/>
                      </a:cubicBezTo>
                      <a:cubicBezTo>
                        <a:pt x="59" y="152"/>
                        <a:pt x="32" y="125"/>
                        <a:pt x="32" y="92"/>
                      </a:cubicBezTo>
                      <a:cubicBezTo>
                        <a:pt x="32" y="59"/>
                        <a:pt x="59" y="32"/>
                        <a:pt x="92" y="32"/>
                      </a:cubicBezTo>
                      <a:cubicBezTo>
                        <a:pt x="104" y="32"/>
                        <a:pt x="116" y="36"/>
                        <a:pt x="125" y="42"/>
                      </a:cubicBezTo>
                      <a:cubicBezTo>
                        <a:pt x="148" y="19"/>
                        <a:pt x="148" y="19"/>
                        <a:pt x="148" y="19"/>
                      </a:cubicBezTo>
                      <a:cubicBezTo>
                        <a:pt x="132" y="7"/>
                        <a:pt x="113" y="0"/>
                        <a:pt x="92" y="0"/>
                      </a:cubicBezTo>
                      <a:cubicBezTo>
                        <a:pt x="41" y="0"/>
                        <a:pt x="0" y="41"/>
                        <a:pt x="0" y="92"/>
                      </a:cubicBezTo>
                      <a:cubicBezTo>
                        <a:pt x="0" y="116"/>
                        <a:pt x="9" y="138"/>
                        <a:pt x="24" y="154"/>
                      </a:cubicBezTo>
                      <a:cubicBezTo>
                        <a:pt x="1" y="177"/>
                        <a:pt x="1" y="177"/>
                        <a:pt x="1" y="177"/>
                      </a:cubicBezTo>
                      <a:cubicBezTo>
                        <a:pt x="0" y="179"/>
                        <a:pt x="0" y="181"/>
                        <a:pt x="1" y="183"/>
                      </a:cubicBezTo>
                      <a:cubicBezTo>
                        <a:pt x="2" y="184"/>
                        <a:pt x="3" y="184"/>
                        <a:pt x="4" y="184"/>
                      </a:cubicBezTo>
                      <a:cubicBezTo>
                        <a:pt x="5" y="184"/>
                        <a:pt x="6" y="184"/>
                        <a:pt x="7" y="183"/>
                      </a:cubicBezTo>
                      <a:cubicBezTo>
                        <a:pt x="30" y="160"/>
                        <a:pt x="30" y="160"/>
                        <a:pt x="30" y="160"/>
                      </a:cubicBezTo>
                      <a:cubicBezTo>
                        <a:pt x="46" y="175"/>
                        <a:pt x="68" y="184"/>
                        <a:pt x="92" y="184"/>
                      </a:cubicBezTo>
                      <a:cubicBezTo>
                        <a:pt x="116" y="184"/>
                        <a:pt x="138" y="175"/>
                        <a:pt x="154" y="160"/>
                      </a:cubicBezTo>
                      <a:cubicBezTo>
                        <a:pt x="177" y="183"/>
                        <a:pt x="177" y="183"/>
                        <a:pt x="177" y="183"/>
                      </a:cubicBezTo>
                      <a:cubicBezTo>
                        <a:pt x="178" y="184"/>
                        <a:pt x="179" y="184"/>
                        <a:pt x="180" y="184"/>
                      </a:cubicBezTo>
                      <a:cubicBezTo>
                        <a:pt x="181" y="184"/>
                        <a:pt x="182" y="184"/>
                        <a:pt x="183" y="183"/>
                      </a:cubicBezTo>
                      <a:cubicBezTo>
                        <a:pt x="184" y="181"/>
                        <a:pt x="184" y="179"/>
                        <a:pt x="183" y="177"/>
                      </a:cubicBezTo>
                      <a:cubicBezTo>
                        <a:pt x="160" y="154"/>
                        <a:pt x="160" y="154"/>
                        <a:pt x="160" y="154"/>
                      </a:cubicBezTo>
                      <a:cubicBezTo>
                        <a:pt x="175" y="138"/>
                        <a:pt x="184" y="116"/>
                        <a:pt x="184" y="92"/>
                      </a:cubicBezTo>
                      <a:cubicBezTo>
                        <a:pt x="184" y="71"/>
                        <a:pt x="177" y="52"/>
                        <a:pt x="16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2" name="Freeform 41"/>
                <p:cNvSpPr>
                  <a:spLocks/>
                </p:cNvSpPr>
                <p:nvPr/>
              </p:nvSpPr>
              <p:spPr bwMode="auto">
                <a:xfrm>
                  <a:off x="6216650" y="5002213"/>
                  <a:ext cx="244475" cy="246063"/>
                </a:xfrm>
                <a:custGeom>
                  <a:avLst/>
                  <a:gdLst>
                    <a:gd name="T0" fmla="*/ 79 w 104"/>
                    <a:gd name="T1" fmla="*/ 8 h 104"/>
                    <a:gd name="T2" fmla="*/ 52 w 104"/>
                    <a:gd name="T3" fmla="*/ 0 h 104"/>
                    <a:gd name="T4" fmla="*/ 0 w 104"/>
                    <a:gd name="T5" fmla="*/ 52 h 104"/>
                    <a:gd name="T6" fmla="*/ 52 w 104"/>
                    <a:gd name="T7" fmla="*/ 104 h 104"/>
                    <a:gd name="T8" fmla="*/ 104 w 104"/>
                    <a:gd name="T9" fmla="*/ 52 h 104"/>
                    <a:gd name="T10" fmla="*/ 96 w 104"/>
                    <a:gd name="T11" fmla="*/ 25 h 104"/>
                    <a:gd name="T12" fmla="*/ 78 w 104"/>
                    <a:gd name="T13" fmla="*/ 43 h 104"/>
                    <a:gd name="T14" fmla="*/ 80 w 104"/>
                    <a:gd name="T15" fmla="*/ 52 h 104"/>
                    <a:gd name="T16" fmla="*/ 52 w 104"/>
                    <a:gd name="T17" fmla="*/ 80 h 104"/>
                    <a:gd name="T18" fmla="*/ 24 w 104"/>
                    <a:gd name="T19" fmla="*/ 52 h 104"/>
                    <a:gd name="T20" fmla="*/ 52 w 104"/>
                    <a:gd name="T21" fmla="*/ 24 h 104"/>
                    <a:gd name="T22" fmla="*/ 61 w 104"/>
                    <a:gd name="T23" fmla="*/ 26 h 104"/>
                    <a:gd name="T24" fmla="*/ 79 w 104"/>
                    <a:gd name="T25" fmla="*/ 8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4" h="104">
                      <a:moveTo>
                        <a:pt x="79" y="8"/>
                      </a:moveTo>
                      <a:cubicBezTo>
                        <a:pt x="71" y="3"/>
                        <a:pt x="62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42"/>
                        <a:pt x="101" y="33"/>
                        <a:pt x="96" y="25"/>
                      </a:cubicBezTo>
                      <a:cubicBezTo>
                        <a:pt x="78" y="43"/>
                        <a:pt x="78" y="43"/>
                        <a:pt x="78" y="43"/>
                      </a:cubicBezTo>
                      <a:cubicBezTo>
                        <a:pt x="79" y="46"/>
                        <a:pt x="80" y="49"/>
                        <a:pt x="80" y="52"/>
                      </a:cubicBezTo>
                      <a:cubicBezTo>
                        <a:pt x="80" y="67"/>
                        <a:pt x="67" y="80"/>
                        <a:pt x="52" y="80"/>
                      </a:cubicBezTo>
                      <a:cubicBezTo>
                        <a:pt x="37" y="80"/>
                        <a:pt x="24" y="67"/>
                        <a:pt x="24" y="52"/>
                      </a:cubicBezTo>
                      <a:cubicBezTo>
                        <a:pt x="24" y="37"/>
                        <a:pt x="37" y="24"/>
                        <a:pt x="52" y="24"/>
                      </a:cubicBezTo>
                      <a:cubicBezTo>
                        <a:pt x="55" y="24"/>
                        <a:pt x="58" y="25"/>
                        <a:pt x="61" y="26"/>
                      </a:cubicBezTo>
                      <a:lnTo>
                        <a:pt x="7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3" name="Freeform 42"/>
                <p:cNvSpPr>
                  <a:spLocks/>
                </p:cNvSpPr>
                <p:nvPr/>
              </p:nvSpPr>
              <p:spPr bwMode="auto">
                <a:xfrm>
                  <a:off x="6292850" y="5078413"/>
                  <a:ext cx="93662" cy="93663"/>
                </a:xfrm>
                <a:custGeom>
                  <a:avLst/>
                  <a:gdLst>
                    <a:gd name="T0" fmla="*/ 23 w 40"/>
                    <a:gd name="T1" fmla="*/ 0 h 40"/>
                    <a:gd name="T2" fmla="*/ 20 w 40"/>
                    <a:gd name="T3" fmla="*/ 0 h 40"/>
                    <a:gd name="T4" fmla="*/ 0 w 40"/>
                    <a:gd name="T5" fmla="*/ 20 h 40"/>
                    <a:gd name="T6" fmla="*/ 20 w 40"/>
                    <a:gd name="T7" fmla="*/ 40 h 40"/>
                    <a:gd name="T8" fmla="*/ 40 w 40"/>
                    <a:gd name="T9" fmla="*/ 20 h 40"/>
                    <a:gd name="T10" fmla="*/ 40 w 40"/>
                    <a:gd name="T11" fmla="*/ 17 h 40"/>
                    <a:gd name="T12" fmla="*/ 28 w 40"/>
                    <a:gd name="T13" fmla="*/ 28 h 40"/>
                    <a:gd name="T14" fmla="*/ 20 w 40"/>
                    <a:gd name="T15" fmla="*/ 32 h 40"/>
                    <a:gd name="T16" fmla="*/ 12 w 40"/>
                    <a:gd name="T17" fmla="*/ 28 h 40"/>
                    <a:gd name="T18" fmla="*/ 8 w 40"/>
                    <a:gd name="T19" fmla="*/ 20 h 40"/>
                    <a:gd name="T20" fmla="*/ 12 w 40"/>
                    <a:gd name="T21" fmla="*/ 12 h 40"/>
                    <a:gd name="T22" fmla="*/ 23 w 40"/>
                    <a:gd name="T2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" h="40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19"/>
                        <a:pt x="40" y="18"/>
                        <a:pt x="40" y="17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6" y="31"/>
                        <a:pt x="23" y="32"/>
                        <a:pt x="20" y="32"/>
                      </a:cubicBezTo>
                      <a:cubicBezTo>
                        <a:pt x="17" y="32"/>
                        <a:pt x="14" y="31"/>
                        <a:pt x="12" y="28"/>
                      </a:cubicBezTo>
                      <a:cubicBezTo>
                        <a:pt x="9" y="26"/>
                        <a:pt x="8" y="23"/>
                        <a:pt x="8" y="20"/>
                      </a:cubicBezTo>
                      <a:cubicBezTo>
                        <a:pt x="8" y="17"/>
                        <a:pt x="9" y="14"/>
                        <a:pt x="12" y="12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4" name="Freeform 43"/>
                <p:cNvSpPr>
                  <a:spLocks/>
                </p:cNvSpPr>
                <p:nvPr/>
              </p:nvSpPr>
              <p:spPr bwMode="auto">
                <a:xfrm>
                  <a:off x="6329363" y="4776788"/>
                  <a:ext cx="357187" cy="358775"/>
                </a:xfrm>
                <a:custGeom>
                  <a:avLst/>
                  <a:gdLst>
                    <a:gd name="T0" fmla="*/ 151 w 152"/>
                    <a:gd name="T1" fmla="*/ 26 h 152"/>
                    <a:gd name="T2" fmla="*/ 148 w 152"/>
                    <a:gd name="T3" fmla="*/ 24 h 152"/>
                    <a:gd name="T4" fmla="*/ 135 w 152"/>
                    <a:gd name="T5" fmla="*/ 24 h 152"/>
                    <a:gd name="T6" fmla="*/ 128 w 152"/>
                    <a:gd name="T7" fmla="*/ 24 h 152"/>
                    <a:gd name="T8" fmla="*/ 128 w 152"/>
                    <a:gd name="T9" fmla="*/ 17 h 152"/>
                    <a:gd name="T10" fmla="*/ 128 w 152"/>
                    <a:gd name="T11" fmla="*/ 4 h 152"/>
                    <a:gd name="T12" fmla="*/ 126 w 152"/>
                    <a:gd name="T13" fmla="*/ 1 h 152"/>
                    <a:gd name="T14" fmla="*/ 123 w 152"/>
                    <a:gd name="T15" fmla="*/ 0 h 152"/>
                    <a:gd name="T16" fmla="*/ 104 w 152"/>
                    <a:gd name="T17" fmla="*/ 8 h 152"/>
                    <a:gd name="T18" fmla="*/ 104 w 152"/>
                    <a:gd name="T19" fmla="*/ 8 h 152"/>
                    <a:gd name="T20" fmla="*/ 104 w 152"/>
                    <a:gd name="T21" fmla="*/ 44 h 152"/>
                    <a:gd name="T22" fmla="*/ 100 w 152"/>
                    <a:gd name="T23" fmla="*/ 48 h 152"/>
                    <a:gd name="T24" fmla="*/ 96 w 152"/>
                    <a:gd name="T25" fmla="*/ 44 h 152"/>
                    <a:gd name="T26" fmla="*/ 96 w 152"/>
                    <a:gd name="T27" fmla="*/ 12 h 152"/>
                    <a:gd name="T28" fmla="*/ 66 w 152"/>
                    <a:gd name="T29" fmla="*/ 44 h 152"/>
                    <a:gd name="T30" fmla="*/ 70 w 152"/>
                    <a:gd name="T31" fmla="*/ 65 h 152"/>
                    <a:gd name="T32" fmla="*/ 74 w 152"/>
                    <a:gd name="T33" fmla="*/ 72 h 152"/>
                    <a:gd name="T34" fmla="*/ 74 w 152"/>
                    <a:gd name="T35" fmla="*/ 72 h 152"/>
                    <a:gd name="T36" fmla="*/ 66 w 152"/>
                    <a:gd name="T37" fmla="*/ 80 h 152"/>
                    <a:gd name="T38" fmla="*/ 66 w 152"/>
                    <a:gd name="T39" fmla="*/ 80 h 152"/>
                    <a:gd name="T40" fmla="*/ 43 w 152"/>
                    <a:gd name="T41" fmla="*/ 103 h 152"/>
                    <a:gd name="T42" fmla="*/ 43 w 152"/>
                    <a:gd name="T43" fmla="*/ 103 h 152"/>
                    <a:gd name="T44" fmla="*/ 38 w 152"/>
                    <a:gd name="T45" fmla="*/ 109 h 152"/>
                    <a:gd name="T46" fmla="*/ 38 w 152"/>
                    <a:gd name="T47" fmla="*/ 109 h 152"/>
                    <a:gd name="T48" fmla="*/ 21 w 152"/>
                    <a:gd name="T49" fmla="*/ 126 h 152"/>
                    <a:gd name="T50" fmla="*/ 21 w 152"/>
                    <a:gd name="T51" fmla="*/ 126 h 152"/>
                    <a:gd name="T52" fmla="*/ 15 w 152"/>
                    <a:gd name="T53" fmla="*/ 131 h 152"/>
                    <a:gd name="T54" fmla="*/ 15 w 152"/>
                    <a:gd name="T55" fmla="*/ 131 h 152"/>
                    <a:gd name="T56" fmla="*/ 6 w 152"/>
                    <a:gd name="T57" fmla="*/ 140 h 152"/>
                    <a:gd name="T58" fmla="*/ 6 w 152"/>
                    <a:gd name="T59" fmla="*/ 140 h 152"/>
                    <a:gd name="T60" fmla="*/ 1 w 152"/>
                    <a:gd name="T61" fmla="*/ 145 h 152"/>
                    <a:gd name="T62" fmla="*/ 0 w 152"/>
                    <a:gd name="T63" fmla="*/ 146 h 152"/>
                    <a:gd name="T64" fmla="*/ 0 w 152"/>
                    <a:gd name="T65" fmla="*/ 148 h 152"/>
                    <a:gd name="T66" fmla="*/ 0 w 152"/>
                    <a:gd name="T67" fmla="*/ 150 h 152"/>
                    <a:gd name="T68" fmla="*/ 1 w 152"/>
                    <a:gd name="T69" fmla="*/ 151 h 152"/>
                    <a:gd name="T70" fmla="*/ 1 w 152"/>
                    <a:gd name="T71" fmla="*/ 151 h 152"/>
                    <a:gd name="T72" fmla="*/ 7 w 152"/>
                    <a:gd name="T73" fmla="*/ 151 h 152"/>
                    <a:gd name="T74" fmla="*/ 7 w 152"/>
                    <a:gd name="T75" fmla="*/ 151 h 152"/>
                    <a:gd name="T76" fmla="*/ 12 w 152"/>
                    <a:gd name="T77" fmla="*/ 146 h 152"/>
                    <a:gd name="T78" fmla="*/ 12 w 152"/>
                    <a:gd name="T79" fmla="*/ 146 h 152"/>
                    <a:gd name="T80" fmla="*/ 21 w 152"/>
                    <a:gd name="T81" fmla="*/ 137 h 152"/>
                    <a:gd name="T82" fmla="*/ 21 w 152"/>
                    <a:gd name="T83" fmla="*/ 137 h 152"/>
                    <a:gd name="T84" fmla="*/ 26 w 152"/>
                    <a:gd name="T85" fmla="*/ 131 h 152"/>
                    <a:gd name="T86" fmla="*/ 26 w 152"/>
                    <a:gd name="T87" fmla="*/ 131 h 152"/>
                    <a:gd name="T88" fmla="*/ 43 w 152"/>
                    <a:gd name="T89" fmla="*/ 114 h 152"/>
                    <a:gd name="T90" fmla="*/ 43 w 152"/>
                    <a:gd name="T91" fmla="*/ 114 h 152"/>
                    <a:gd name="T92" fmla="*/ 49 w 152"/>
                    <a:gd name="T93" fmla="*/ 109 h 152"/>
                    <a:gd name="T94" fmla="*/ 49 w 152"/>
                    <a:gd name="T95" fmla="*/ 109 h 152"/>
                    <a:gd name="T96" fmla="*/ 72 w 152"/>
                    <a:gd name="T97" fmla="*/ 86 h 152"/>
                    <a:gd name="T98" fmla="*/ 72 w 152"/>
                    <a:gd name="T99" fmla="*/ 86 h 152"/>
                    <a:gd name="T100" fmla="*/ 80 w 152"/>
                    <a:gd name="T101" fmla="*/ 78 h 152"/>
                    <a:gd name="T102" fmla="*/ 80 w 152"/>
                    <a:gd name="T103" fmla="*/ 78 h 152"/>
                    <a:gd name="T104" fmla="*/ 87 w 152"/>
                    <a:gd name="T105" fmla="*/ 82 h 152"/>
                    <a:gd name="T106" fmla="*/ 102 w 152"/>
                    <a:gd name="T107" fmla="*/ 87 h 152"/>
                    <a:gd name="T108" fmla="*/ 152 w 152"/>
                    <a:gd name="T109" fmla="*/ 29 h 152"/>
                    <a:gd name="T110" fmla="*/ 151 w 152"/>
                    <a:gd name="T111" fmla="*/ 26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52" h="152">
                      <a:moveTo>
                        <a:pt x="151" y="26"/>
                      </a:moveTo>
                      <a:cubicBezTo>
                        <a:pt x="150" y="25"/>
                        <a:pt x="149" y="24"/>
                        <a:pt x="148" y="24"/>
                      </a:cubicBezTo>
                      <a:cubicBezTo>
                        <a:pt x="135" y="24"/>
                        <a:pt x="135" y="24"/>
                        <a:pt x="135" y="24"/>
                      </a:cubicBezTo>
                      <a:cubicBezTo>
                        <a:pt x="128" y="24"/>
                        <a:pt x="128" y="24"/>
                        <a:pt x="128" y="24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28" y="4"/>
                        <a:pt x="128" y="4"/>
                        <a:pt x="128" y="4"/>
                      </a:cubicBezTo>
                      <a:cubicBezTo>
                        <a:pt x="128" y="3"/>
                        <a:pt x="127" y="2"/>
                        <a:pt x="126" y="1"/>
                      </a:cubicBezTo>
                      <a:cubicBezTo>
                        <a:pt x="125" y="0"/>
                        <a:pt x="124" y="0"/>
                        <a:pt x="123" y="0"/>
                      </a:cubicBezTo>
                      <a:cubicBezTo>
                        <a:pt x="122" y="0"/>
                        <a:pt x="114" y="3"/>
                        <a:pt x="104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4" y="46"/>
                        <a:pt x="102" y="48"/>
                        <a:pt x="100" y="48"/>
                      </a:cubicBezTo>
                      <a:cubicBezTo>
                        <a:pt x="98" y="48"/>
                        <a:pt x="96" y="46"/>
                        <a:pt x="96" y="44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83" y="20"/>
                        <a:pt x="69" y="31"/>
                        <a:pt x="66" y="44"/>
                      </a:cubicBezTo>
                      <a:cubicBezTo>
                        <a:pt x="64" y="51"/>
                        <a:pt x="65" y="58"/>
                        <a:pt x="70" y="65"/>
                      </a:cubicBezTo>
                      <a:cubicBezTo>
                        <a:pt x="71" y="68"/>
                        <a:pt x="73" y="70"/>
                        <a:pt x="74" y="72"/>
                      </a:cubicBezTo>
                      <a:cubicBezTo>
                        <a:pt x="74" y="72"/>
                        <a:pt x="74" y="72"/>
                        <a:pt x="74" y="72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21" y="126"/>
                        <a:pt x="21" y="126"/>
                        <a:pt x="21" y="126"/>
                      </a:cubicBezTo>
                      <a:cubicBezTo>
                        <a:pt x="21" y="126"/>
                        <a:pt x="21" y="126"/>
                        <a:pt x="21" y="126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6" y="140"/>
                        <a:pt x="6" y="140"/>
                        <a:pt x="6" y="140"/>
                      </a:cubicBezTo>
                      <a:cubicBezTo>
                        <a:pt x="6" y="140"/>
                        <a:pt x="6" y="140"/>
                        <a:pt x="6" y="140"/>
                      </a:cubicBezTo>
                      <a:cubicBezTo>
                        <a:pt x="1" y="145"/>
                        <a:pt x="1" y="145"/>
                        <a:pt x="1" y="145"/>
                      </a:cubicBezTo>
                      <a:cubicBezTo>
                        <a:pt x="1" y="146"/>
                        <a:pt x="0" y="146"/>
                        <a:pt x="0" y="146"/>
                      </a:cubicBezTo>
                      <a:cubicBezTo>
                        <a:pt x="0" y="147"/>
                        <a:pt x="0" y="147"/>
                        <a:pt x="0" y="148"/>
                      </a:cubicBezTo>
                      <a:cubicBezTo>
                        <a:pt x="0" y="149"/>
                        <a:pt x="0" y="149"/>
                        <a:pt x="0" y="150"/>
                      </a:cubicBezTo>
                      <a:cubicBezTo>
                        <a:pt x="0" y="150"/>
                        <a:pt x="1" y="150"/>
                        <a:pt x="1" y="151"/>
                      </a:cubicBezTo>
                      <a:cubicBezTo>
                        <a:pt x="1" y="151"/>
                        <a:pt x="1" y="151"/>
                        <a:pt x="1" y="151"/>
                      </a:cubicBezTo>
                      <a:cubicBezTo>
                        <a:pt x="3" y="152"/>
                        <a:pt x="5" y="152"/>
                        <a:pt x="7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12" y="146"/>
                        <a:pt x="12" y="146"/>
                        <a:pt x="12" y="146"/>
                      </a:cubicBezTo>
                      <a:cubicBezTo>
                        <a:pt x="12" y="146"/>
                        <a:pt x="12" y="146"/>
                        <a:pt x="12" y="146"/>
                      </a:cubicBezTo>
                      <a:cubicBezTo>
                        <a:pt x="21" y="137"/>
                        <a:pt x="21" y="137"/>
                        <a:pt x="21" y="137"/>
                      </a:cubicBezTo>
                      <a:cubicBezTo>
                        <a:pt x="21" y="137"/>
                        <a:pt x="21" y="137"/>
                        <a:pt x="21" y="137"/>
                      </a:cubicBezTo>
                      <a:cubicBezTo>
                        <a:pt x="26" y="131"/>
                        <a:pt x="26" y="131"/>
                        <a:pt x="26" y="131"/>
                      </a:cubicBezTo>
                      <a:cubicBezTo>
                        <a:pt x="26" y="131"/>
                        <a:pt x="26" y="131"/>
                        <a:pt x="26" y="131"/>
                      </a:cubicBezTo>
                      <a:cubicBezTo>
                        <a:pt x="43" y="114"/>
                        <a:pt x="43" y="114"/>
                        <a:pt x="43" y="114"/>
                      </a:cubicBezTo>
                      <a:cubicBezTo>
                        <a:pt x="43" y="114"/>
                        <a:pt x="43" y="114"/>
                        <a:pt x="43" y="114"/>
                      </a:cubicBezTo>
                      <a:cubicBezTo>
                        <a:pt x="49" y="109"/>
                        <a:pt x="49" y="109"/>
                        <a:pt x="49" y="109"/>
                      </a:cubicBezTo>
                      <a:cubicBezTo>
                        <a:pt x="49" y="109"/>
                        <a:pt x="49" y="109"/>
                        <a:pt x="49" y="109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80" y="78"/>
                        <a:pt x="80" y="78"/>
                        <a:pt x="80" y="78"/>
                      </a:cubicBezTo>
                      <a:cubicBezTo>
                        <a:pt x="80" y="78"/>
                        <a:pt x="80" y="78"/>
                        <a:pt x="80" y="78"/>
                      </a:cubicBezTo>
                      <a:cubicBezTo>
                        <a:pt x="82" y="79"/>
                        <a:pt x="84" y="81"/>
                        <a:pt x="87" y="82"/>
                      </a:cubicBezTo>
                      <a:cubicBezTo>
                        <a:pt x="92" y="85"/>
                        <a:pt x="97" y="87"/>
                        <a:pt x="102" y="87"/>
                      </a:cubicBezTo>
                      <a:cubicBezTo>
                        <a:pt x="133" y="87"/>
                        <a:pt x="151" y="32"/>
                        <a:pt x="152" y="29"/>
                      </a:cubicBezTo>
                      <a:cubicBezTo>
                        <a:pt x="152" y="28"/>
                        <a:pt x="152" y="27"/>
                        <a:pt x="15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4776788" y="4291013"/>
                <a:ext cx="439738" cy="438151"/>
                <a:chOff x="7540625" y="4291013"/>
                <a:chExt cx="439738" cy="438151"/>
              </a:xfrm>
              <a:solidFill>
                <a:schemeClr val="bg1"/>
              </a:solidFill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grpSpPr>
            <p:sp>
              <p:nvSpPr>
                <p:cNvPr id="37" name="Freeform 51"/>
                <p:cNvSpPr>
                  <a:spLocks/>
                </p:cNvSpPr>
                <p:nvPr/>
              </p:nvSpPr>
              <p:spPr bwMode="auto">
                <a:xfrm>
                  <a:off x="7540625" y="4349751"/>
                  <a:ext cx="204788" cy="379413"/>
                </a:xfrm>
                <a:custGeom>
                  <a:avLst/>
                  <a:gdLst>
                    <a:gd name="T0" fmla="*/ 24 w 112"/>
                    <a:gd name="T1" fmla="*/ 24 h 208"/>
                    <a:gd name="T2" fmla="*/ 32 w 112"/>
                    <a:gd name="T3" fmla="*/ 24 h 208"/>
                    <a:gd name="T4" fmla="*/ 32 w 112"/>
                    <a:gd name="T5" fmla="*/ 0 h 208"/>
                    <a:gd name="T6" fmla="*/ 4 w 112"/>
                    <a:gd name="T7" fmla="*/ 0 h 208"/>
                    <a:gd name="T8" fmla="*/ 0 w 112"/>
                    <a:gd name="T9" fmla="*/ 4 h 208"/>
                    <a:gd name="T10" fmla="*/ 0 w 112"/>
                    <a:gd name="T11" fmla="*/ 204 h 208"/>
                    <a:gd name="T12" fmla="*/ 4 w 112"/>
                    <a:gd name="T13" fmla="*/ 208 h 208"/>
                    <a:gd name="T14" fmla="*/ 112 w 112"/>
                    <a:gd name="T15" fmla="*/ 208 h 208"/>
                    <a:gd name="T16" fmla="*/ 112 w 112"/>
                    <a:gd name="T17" fmla="*/ 176 h 208"/>
                    <a:gd name="T18" fmla="*/ 24 w 112"/>
                    <a:gd name="T19" fmla="*/ 176 h 208"/>
                    <a:gd name="T20" fmla="*/ 24 w 112"/>
                    <a:gd name="T21" fmla="*/ 24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208">
                      <a:moveTo>
                        <a:pt x="24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04"/>
                        <a:pt x="0" y="204"/>
                        <a:pt x="0" y="204"/>
                      </a:cubicBezTo>
                      <a:cubicBezTo>
                        <a:pt x="0" y="206"/>
                        <a:pt x="2" y="208"/>
                        <a:pt x="4" y="208"/>
                      </a:cubicBezTo>
                      <a:cubicBezTo>
                        <a:pt x="112" y="208"/>
                        <a:pt x="112" y="208"/>
                        <a:pt x="112" y="208"/>
                      </a:cubicBezTo>
                      <a:cubicBezTo>
                        <a:pt x="112" y="176"/>
                        <a:pt x="112" y="176"/>
                        <a:pt x="112" y="176"/>
                      </a:cubicBezTo>
                      <a:cubicBezTo>
                        <a:pt x="24" y="176"/>
                        <a:pt x="24" y="176"/>
                        <a:pt x="24" y="176"/>
                      </a:cubicBezTo>
                      <a:lnTo>
                        <a:pt x="2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8" name="Freeform 52"/>
                <p:cNvSpPr>
                  <a:spLocks/>
                </p:cNvSpPr>
                <p:nvPr/>
              </p:nvSpPr>
              <p:spPr bwMode="auto">
                <a:xfrm>
                  <a:off x="7789863" y="4349751"/>
                  <a:ext cx="58738" cy="174625"/>
                </a:xfrm>
                <a:custGeom>
                  <a:avLst/>
                  <a:gdLst>
                    <a:gd name="T0" fmla="*/ 8 w 32"/>
                    <a:gd name="T1" fmla="*/ 96 h 96"/>
                    <a:gd name="T2" fmla="*/ 32 w 32"/>
                    <a:gd name="T3" fmla="*/ 96 h 96"/>
                    <a:gd name="T4" fmla="*/ 32 w 32"/>
                    <a:gd name="T5" fmla="*/ 4 h 96"/>
                    <a:gd name="T6" fmla="*/ 28 w 32"/>
                    <a:gd name="T7" fmla="*/ 0 h 96"/>
                    <a:gd name="T8" fmla="*/ 0 w 32"/>
                    <a:gd name="T9" fmla="*/ 0 h 96"/>
                    <a:gd name="T10" fmla="*/ 0 w 32"/>
                    <a:gd name="T11" fmla="*/ 24 h 96"/>
                    <a:gd name="T12" fmla="*/ 8 w 32"/>
                    <a:gd name="T13" fmla="*/ 24 h 96"/>
                    <a:gd name="T14" fmla="*/ 8 w 32"/>
                    <a:gd name="T15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6">
                      <a:moveTo>
                        <a:pt x="8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9" name="Freeform 53"/>
                <p:cNvSpPr>
                  <a:spLocks noEditPoints="1"/>
                </p:cNvSpPr>
                <p:nvPr/>
              </p:nvSpPr>
              <p:spPr bwMode="auto">
                <a:xfrm>
                  <a:off x="7761288" y="4538663"/>
                  <a:ext cx="219075" cy="190500"/>
                </a:xfrm>
                <a:custGeom>
                  <a:avLst/>
                  <a:gdLst>
                    <a:gd name="T0" fmla="*/ 119 w 120"/>
                    <a:gd name="T1" fmla="*/ 25 h 104"/>
                    <a:gd name="T2" fmla="*/ 95 w 120"/>
                    <a:gd name="T3" fmla="*/ 1 h 104"/>
                    <a:gd name="T4" fmla="*/ 92 w 120"/>
                    <a:gd name="T5" fmla="*/ 0 h 104"/>
                    <a:gd name="T6" fmla="*/ 4 w 120"/>
                    <a:gd name="T7" fmla="*/ 0 h 104"/>
                    <a:gd name="T8" fmla="*/ 0 w 120"/>
                    <a:gd name="T9" fmla="*/ 4 h 104"/>
                    <a:gd name="T10" fmla="*/ 0 w 120"/>
                    <a:gd name="T11" fmla="*/ 100 h 104"/>
                    <a:gd name="T12" fmla="*/ 0 w 120"/>
                    <a:gd name="T13" fmla="*/ 104 h 104"/>
                    <a:gd name="T14" fmla="*/ 4 w 120"/>
                    <a:gd name="T15" fmla="*/ 104 h 104"/>
                    <a:gd name="T16" fmla="*/ 44 w 120"/>
                    <a:gd name="T17" fmla="*/ 104 h 104"/>
                    <a:gd name="T18" fmla="*/ 116 w 120"/>
                    <a:gd name="T19" fmla="*/ 104 h 104"/>
                    <a:gd name="T20" fmla="*/ 120 w 120"/>
                    <a:gd name="T21" fmla="*/ 100 h 104"/>
                    <a:gd name="T22" fmla="*/ 120 w 120"/>
                    <a:gd name="T23" fmla="*/ 28 h 104"/>
                    <a:gd name="T24" fmla="*/ 119 w 120"/>
                    <a:gd name="T25" fmla="*/ 25 h 104"/>
                    <a:gd name="T26" fmla="*/ 28 w 120"/>
                    <a:gd name="T27" fmla="*/ 24 h 104"/>
                    <a:gd name="T28" fmla="*/ 76 w 120"/>
                    <a:gd name="T29" fmla="*/ 24 h 104"/>
                    <a:gd name="T30" fmla="*/ 80 w 120"/>
                    <a:gd name="T31" fmla="*/ 28 h 104"/>
                    <a:gd name="T32" fmla="*/ 76 w 120"/>
                    <a:gd name="T33" fmla="*/ 32 h 104"/>
                    <a:gd name="T34" fmla="*/ 28 w 120"/>
                    <a:gd name="T35" fmla="*/ 32 h 104"/>
                    <a:gd name="T36" fmla="*/ 24 w 120"/>
                    <a:gd name="T37" fmla="*/ 28 h 104"/>
                    <a:gd name="T38" fmla="*/ 28 w 120"/>
                    <a:gd name="T39" fmla="*/ 24 h 104"/>
                    <a:gd name="T40" fmla="*/ 92 w 120"/>
                    <a:gd name="T41" fmla="*/ 80 h 104"/>
                    <a:gd name="T42" fmla="*/ 28 w 120"/>
                    <a:gd name="T43" fmla="*/ 80 h 104"/>
                    <a:gd name="T44" fmla="*/ 24 w 120"/>
                    <a:gd name="T45" fmla="*/ 76 h 104"/>
                    <a:gd name="T46" fmla="*/ 28 w 120"/>
                    <a:gd name="T47" fmla="*/ 72 h 104"/>
                    <a:gd name="T48" fmla="*/ 92 w 120"/>
                    <a:gd name="T49" fmla="*/ 72 h 104"/>
                    <a:gd name="T50" fmla="*/ 96 w 120"/>
                    <a:gd name="T51" fmla="*/ 76 h 104"/>
                    <a:gd name="T52" fmla="*/ 92 w 120"/>
                    <a:gd name="T53" fmla="*/ 80 h 104"/>
                    <a:gd name="T54" fmla="*/ 92 w 120"/>
                    <a:gd name="T55" fmla="*/ 64 h 104"/>
                    <a:gd name="T56" fmla="*/ 28 w 120"/>
                    <a:gd name="T57" fmla="*/ 64 h 104"/>
                    <a:gd name="T58" fmla="*/ 24 w 120"/>
                    <a:gd name="T59" fmla="*/ 60 h 104"/>
                    <a:gd name="T60" fmla="*/ 28 w 120"/>
                    <a:gd name="T61" fmla="*/ 56 h 104"/>
                    <a:gd name="T62" fmla="*/ 92 w 120"/>
                    <a:gd name="T63" fmla="*/ 56 h 104"/>
                    <a:gd name="T64" fmla="*/ 96 w 120"/>
                    <a:gd name="T65" fmla="*/ 60 h 104"/>
                    <a:gd name="T66" fmla="*/ 92 w 120"/>
                    <a:gd name="T67" fmla="*/ 64 h 104"/>
                    <a:gd name="T68" fmla="*/ 92 w 120"/>
                    <a:gd name="T69" fmla="*/ 48 h 104"/>
                    <a:gd name="T70" fmla="*/ 28 w 120"/>
                    <a:gd name="T71" fmla="*/ 48 h 104"/>
                    <a:gd name="T72" fmla="*/ 24 w 120"/>
                    <a:gd name="T73" fmla="*/ 44 h 104"/>
                    <a:gd name="T74" fmla="*/ 28 w 120"/>
                    <a:gd name="T75" fmla="*/ 40 h 104"/>
                    <a:gd name="T76" fmla="*/ 92 w 120"/>
                    <a:gd name="T77" fmla="*/ 40 h 104"/>
                    <a:gd name="T78" fmla="*/ 96 w 120"/>
                    <a:gd name="T79" fmla="*/ 44 h 104"/>
                    <a:gd name="T80" fmla="*/ 92 w 120"/>
                    <a:gd name="T81" fmla="*/ 48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20" h="104">
                      <a:moveTo>
                        <a:pt x="119" y="25"/>
                      </a:move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94" y="0"/>
                        <a:pt x="93" y="0"/>
                        <a:pt x="9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4" y="104"/>
                        <a:pt x="44" y="104"/>
                        <a:pt x="44" y="104"/>
                      </a:cubicBezTo>
                      <a:cubicBezTo>
                        <a:pt x="116" y="104"/>
                        <a:pt x="116" y="104"/>
                        <a:pt x="116" y="104"/>
                      </a:cubicBezTo>
                      <a:cubicBezTo>
                        <a:pt x="118" y="104"/>
                        <a:pt x="120" y="102"/>
                        <a:pt x="120" y="100"/>
                      </a:cubicBezTo>
                      <a:cubicBezTo>
                        <a:pt x="120" y="28"/>
                        <a:pt x="120" y="28"/>
                        <a:pt x="120" y="28"/>
                      </a:cubicBezTo>
                      <a:cubicBezTo>
                        <a:pt x="120" y="27"/>
                        <a:pt x="120" y="26"/>
                        <a:pt x="119" y="25"/>
                      </a:cubicBezTo>
                      <a:close/>
                      <a:moveTo>
                        <a:pt x="28" y="24"/>
                      </a:move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8" y="24"/>
                        <a:pt x="80" y="26"/>
                        <a:pt x="80" y="28"/>
                      </a:cubicBezTo>
                      <a:cubicBezTo>
                        <a:pt x="80" y="30"/>
                        <a:pt x="78" y="32"/>
                        <a:pt x="76" y="32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6" y="32"/>
                        <a:pt x="24" y="30"/>
                        <a:pt x="24" y="28"/>
                      </a:cubicBezTo>
                      <a:cubicBezTo>
                        <a:pt x="24" y="26"/>
                        <a:pt x="26" y="24"/>
                        <a:pt x="28" y="24"/>
                      </a:cubicBezTo>
                      <a:close/>
                      <a:moveTo>
                        <a:pt x="92" y="80"/>
                      </a:moveTo>
                      <a:cubicBezTo>
                        <a:pt x="28" y="80"/>
                        <a:pt x="28" y="80"/>
                        <a:pt x="28" y="80"/>
                      </a:cubicBezTo>
                      <a:cubicBezTo>
                        <a:pt x="26" y="80"/>
                        <a:pt x="24" y="78"/>
                        <a:pt x="24" y="76"/>
                      </a:cubicBezTo>
                      <a:cubicBezTo>
                        <a:pt x="24" y="74"/>
                        <a:pt x="26" y="72"/>
                        <a:pt x="28" y="72"/>
                      </a:cubicBezTo>
                      <a:cubicBezTo>
                        <a:pt x="92" y="72"/>
                        <a:pt x="92" y="72"/>
                        <a:pt x="92" y="72"/>
                      </a:cubicBezTo>
                      <a:cubicBezTo>
                        <a:pt x="94" y="72"/>
                        <a:pt x="96" y="74"/>
                        <a:pt x="96" y="76"/>
                      </a:cubicBezTo>
                      <a:cubicBezTo>
                        <a:pt x="96" y="78"/>
                        <a:pt x="94" y="80"/>
                        <a:pt x="92" y="80"/>
                      </a:cubicBezTo>
                      <a:close/>
                      <a:moveTo>
                        <a:pt x="92" y="64"/>
                      </a:moveTo>
                      <a:cubicBezTo>
                        <a:pt x="28" y="64"/>
                        <a:pt x="28" y="64"/>
                        <a:pt x="28" y="64"/>
                      </a:cubicBezTo>
                      <a:cubicBezTo>
                        <a:pt x="26" y="64"/>
                        <a:pt x="24" y="62"/>
                        <a:pt x="24" y="60"/>
                      </a:cubicBezTo>
                      <a:cubicBezTo>
                        <a:pt x="24" y="58"/>
                        <a:pt x="26" y="56"/>
                        <a:pt x="28" y="56"/>
                      </a:cubicBezTo>
                      <a:cubicBezTo>
                        <a:pt x="92" y="56"/>
                        <a:pt x="92" y="56"/>
                        <a:pt x="92" y="56"/>
                      </a:cubicBezTo>
                      <a:cubicBezTo>
                        <a:pt x="94" y="56"/>
                        <a:pt x="96" y="58"/>
                        <a:pt x="96" y="60"/>
                      </a:cubicBezTo>
                      <a:cubicBezTo>
                        <a:pt x="96" y="62"/>
                        <a:pt x="94" y="64"/>
                        <a:pt x="92" y="64"/>
                      </a:cubicBezTo>
                      <a:close/>
                      <a:moveTo>
                        <a:pt x="92" y="48"/>
                      </a:move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6" y="48"/>
                        <a:pt x="24" y="46"/>
                        <a:pt x="24" y="44"/>
                      </a:cubicBezTo>
                      <a:cubicBezTo>
                        <a:pt x="24" y="42"/>
                        <a:pt x="26" y="40"/>
                        <a:pt x="28" y="40"/>
                      </a:cubicBezTo>
                      <a:cubicBezTo>
                        <a:pt x="92" y="40"/>
                        <a:pt x="92" y="40"/>
                        <a:pt x="92" y="40"/>
                      </a:cubicBezTo>
                      <a:cubicBezTo>
                        <a:pt x="94" y="40"/>
                        <a:pt x="96" y="42"/>
                        <a:pt x="96" y="44"/>
                      </a:cubicBezTo>
                      <a:cubicBezTo>
                        <a:pt x="96" y="46"/>
                        <a:pt x="94" y="48"/>
                        <a:pt x="9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7613650" y="4291013"/>
                  <a:ext cx="161925" cy="117475"/>
                </a:xfrm>
                <a:custGeom>
                  <a:avLst/>
                  <a:gdLst>
                    <a:gd name="T0" fmla="*/ 4 w 88"/>
                    <a:gd name="T1" fmla="*/ 64 h 64"/>
                    <a:gd name="T2" fmla="*/ 84 w 88"/>
                    <a:gd name="T3" fmla="*/ 64 h 64"/>
                    <a:gd name="T4" fmla="*/ 88 w 88"/>
                    <a:gd name="T5" fmla="*/ 60 h 64"/>
                    <a:gd name="T6" fmla="*/ 88 w 88"/>
                    <a:gd name="T7" fmla="*/ 28 h 64"/>
                    <a:gd name="T8" fmla="*/ 84 w 88"/>
                    <a:gd name="T9" fmla="*/ 24 h 64"/>
                    <a:gd name="T10" fmla="*/ 75 w 88"/>
                    <a:gd name="T11" fmla="*/ 24 h 64"/>
                    <a:gd name="T12" fmla="*/ 72 w 88"/>
                    <a:gd name="T13" fmla="*/ 24 h 64"/>
                    <a:gd name="T14" fmla="*/ 71 w 88"/>
                    <a:gd name="T15" fmla="*/ 20 h 64"/>
                    <a:gd name="T16" fmla="*/ 70 w 88"/>
                    <a:gd name="T17" fmla="*/ 17 h 64"/>
                    <a:gd name="T18" fmla="*/ 69 w 88"/>
                    <a:gd name="T19" fmla="*/ 15 h 64"/>
                    <a:gd name="T20" fmla="*/ 68 w 88"/>
                    <a:gd name="T21" fmla="*/ 13 h 64"/>
                    <a:gd name="T22" fmla="*/ 66 w 88"/>
                    <a:gd name="T23" fmla="*/ 10 h 64"/>
                    <a:gd name="T24" fmla="*/ 65 w 88"/>
                    <a:gd name="T25" fmla="*/ 9 h 64"/>
                    <a:gd name="T26" fmla="*/ 63 w 88"/>
                    <a:gd name="T27" fmla="*/ 7 h 64"/>
                    <a:gd name="T28" fmla="*/ 61 w 88"/>
                    <a:gd name="T29" fmla="*/ 6 h 64"/>
                    <a:gd name="T30" fmla="*/ 60 w 88"/>
                    <a:gd name="T31" fmla="*/ 5 h 64"/>
                    <a:gd name="T32" fmla="*/ 57 w 88"/>
                    <a:gd name="T33" fmla="*/ 3 h 64"/>
                    <a:gd name="T34" fmla="*/ 56 w 88"/>
                    <a:gd name="T35" fmla="*/ 3 h 64"/>
                    <a:gd name="T36" fmla="*/ 53 w 88"/>
                    <a:gd name="T37" fmla="*/ 1 h 64"/>
                    <a:gd name="T38" fmla="*/ 52 w 88"/>
                    <a:gd name="T39" fmla="*/ 1 h 64"/>
                    <a:gd name="T40" fmla="*/ 48 w 88"/>
                    <a:gd name="T41" fmla="*/ 0 h 64"/>
                    <a:gd name="T42" fmla="*/ 48 w 88"/>
                    <a:gd name="T43" fmla="*/ 0 h 64"/>
                    <a:gd name="T44" fmla="*/ 44 w 88"/>
                    <a:gd name="T45" fmla="*/ 0 h 64"/>
                    <a:gd name="T46" fmla="*/ 40 w 88"/>
                    <a:gd name="T47" fmla="*/ 0 h 64"/>
                    <a:gd name="T48" fmla="*/ 40 w 88"/>
                    <a:gd name="T49" fmla="*/ 0 h 64"/>
                    <a:gd name="T50" fmla="*/ 36 w 88"/>
                    <a:gd name="T51" fmla="*/ 1 h 64"/>
                    <a:gd name="T52" fmla="*/ 35 w 88"/>
                    <a:gd name="T53" fmla="*/ 1 h 64"/>
                    <a:gd name="T54" fmla="*/ 32 w 88"/>
                    <a:gd name="T55" fmla="*/ 3 h 64"/>
                    <a:gd name="T56" fmla="*/ 31 w 88"/>
                    <a:gd name="T57" fmla="*/ 3 h 64"/>
                    <a:gd name="T58" fmla="*/ 28 w 88"/>
                    <a:gd name="T59" fmla="*/ 5 h 64"/>
                    <a:gd name="T60" fmla="*/ 27 w 88"/>
                    <a:gd name="T61" fmla="*/ 6 h 64"/>
                    <a:gd name="T62" fmla="*/ 25 w 88"/>
                    <a:gd name="T63" fmla="*/ 7 h 64"/>
                    <a:gd name="T64" fmla="*/ 23 w 88"/>
                    <a:gd name="T65" fmla="*/ 9 h 64"/>
                    <a:gd name="T66" fmla="*/ 22 w 88"/>
                    <a:gd name="T67" fmla="*/ 10 h 64"/>
                    <a:gd name="T68" fmla="*/ 20 w 88"/>
                    <a:gd name="T69" fmla="*/ 13 h 64"/>
                    <a:gd name="T70" fmla="*/ 19 w 88"/>
                    <a:gd name="T71" fmla="*/ 15 h 64"/>
                    <a:gd name="T72" fmla="*/ 18 w 88"/>
                    <a:gd name="T73" fmla="*/ 17 h 64"/>
                    <a:gd name="T74" fmla="*/ 17 w 88"/>
                    <a:gd name="T75" fmla="*/ 20 h 64"/>
                    <a:gd name="T76" fmla="*/ 16 w 88"/>
                    <a:gd name="T77" fmla="*/ 24 h 64"/>
                    <a:gd name="T78" fmla="*/ 13 w 88"/>
                    <a:gd name="T79" fmla="*/ 24 h 64"/>
                    <a:gd name="T80" fmla="*/ 4 w 88"/>
                    <a:gd name="T81" fmla="*/ 24 h 64"/>
                    <a:gd name="T82" fmla="*/ 0 w 88"/>
                    <a:gd name="T83" fmla="*/ 28 h 64"/>
                    <a:gd name="T84" fmla="*/ 0 w 88"/>
                    <a:gd name="T85" fmla="*/ 60 h 64"/>
                    <a:gd name="T86" fmla="*/ 4 w 88"/>
                    <a:gd name="T87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8" h="64">
                      <a:moveTo>
                        <a:pt x="4" y="64"/>
                      </a:moveTo>
                      <a:cubicBezTo>
                        <a:pt x="84" y="64"/>
                        <a:pt x="84" y="64"/>
                        <a:pt x="84" y="64"/>
                      </a:cubicBezTo>
                      <a:cubicBezTo>
                        <a:pt x="86" y="64"/>
                        <a:pt x="88" y="62"/>
                        <a:pt x="88" y="60"/>
                      </a:cubicBezTo>
                      <a:cubicBezTo>
                        <a:pt x="88" y="28"/>
                        <a:pt x="88" y="28"/>
                        <a:pt x="88" y="28"/>
                      </a:cubicBezTo>
                      <a:cubicBezTo>
                        <a:pt x="88" y="26"/>
                        <a:pt x="86" y="24"/>
                        <a:pt x="84" y="2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2" y="24"/>
                        <a:pt x="72" y="24"/>
                        <a:pt x="72" y="24"/>
                      </a:cubicBezTo>
                      <a:cubicBezTo>
                        <a:pt x="72" y="23"/>
                        <a:pt x="71" y="21"/>
                        <a:pt x="71" y="20"/>
                      </a:cubicBezTo>
                      <a:cubicBezTo>
                        <a:pt x="71" y="19"/>
                        <a:pt x="70" y="18"/>
                        <a:pt x="70" y="17"/>
                      </a:cubicBezTo>
                      <a:cubicBezTo>
                        <a:pt x="70" y="16"/>
                        <a:pt x="69" y="15"/>
                        <a:pt x="69" y="15"/>
                      </a:cubicBezTo>
                      <a:cubicBezTo>
                        <a:pt x="69" y="14"/>
                        <a:pt x="68" y="13"/>
                        <a:pt x="68" y="13"/>
                      </a:cubicBezTo>
                      <a:cubicBezTo>
                        <a:pt x="67" y="12"/>
                        <a:pt x="67" y="11"/>
                        <a:pt x="66" y="10"/>
                      </a:cubicBezTo>
                      <a:cubicBezTo>
                        <a:pt x="66" y="10"/>
                        <a:pt x="65" y="9"/>
                        <a:pt x="65" y="9"/>
                      </a:cubicBezTo>
                      <a:cubicBezTo>
                        <a:pt x="64" y="8"/>
                        <a:pt x="64" y="8"/>
                        <a:pt x="63" y="7"/>
                      </a:cubicBezTo>
                      <a:cubicBezTo>
                        <a:pt x="63" y="7"/>
                        <a:pt x="62" y="6"/>
                        <a:pt x="61" y="6"/>
                      </a:cubicBezTo>
                      <a:cubicBezTo>
                        <a:pt x="61" y="5"/>
                        <a:pt x="61" y="5"/>
                        <a:pt x="60" y="5"/>
                      </a:cubicBezTo>
                      <a:cubicBezTo>
                        <a:pt x="59" y="4"/>
                        <a:pt x="58" y="4"/>
                        <a:pt x="57" y="3"/>
                      </a:cubicBezTo>
                      <a:cubicBezTo>
                        <a:pt x="57" y="3"/>
                        <a:pt x="57" y="3"/>
                        <a:pt x="56" y="3"/>
                      </a:cubicBezTo>
                      <a:cubicBezTo>
                        <a:pt x="55" y="2"/>
                        <a:pt x="54" y="2"/>
                        <a:pt x="53" y="1"/>
                      </a:cubicBezTo>
                      <a:cubicBezTo>
                        <a:pt x="53" y="1"/>
                        <a:pt x="52" y="1"/>
                        <a:pt x="52" y="1"/>
                      </a:cubicBezTo>
                      <a:cubicBezTo>
                        <a:pt x="51" y="1"/>
                        <a:pt x="50" y="1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7" y="0"/>
                        <a:pt x="45" y="0"/>
                        <a:pt x="44" y="0"/>
                      </a:cubicBezTo>
                      <a:cubicBezTo>
                        <a:pt x="43" y="0"/>
                        <a:pt x="41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8" y="1"/>
                        <a:pt x="37" y="1"/>
                        <a:pt x="36" y="1"/>
                      </a:cubicBezTo>
                      <a:cubicBezTo>
                        <a:pt x="36" y="1"/>
                        <a:pt x="35" y="1"/>
                        <a:pt x="35" y="1"/>
                      </a:cubicBezTo>
                      <a:cubicBezTo>
                        <a:pt x="34" y="2"/>
                        <a:pt x="33" y="2"/>
                        <a:pt x="32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4"/>
                        <a:pt x="29" y="4"/>
                        <a:pt x="28" y="5"/>
                      </a:cubicBezTo>
                      <a:cubicBezTo>
                        <a:pt x="27" y="5"/>
                        <a:pt x="27" y="5"/>
                        <a:pt x="27" y="6"/>
                      </a:cubicBezTo>
                      <a:cubicBezTo>
                        <a:pt x="26" y="6"/>
                        <a:pt x="25" y="7"/>
                        <a:pt x="25" y="7"/>
                      </a:cubicBezTo>
                      <a:cubicBezTo>
                        <a:pt x="24" y="8"/>
                        <a:pt x="24" y="8"/>
                        <a:pt x="23" y="9"/>
                      </a:cubicBezTo>
                      <a:cubicBezTo>
                        <a:pt x="23" y="9"/>
                        <a:pt x="22" y="10"/>
                        <a:pt x="22" y="10"/>
                      </a:cubicBezTo>
                      <a:cubicBezTo>
                        <a:pt x="21" y="11"/>
                        <a:pt x="21" y="12"/>
                        <a:pt x="20" y="13"/>
                      </a:cubicBezTo>
                      <a:cubicBezTo>
                        <a:pt x="20" y="13"/>
                        <a:pt x="19" y="14"/>
                        <a:pt x="19" y="15"/>
                      </a:cubicBezTo>
                      <a:cubicBezTo>
                        <a:pt x="19" y="15"/>
                        <a:pt x="18" y="16"/>
                        <a:pt x="18" y="17"/>
                      </a:cubicBezTo>
                      <a:cubicBezTo>
                        <a:pt x="18" y="18"/>
                        <a:pt x="17" y="19"/>
                        <a:pt x="17" y="20"/>
                      </a:cubicBezTo>
                      <a:cubicBezTo>
                        <a:pt x="17" y="21"/>
                        <a:pt x="16" y="23"/>
                        <a:pt x="16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2" y="24"/>
                        <a:pt x="0" y="26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2"/>
                        <a:pt x="2" y="64"/>
                        <a:pt x="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sp>
            <p:nvSpPr>
              <p:cNvPr id="36" name="Rectangle 35"/>
              <p:cNvSpPr/>
              <p:nvPr>
                <p:custDataLst>
                  <p:tags r:id="rId5"/>
                </p:custDataLst>
              </p:nvPr>
            </p:nvSpPr>
            <p:spPr>
              <a:xfrm>
                <a:off x="1711152" y="4609412"/>
                <a:ext cx="1265584" cy="582402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LOREM IPSUM</a:t>
                </a:r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-1524000" y="1898522"/>
              <a:ext cx="6096000" cy="7889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2" name="Rectangle 11"/>
            <p:cNvSpPr/>
            <p:nvPr>
              <p:custDataLst>
                <p:tags r:id="rId1"/>
              </p:custDataLst>
            </p:nvPr>
          </p:nvSpPr>
          <p:spPr>
            <a:xfrm>
              <a:off x="-844591" y="1973981"/>
              <a:ext cx="4257172" cy="5977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-1524000" y="2800263"/>
              <a:ext cx="6096000" cy="7889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4" name="Rectangle 13"/>
            <p:cNvSpPr/>
            <p:nvPr>
              <p:custDataLst>
                <p:tags r:id="rId2"/>
              </p:custDataLst>
            </p:nvPr>
          </p:nvSpPr>
          <p:spPr>
            <a:xfrm>
              <a:off x="-844591" y="2875721"/>
              <a:ext cx="4257172" cy="5977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1524000" y="3700662"/>
              <a:ext cx="6096000" cy="7889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6" name="Rectangle 15"/>
            <p:cNvSpPr/>
            <p:nvPr>
              <p:custDataLst>
                <p:tags r:id="rId3"/>
              </p:custDataLst>
            </p:nvPr>
          </p:nvSpPr>
          <p:spPr>
            <a:xfrm>
              <a:off x="-844591" y="3776121"/>
              <a:ext cx="4257172" cy="5977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-1524000" y="4601061"/>
              <a:ext cx="6096000" cy="78891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8" name="Rectangle 17"/>
            <p:cNvSpPr/>
            <p:nvPr>
              <p:custDataLst>
                <p:tags r:id="rId4"/>
              </p:custDataLst>
            </p:nvPr>
          </p:nvSpPr>
          <p:spPr>
            <a:xfrm>
              <a:off x="-844591" y="4676520"/>
              <a:ext cx="4257172" cy="5977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245151"/>
      </p:ext>
    </p:extLst>
  </p:cSld>
  <p:clrMapOvr>
    <a:masterClrMapping/>
  </p:clrMapOvr>
</p:sld>
</file>

<file path=ppt/slides/slide7.xml><?xml version="1.0" encoding="utf-8"?>
<p:sld xmlns:a16="http://schemas.microsoft.com/office/drawing/2014/main" xmlns:asvg="http://schemas.microsoft.com/office/drawing/2016/SVG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01563" y="4585246"/>
            <a:ext cx="7302637" cy="707886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BUSINESS PLAN INFOGRAPHICS</a:t>
            </a:r>
            <a:endParaRPr lang="en-US" sz="4000" dirty="0"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10842885" y="1"/>
            <a:ext cx="1349115" cy="1349115"/>
            <a:chOff x="10842885" y="5508885"/>
            <a:chExt cx="1349115" cy="1349115"/>
          </a:xfrm>
        </p:grpSpPr>
        <p:sp>
          <p:nvSpPr>
            <p:cNvPr id="31" name="Right Triangle 30"/>
            <p:cNvSpPr/>
            <p:nvPr/>
          </p:nvSpPr>
          <p:spPr>
            <a:xfrm rot="54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ight Triangle 31"/>
            <p:cNvSpPr/>
            <p:nvPr/>
          </p:nvSpPr>
          <p:spPr>
            <a:xfrm rot="162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1564" y="5293133"/>
            <a:ext cx="5522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The World’s Best Presentation </a:t>
            </a:r>
            <a:r>
              <a:rPr lang="en-US" sz="1200" dirty="0">
                <a:solidFill>
                  <a:schemeClr val="bg1"/>
                </a:solidFill>
              </a:rPr>
              <a:t>Template Supplier</a:t>
            </a:r>
          </a:p>
          <a:p>
            <a:r>
              <a:rPr lang="en-US" sz="1200" dirty="0">
                <a:solidFill>
                  <a:schemeClr val="bg1"/>
                </a:solidFill>
              </a:rPr>
              <a:t>Simple design and  high quality PowerPoint template – Easy to customize slides</a:t>
            </a:r>
          </a:p>
          <a:p>
            <a:r>
              <a:rPr lang="en-US" sz="1200">
                <a:solidFill>
                  <a:schemeClr val="bg1"/>
                </a:solidFill>
              </a:rPr>
              <a:t>Suitable for  pptx , Google Slides, and Canva.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3" name="Graphic 2" descr="Blueprint with solid fill">
            <a:extLst>
              <a:ext uri="{FF2B5EF4-FFF2-40B4-BE49-F238E27FC236}">
                <a16:creationId xmlns:a16="http://schemas.microsoft.com/office/drawing/2014/main" id="{86C631D3-DDBF-4613-8EB8-D01CBE89A0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6216" y="3698277"/>
            <a:ext cx="914400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4631023"/>
      </p:ext>
    </p:extLst>
  </p:cSld>
  <p:clrMapOvr>
    <a:masterClrMapping/>
  </p:clrMapOvr>
</p:sld>
</file>

<file path=ppt/slides/slide8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3579314"/>
            <a:ext cx="12192000" cy="1694329"/>
          </a:xfrm>
          <a:prstGeom prst="rect">
            <a:avLst/>
          </a:prstGeom>
          <a:solidFill>
            <a:schemeClr val="accent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25877" y="3841702"/>
            <a:ext cx="4540251" cy="1169551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407247" y="5440897"/>
            <a:ext cx="2044368" cy="307777"/>
            <a:chOff x="4992043" y="5345072"/>
            <a:chExt cx="2044368" cy="307777"/>
          </a:xfrm>
        </p:grpSpPr>
        <p:sp>
          <p:nvSpPr>
            <p:cNvPr id="22" name="Freeform 116"/>
            <p:cNvSpPr>
              <a:spLocks noChangeAspect="1"/>
            </p:cNvSpPr>
            <p:nvPr/>
          </p:nvSpPr>
          <p:spPr bwMode="auto">
            <a:xfrm>
              <a:off x="4992043" y="5362423"/>
              <a:ext cx="274320" cy="273074"/>
            </a:xfrm>
            <a:custGeom>
              <a:avLst/>
              <a:gdLst>
                <a:gd name="T0" fmla="*/ 878 w 878"/>
                <a:gd name="T1" fmla="*/ 132 h 879"/>
                <a:gd name="T2" fmla="*/ 872 w 878"/>
                <a:gd name="T3" fmla="*/ 105 h 879"/>
                <a:gd name="T4" fmla="*/ 860 w 878"/>
                <a:gd name="T5" fmla="*/ 79 h 879"/>
                <a:gd name="T6" fmla="*/ 843 w 878"/>
                <a:gd name="T7" fmla="*/ 55 h 879"/>
                <a:gd name="T8" fmla="*/ 823 w 878"/>
                <a:gd name="T9" fmla="*/ 35 h 879"/>
                <a:gd name="T10" fmla="*/ 800 w 878"/>
                <a:gd name="T11" fmla="*/ 18 h 879"/>
                <a:gd name="T12" fmla="*/ 774 w 878"/>
                <a:gd name="T13" fmla="*/ 6 h 879"/>
                <a:gd name="T14" fmla="*/ 746 w 878"/>
                <a:gd name="T15" fmla="*/ 1 h 879"/>
                <a:gd name="T16" fmla="*/ 146 w 878"/>
                <a:gd name="T17" fmla="*/ 0 h 879"/>
                <a:gd name="T18" fmla="*/ 118 w 878"/>
                <a:gd name="T19" fmla="*/ 3 h 879"/>
                <a:gd name="T20" fmla="*/ 91 w 878"/>
                <a:gd name="T21" fmla="*/ 12 h 879"/>
                <a:gd name="T22" fmla="*/ 66 w 878"/>
                <a:gd name="T23" fmla="*/ 26 h 879"/>
                <a:gd name="T24" fmla="*/ 44 w 878"/>
                <a:gd name="T25" fmla="*/ 44 h 879"/>
                <a:gd name="T26" fmla="*/ 26 w 878"/>
                <a:gd name="T27" fmla="*/ 66 h 879"/>
                <a:gd name="T28" fmla="*/ 12 w 878"/>
                <a:gd name="T29" fmla="*/ 91 h 879"/>
                <a:gd name="T30" fmla="*/ 3 w 878"/>
                <a:gd name="T31" fmla="*/ 118 h 879"/>
                <a:gd name="T32" fmla="*/ 0 w 878"/>
                <a:gd name="T33" fmla="*/ 147 h 879"/>
                <a:gd name="T34" fmla="*/ 0 w 878"/>
                <a:gd name="T35" fmla="*/ 746 h 879"/>
                <a:gd name="T36" fmla="*/ 6 w 878"/>
                <a:gd name="T37" fmla="*/ 774 h 879"/>
                <a:gd name="T38" fmla="*/ 18 w 878"/>
                <a:gd name="T39" fmla="*/ 800 h 879"/>
                <a:gd name="T40" fmla="*/ 34 w 878"/>
                <a:gd name="T41" fmla="*/ 824 h 879"/>
                <a:gd name="T42" fmla="*/ 55 w 878"/>
                <a:gd name="T43" fmla="*/ 843 h 879"/>
                <a:gd name="T44" fmla="*/ 78 w 878"/>
                <a:gd name="T45" fmla="*/ 860 h 879"/>
                <a:gd name="T46" fmla="*/ 104 w 878"/>
                <a:gd name="T47" fmla="*/ 872 h 879"/>
                <a:gd name="T48" fmla="*/ 132 w 878"/>
                <a:gd name="T49" fmla="*/ 878 h 879"/>
                <a:gd name="T50" fmla="*/ 439 w 878"/>
                <a:gd name="T51" fmla="*/ 879 h 879"/>
                <a:gd name="T52" fmla="*/ 331 w 878"/>
                <a:gd name="T53" fmla="*/ 546 h 879"/>
                <a:gd name="T54" fmla="*/ 439 w 878"/>
                <a:gd name="T55" fmla="*/ 401 h 879"/>
                <a:gd name="T56" fmla="*/ 439 w 878"/>
                <a:gd name="T57" fmla="*/ 325 h 879"/>
                <a:gd name="T58" fmla="*/ 446 w 878"/>
                <a:gd name="T59" fmla="*/ 289 h 879"/>
                <a:gd name="T60" fmla="*/ 459 w 878"/>
                <a:gd name="T61" fmla="*/ 256 h 879"/>
                <a:gd name="T62" fmla="*/ 476 w 878"/>
                <a:gd name="T63" fmla="*/ 227 h 879"/>
                <a:gd name="T64" fmla="*/ 499 w 878"/>
                <a:gd name="T65" fmla="*/ 201 h 879"/>
                <a:gd name="T66" fmla="*/ 525 w 878"/>
                <a:gd name="T67" fmla="*/ 179 h 879"/>
                <a:gd name="T68" fmla="*/ 555 w 878"/>
                <a:gd name="T69" fmla="*/ 165 h 879"/>
                <a:gd name="T70" fmla="*/ 587 w 878"/>
                <a:gd name="T71" fmla="*/ 158 h 879"/>
                <a:gd name="T72" fmla="*/ 722 w 878"/>
                <a:gd name="T73" fmla="*/ 157 h 879"/>
                <a:gd name="T74" fmla="*/ 604 w 878"/>
                <a:gd name="T75" fmla="*/ 302 h 879"/>
                <a:gd name="T76" fmla="*/ 594 w 878"/>
                <a:gd name="T77" fmla="*/ 306 h 879"/>
                <a:gd name="T78" fmla="*/ 585 w 878"/>
                <a:gd name="T79" fmla="*/ 313 h 879"/>
                <a:gd name="T80" fmla="*/ 578 w 878"/>
                <a:gd name="T81" fmla="*/ 326 h 879"/>
                <a:gd name="T82" fmla="*/ 576 w 878"/>
                <a:gd name="T83" fmla="*/ 342 h 879"/>
                <a:gd name="T84" fmla="*/ 722 w 878"/>
                <a:gd name="T85" fmla="*/ 401 h 879"/>
                <a:gd name="T86" fmla="*/ 576 w 878"/>
                <a:gd name="T87" fmla="*/ 546 h 879"/>
                <a:gd name="T88" fmla="*/ 732 w 878"/>
                <a:gd name="T89" fmla="*/ 879 h 879"/>
                <a:gd name="T90" fmla="*/ 760 w 878"/>
                <a:gd name="T91" fmla="*/ 876 h 879"/>
                <a:gd name="T92" fmla="*/ 787 w 878"/>
                <a:gd name="T93" fmla="*/ 866 h 879"/>
                <a:gd name="T94" fmla="*/ 812 w 878"/>
                <a:gd name="T95" fmla="*/ 852 h 879"/>
                <a:gd name="T96" fmla="*/ 834 w 878"/>
                <a:gd name="T97" fmla="*/ 835 h 879"/>
                <a:gd name="T98" fmla="*/ 852 w 878"/>
                <a:gd name="T99" fmla="*/ 812 h 879"/>
                <a:gd name="T100" fmla="*/ 866 w 878"/>
                <a:gd name="T101" fmla="*/ 787 h 879"/>
                <a:gd name="T102" fmla="*/ 875 w 878"/>
                <a:gd name="T103" fmla="*/ 760 h 879"/>
                <a:gd name="T104" fmla="*/ 878 w 878"/>
                <a:gd name="T105" fmla="*/ 732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8" h="879">
                  <a:moveTo>
                    <a:pt x="878" y="147"/>
                  </a:moveTo>
                  <a:lnTo>
                    <a:pt x="878" y="132"/>
                  </a:lnTo>
                  <a:lnTo>
                    <a:pt x="875" y="118"/>
                  </a:lnTo>
                  <a:lnTo>
                    <a:pt x="872" y="105"/>
                  </a:lnTo>
                  <a:lnTo>
                    <a:pt x="866" y="91"/>
                  </a:lnTo>
                  <a:lnTo>
                    <a:pt x="860" y="79"/>
                  </a:lnTo>
                  <a:lnTo>
                    <a:pt x="852" y="66"/>
                  </a:lnTo>
                  <a:lnTo>
                    <a:pt x="843" y="55"/>
                  </a:lnTo>
                  <a:lnTo>
                    <a:pt x="834" y="44"/>
                  </a:lnTo>
                  <a:lnTo>
                    <a:pt x="823" y="35"/>
                  </a:lnTo>
                  <a:lnTo>
                    <a:pt x="812" y="26"/>
                  </a:lnTo>
                  <a:lnTo>
                    <a:pt x="800" y="18"/>
                  </a:lnTo>
                  <a:lnTo>
                    <a:pt x="787" y="12"/>
                  </a:lnTo>
                  <a:lnTo>
                    <a:pt x="774" y="6"/>
                  </a:lnTo>
                  <a:lnTo>
                    <a:pt x="760" y="3"/>
                  </a:lnTo>
                  <a:lnTo>
                    <a:pt x="746" y="1"/>
                  </a:lnTo>
                  <a:lnTo>
                    <a:pt x="732" y="0"/>
                  </a:lnTo>
                  <a:lnTo>
                    <a:pt x="146" y="0"/>
                  </a:lnTo>
                  <a:lnTo>
                    <a:pt x="132" y="1"/>
                  </a:lnTo>
                  <a:lnTo>
                    <a:pt x="118" y="3"/>
                  </a:lnTo>
                  <a:lnTo>
                    <a:pt x="104" y="6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5" y="35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6"/>
                  </a:lnTo>
                  <a:lnTo>
                    <a:pt x="18" y="79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18"/>
                  </a:lnTo>
                  <a:lnTo>
                    <a:pt x="0" y="132"/>
                  </a:lnTo>
                  <a:lnTo>
                    <a:pt x="0" y="147"/>
                  </a:lnTo>
                  <a:lnTo>
                    <a:pt x="0" y="732"/>
                  </a:lnTo>
                  <a:lnTo>
                    <a:pt x="0" y="746"/>
                  </a:lnTo>
                  <a:lnTo>
                    <a:pt x="3" y="760"/>
                  </a:lnTo>
                  <a:lnTo>
                    <a:pt x="6" y="774"/>
                  </a:lnTo>
                  <a:lnTo>
                    <a:pt x="12" y="787"/>
                  </a:lnTo>
                  <a:lnTo>
                    <a:pt x="18" y="800"/>
                  </a:lnTo>
                  <a:lnTo>
                    <a:pt x="26" y="812"/>
                  </a:lnTo>
                  <a:lnTo>
                    <a:pt x="34" y="824"/>
                  </a:lnTo>
                  <a:lnTo>
                    <a:pt x="44" y="835"/>
                  </a:lnTo>
                  <a:lnTo>
                    <a:pt x="55" y="843"/>
                  </a:lnTo>
                  <a:lnTo>
                    <a:pt x="66" y="852"/>
                  </a:lnTo>
                  <a:lnTo>
                    <a:pt x="78" y="860"/>
                  </a:lnTo>
                  <a:lnTo>
                    <a:pt x="91" y="866"/>
                  </a:lnTo>
                  <a:lnTo>
                    <a:pt x="104" y="872"/>
                  </a:lnTo>
                  <a:lnTo>
                    <a:pt x="118" y="876"/>
                  </a:lnTo>
                  <a:lnTo>
                    <a:pt x="132" y="878"/>
                  </a:lnTo>
                  <a:lnTo>
                    <a:pt x="146" y="879"/>
                  </a:lnTo>
                  <a:lnTo>
                    <a:pt x="439" y="879"/>
                  </a:lnTo>
                  <a:lnTo>
                    <a:pt x="439" y="546"/>
                  </a:lnTo>
                  <a:lnTo>
                    <a:pt x="331" y="546"/>
                  </a:lnTo>
                  <a:lnTo>
                    <a:pt x="331" y="401"/>
                  </a:lnTo>
                  <a:lnTo>
                    <a:pt x="439" y="401"/>
                  </a:lnTo>
                  <a:lnTo>
                    <a:pt x="439" y="343"/>
                  </a:lnTo>
                  <a:lnTo>
                    <a:pt x="439" y="325"/>
                  </a:lnTo>
                  <a:lnTo>
                    <a:pt x="443" y="307"/>
                  </a:lnTo>
                  <a:lnTo>
                    <a:pt x="446" y="289"/>
                  </a:lnTo>
                  <a:lnTo>
                    <a:pt x="452" y="272"/>
                  </a:lnTo>
                  <a:lnTo>
                    <a:pt x="459" y="256"/>
                  </a:lnTo>
                  <a:lnTo>
                    <a:pt x="468" y="241"/>
                  </a:lnTo>
                  <a:lnTo>
                    <a:pt x="476" y="227"/>
                  </a:lnTo>
                  <a:lnTo>
                    <a:pt x="487" y="213"/>
                  </a:lnTo>
                  <a:lnTo>
                    <a:pt x="499" y="201"/>
                  </a:lnTo>
                  <a:lnTo>
                    <a:pt x="512" y="189"/>
                  </a:lnTo>
                  <a:lnTo>
                    <a:pt x="525" y="179"/>
                  </a:lnTo>
                  <a:lnTo>
                    <a:pt x="540" y="172"/>
                  </a:lnTo>
                  <a:lnTo>
                    <a:pt x="555" y="165"/>
                  </a:lnTo>
                  <a:lnTo>
                    <a:pt x="570" y="160"/>
                  </a:lnTo>
                  <a:lnTo>
                    <a:pt x="587" y="158"/>
                  </a:lnTo>
                  <a:lnTo>
                    <a:pt x="604" y="157"/>
                  </a:lnTo>
                  <a:lnTo>
                    <a:pt x="722" y="157"/>
                  </a:lnTo>
                  <a:lnTo>
                    <a:pt x="722" y="302"/>
                  </a:lnTo>
                  <a:lnTo>
                    <a:pt x="604" y="302"/>
                  </a:lnTo>
                  <a:lnTo>
                    <a:pt x="599" y="303"/>
                  </a:lnTo>
                  <a:lnTo>
                    <a:pt x="594" y="306"/>
                  </a:lnTo>
                  <a:lnTo>
                    <a:pt x="590" y="309"/>
                  </a:lnTo>
                  <a:lnTo>
                    <a:pt x="585" y="313"/>
                  </a:lnTo>
                  <a:lnTo>
                    <a:pt x="581" y="320"/>
                  </a:lnTo>
                  <a:lnTo>
                    <a:pt x="578" y="326"/>
                  </a:lnTo>
                  <a:lnTo>
                    <a:pt x="577" y="334"/>
                  </a:lnTo>
                  <a:lnTo>
                    <a:pt x="576" y="342"/>
                  </a:lnTo>
                  <a:lnTo>
                    <a:pt x="576" y="401"/>
                  </a:lnTo>
                  <a:lnTo>
                    <a:pt x="722" y="401"/>
                  </a:lnTo>
                  <a:lnTo>
                    <a:pt x="722" y="546"/>
                  </a:lnTo>
                  <a:lnTo>
                    <a:pt x="576" y="546"/>
                  </a:lnTo>
                  <a:lnTo>
                    <a:pt x="576" y="879"/>
                  </a:lnTo>
                  <a:lnTo>
                    <a:pt x="732" y="879"/>
                  </a:lnTo>
                  <a:lnTo>
                    <a:pt x="746" y="878"/>
                  </a:lnTo>
                  <a:lnTo>
                    <a:pt x="760" y="876"/>
                  </a:lnTo>
                  <a:lnTo>
                    <a:pt x="774" y="872"/>
                  </a:lnTo>
                  <a:lnTo>
                    <a:pt x="787" y="866"/>
                  </a:lnTo>
                  <a:lnTo>
                    <a:pt x="800" y="860"/>
                  </a:lnTo>
                  <a:lnTo>
                    <a:pt x="812" y="852"/>
                  </a:lnTo>
                  <a:lnTo>
                    <a:pt x="823" y="843"/>
                  </a:lnTo>
                  <a:lnTo>
                    <a:pt x="834" y="835"/>
                  </a:lnTo>
                  <a:lnTo>
                    <a:pt x="843" y="824"/>
                  </a:lnTo>
                  <a:lnTo>
                    <a:pt x="852" y="812"/>
                  </a:lnTo>
                  <a:lnTo>
                    <a:pt x="860" y="800"/>
                  </a:lnTo>
                  <a:lnTo>
                    <a:pt x="866" y="787"/>
                  </a:lnTo>
                  <a:lnTo>
                    <a:pt x="872" y="774"/>
                  </a:lnTo>
                  <a:lnTo>
                    <a:pt x="875" y="760"/>
                  </a:lnTo>
                  <a:lnTo>
                    <a:pt x="878" y="746"/>
                  </a:lnTo>
                  <a:lnTo>
                    <a:pt x="878" y="732"/>
                  </a:lnTo>
                  <a:lnTo>
                    <a:pt x="878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schemeClr val="bg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266362" y="5345072"/>
              <a:ext cx="17700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SlideMoonTemplates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193360" y="5448565"/>
            <a:ext cx="1648414" cy="307777"/>
            <a:chOff x="5101771" y="5906904"/>
            <a:chExt cx="1648414" cy="307777"/>
          </a:xfrm>
        </p:grpSpPr>
        <p:sp>
          <p:nvSpPr>
            <p:cNvPr id="17" name="Rectangle 16"/>
            <p:cNvSpPr/>
            <p:nvPr/>
          </p:nvSpPr>
          <p:spPr>
            <a:xfrm>
              <a:off x="5441814" y="5906904"/>
              <a:ext cx="13083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+</a:t>
              </a:r>
              <a:r>
                <a:rPr lang="en-US" sz="1400">
                  <a:solidFill>
                    <a:schemeClr val="bg1"/>
                  </a:solidFill>
                </a:rPr>
                <a:t>1 123 456 789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5101771" y="5939502"/>
              <a:ext cx="274320" cy="242580"/>
              <a:chOff x="4992688" y="5889625"/>
              <a:chExt cx="384175" cy="339725"/>
            </a:xfrm>
            <a:solidFill>
              <a:schemeClr val="bg1"/>
            </a:solidFill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4992688" y="5889625"/>
                <a:ext cx="384175" cy="134938"/>
              </a:xfrm>
              <a:custGeom>
                <a:avLst/>
                <a:gdLst>
                  <a:gd name="T0" fmla="*/ 212 w 240"/>
                  <a:gd name="T1" fmla="*/ 12 h 84"/>
                  <a:gd name="T2" fmla="*/ 28 w 240"/>
                  <a:gd name="T3" fmla="*/ 12 h 84"/>
                  <a:gd name="T4" fmla="*/ 0 w 240"/>
                  <a:gd name="T5" fmla="*/ 47 h 84"/>
                  <a:gd name="T6" fmla="*/ 0 w 240"/>
                  <a:gd name="T7" fmla="*/ 60 h 84"/>
                  <a:gd name="T8" fmla="*/ 24 w 240"/>
                  <a:gd name="T9" fmla="*/ 84 h 84"/>
                  <a:gd name="T10" fmla="*/ 56 w 240"/>
                  <a:gd name="T11" fmla="*/ 84 h 84"/>
                  <a:gd name="T12" fmla="*/ 80 w 240"/>
                  <a:gd name="T13" fmla="*/ 60 h 84"/>
                  <a:gd name="T14" fmla="*/ 80 w 240"/>
                  <a:gd name="T15" fmla="*/ 56 h 84"/>
                  <a:gd name="T16" fmla="*/ 160 w 240"/>
                  <a:gd name="T17" fmla="*/ 56 h 84"/>
                  <a:gd name="T18" fmla="*/ 160 w 240"/>
                  <a:gd name="T19" fmla="*/ 60 h 84"/>
                  <a:gd name="T20" fmla="*/ 167 w 240"/>
                  <a:gd name="T21" fmla="*/ 77 h 84"/>
                  <a:gd name="T22" fmla="*/ 184 w 240"/>
                  <a:gd name="T23" fmla="*/ 84 h 84"/>
                  <a:gd name="T24" fmla="*/ 184 w 240"/>
                  <a:gd name="T25" fmla="*/ 80 h 84"/>
                  <a:gd name="T26" fmla="*/ 184 w 240"/>
                  <a:gd name="T27" fmla="*/ 84 h 84"/>
                  <a:gd name="T28" fmla="*/ 216 w 240"/>
                  <a:gd name="T29" fmla="*/ 84 h 84"/>
                  <a:gd name="T30" fmla="*/ 240 w 240"/>
                  <a:gd name="T31" fmla="*/ 60 h 84"/>
                  <a:gd name="T32" fmla="*/ 240 w 240"/>
                  <a:gd name="T33" fmla="*/ 47 h 84"/>
                  <a:gd name="T34" fmla="*/ 212 w 240"/>
                  <a:gd name="T35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0" h="84">
                    <a:moveTo>
                      <a:pt x="212" y="12"/>
                    </a:moveTo>
                    <a:cubicBezTo>
                      <a:pt x="151" y="0"/>
                      <a:pt x="89" y="0"/>
                      <a:pt x="28" y="12"/>
                    </a:cubicBezTo>
                    <a:cubicBezTo>
                      <a:pt x="12" y="16"/>
                      <a:pt x="0" y="31"/>
                      <a:pt x="0" y="4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3"/>
                      <a:pt x="11" y="84"/>
                      <a:pt x="24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69" y="84"/>
                      <a:pt x="80" y="73"/>
                      <a:pt x="80" y="60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107" y="53"/>
                      <a:pt x="133" y="53"/>
                      <a:pt x="160" y="56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6"/>
                      <a:pt x="163" y="72"/>
                      <a:pt x="167" y="77"/>
                    </a:cubicBezTo>
                    <a:cubicBezTo>
                      <a:pt x="172" y="81"/>
                      <a:pt x="178" y="84"/>
                      <a:pt x="184" y="84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29" y="84"/>
                      <a:pt x="240" y="73"/>
                      <a:pt x="240" y="60"/>
                    </a:cubicBezTo>
                    <a:cubicBezTo>
                      <a:pt x="240" y="47"/>
                      <a:pt x="240" y="47"/>
                      <a:pt x="240" y="47"/>
                    </a:cubicBezTo>
                    <a:cubicBezTo>
                      <a:pt x="240" y="31"/>
                      <a:pt x="228" y="16"/>
                      <a:pt x="2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5030788" y="6007100"/>
                <a:ext cx="307975" cy="222250"/>
              </a:xfrm>
              <a:custGeom>
                <a:avLst/>
                <a:gdLst>
                  <a:gd name="T0" fmla="*/ 120 w 192"/>
                  <a:gd name="T1" fmla="*/ 21 h 139"/>
                  <a:gd name="T2" fmla="*/ 120 w 192"/>
                  <a:gd name="T3" fmla="*/ 4 h 139"/>
                  <a:gd name="T4" fmla="*/ 116 w 192"/>
                  <a:gd name="T5" fmla="*/ 0 h 139"/>
                  <a:gd name="T6" fmla="*/ 112 w 192"/>
                  <a:gd name="T7" fmla="*/ 4 h 139"/>
                  <a:gd name="T8" fmla="*/ 112 w 192"/>
                  <a:gd name="T9" fmla="*/ 20 h 139"/>
                  <a:gd name="T10" fmla="*/ 111 w 192"/>
                  <a:gd name="T11" fmla="*/ 20 h 139"/>
                  <a:gd name="T12" fmla="*/ 81 w 192"/>
                  <a:gd name="T13" fmla="*/ 20 h 139"/>
                  <a:gd name="T14" fmla="*/ 80 w 192"/>
                  <a:gd name="T15" fmla="*/ 20 h 139"/>
                  <a:gd name="T16" fmla="*/ 80 w 192"/>
                  <a:gd name="T17" fmla="*/ 4 h 139"/>
                  <a:gd name="T18" fmla="*/ 76 w 192"/>
                  <a:gd name="T19" fmla="*/ 0 h 139"/>
                  <a:gd name="T20" fmla="*/ 72 w 192"/>
                  <a:gd name="T21" fmla="*/ 4 h 139"/>
                  <a:gd name="T22" fmla="*/ 72 w 192"/>
                  <a:gd name="T23" fmla="*/ 21 h 139"/>
                  <a:gd name="T24" fmla="*/ 0 w 192"/>
                  <a:gd name="T25" fmla="*/ 105 h 139"/>
                  <a:gd name="T26" fmla="*/ 0 w 192"/>
                  <a:gd name="T27" fmla="*/ 135 h 139"/>
                  <a:gd name="T28" fmla="*/ 4 w 192"/>
                  <a:gd name="T29" fmla="*/ 139 h 139"/>
                  <a:gd name="T30" fmla="*/ 188 w 192"/>
                  <a:gd name="T31" fmla="*/ 139 h 139"/>
                  <a:gd name="T32" fmla="*/ 192 w 192"/>
                  <a:gd name="T33" fmla="*/ 135 h 139"/>
                  <a:gd name="T34" fmla="*/ 192 w 192"/>
                  <a:gd name="T35" fmla="*/ 105 h 139"/>
                  <a:gd name="T36" fmla="*/ 120 w 192"/>
                  <a:gd name="T37" fmla="*/ 21 h 139"/>
                  <a:gd name="T38" fmla="*/ 96 w 192"/>
                  <a:gd name="T39" fmla="*/ 121 h 139"/>
                  <a:gd name="T40" fmla="*/ 58 w 192"/>
                  <a:gd name="T41" fmla="*/ 83 h 139"/>
                  <a:gd name="T42" fmla="*/ 96 w 192"/>
                  <a:gd name="T43" fmla="*/ 45 h 139"/>
                  <a:gd name="T44" fmla="*/ 134 w 192"/>
                  <a:gd name="T45" fmla="*/ 83 h 139"/>
                  <a:gd name="T46" fmla="*/ 96 w 192"/>
                  <a:gd name="T47" fmla="*/ 12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139">
                    <a:moveTo>
                      <a:pt x="120" y="21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ubicBezTo>
                      <a:pt x="114" y="0"/>
                      <a:pt x="112" y="2"/>
                      <a:pt x="112" y="4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1" y="20"/>
                      <a:pt x="11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0" y="20"/>
                      <a:pt x="80" y="20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2"/>
                      <a:pt x="78" y="0"/>
                      <a:pt x="76" y="0"/>
                    </a:cubicBezTo>
                    <a:cubicBezTo>
                      <a:pt x="74" y="0"/>
                      <a:pt x="72" y="2"/>
                      <a:pt x="72" y="4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31" y="25"/>
                      <a:pt x="0" y="60"/>
                      <a:pt x="0" y="10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7"/>
                      <a:pt x="2" y="139"/>
                      <a:pt x="4" y="139"/>
                    </a:cubicBezTo>
                    <a:cubicBezTo>
                      <a:pt x="188" y="139"/>
                      <a:pt x="188" y="139"/>
                      <a:pt x="188" y="139"/>
                    </a:cubicBezTo>
                    <a:cubicBezTo>
                      <a:pt x="190" y="139"/>
                      <a:pt x="192" y="137"/>
                      <a:pt x="192" y="135"/>
                    </a:cubicBezTo>
                    <a:cubicBezTo>
                      <a:pt x="192" y="105"/>
                      <a:pt x="192" y="105"/>
                      <a:pt x="192" y="105"/>
                    </a:cubicBezTo>
                    <a:cubicBezTo>
                      <a:pt x="192" y="60"/>
                      <a:pt x="161" y="25"/>
                      <a:pt x="120" y="21"/>
                    </a:cubicBezTo>
                    <a:close/>
                    <a:moveTo>
                      <a:pt x="96" y="121"/>
                    </a:moveTo>
                    <a:cubicBezTo>
                      <a:pt x="75" y="121"/>
                      <a:pt x="58" y="104"/>
                      <a:pt x="58" y="83"/>
                    </a:cubicBezTo>
                    <a:cubicBezTo>
                      <a:pt x="58" y="62"/>
                      <a:pt x="75" y="45"/>
                      <a:pt x="96" y="45"/>
                    </a:cubicBezTo>
                    <a:cubicBezTo>
                      <a:pt x="117" y="45"/>
                      <a:pt x="134" y="62"/>
                      <a:pt x="134" y="83"/>
                    </a:cubicBezTo>
                    <a:cubicBezTo>
                      <a:pt x="134" y="104"/>
                      <a:pt x="117" y="121"/>
                      <a:pt x="96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284503" y="5442937"/>
            <a:ext cx="2381000" cy="307777"/>
            <a:chOff x="5670550" y="3082298"/>
            <a:chExt cx="2381000" cy="307777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5670550" y="3142528"/>
              <a:ext cx="274320" cy="187316"/>
              <a:chOff x="5670550" y="3136900"/>
              <a:chExt cx="850900" cy="581025"/>
            </a:xfrm>
            <a:solidFill>
              <a:schemeClr val="bg1"/>
            </a:solidFill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5670550" y="3171825"/>
                <a:ext cx="850900" cy="546100"/>
              </a:xfrm>
              <a:custGeom>
                <a:avLst/>
                <a:gdLst>
                  <a:gd name="T0" fmla="*/ 220 w 224"/>
                  <a:gd name="T1" fmla="*/ 0 h 143"/>
                  <a:gd name="T2" fmla="*/ 119 w 224"/>
                  <a:gd name="T3" fmla="*/ 82 h 143"/>
                  <a:gd name="T4" fmla="*/ 116 w 224"/>
                  <a:gd name="T5" fmla="*/ 83 h 143"/>
                  <a:gd name="T6" fmla="*/ 114 w 224"/>
                  <a:gd name="T7" fmla="*/ 82 h 143"/>
                  <a:gd name="T8" fmla="*/ 3 w 224"/>
                  <a:gd name="T9" fmla="*/ 2 h 143"/>
                  <a:gd name="T10" fmla="*/ 0 w 224"/>
                  <a:gd name="T11" fmla="*/ 15 h 143"/>
                  <a:gd name="T12" fmla="*/ 0 w 224"/>
                  <a:gd name="T13" fmla="*/ 119 h 143"/>
                  <a:gd name="T14" fmla="*/ 23 w 224"/>
                  <a:gd name="T15" fmla="*/ 143 h 143"/>
                  <a:gd name="T16" fmla="*/ 200 w 224"/>
                  <a:gd name="T17" fmla="*/ 143 h 143"/>
                  <a:gd name="T18" fmla="*/ 224 w 224"/>
                  <a:gd name="T19" fmla="*/ 119 h 143"/>
                  <a:gd name="T20" fmla="*/ 224 w 224"/>
                  <a:gd name="T21" fmla="*/ 15 h 143"/>
                  <a:gd name="T22" fmla="*/ 220 w 224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43">
                    <a:moveTo>
                      <a:pt x="220" y="0"/>
                    </a:moveTo>
                    <a:cubicBezTo>
                      <a:pt x="119" y="82"/>
                      <a:pt x="119" y="82"/>
                      <a:pt x="119" y="82"/>
                    </a:cubicBezTo>
                    <a:cubicBezTo>
                      <a:pt x="118" y="83"/>
                      <a:pt x="117" y="83"/>
                      <a:pt x="116" y="83"/>
                    </a:cubicBezTo>
                    <a:cubicBezTo>
                      <a:pt x="115" y="83"/>
                      <a:pt x="114" y="83"/>
                      <a:pt x="114" y="8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6"/>
                      <a:pt x="0" y="10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0" y="143"/>
                      <a:pt x="23" y="143"/>
                    </a:cubicBezTo>
                    <a:cubicBezTo>
                      <a:pt x="200" y="143"/>
                      <a:pt x="200" y="143"/>
                      <a:pt x="200" y="143"/>
                    </a:cubicBezTo>
                    <a:cubicBezTo>
                      <a:pt x="213" y="143"/>
                      <a:pt x="224" y="132"/>
                      <a:pt x="224" y="119"/>
                    </a:cubicBez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9"/>
                      <a:pt x="222" y="4"/>
                      <a:pt x="2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5700713" y="3136900"/>
                <a:ext cx="782638" cy="317500"/>
              </a:xfrm>
              <a:custGeom>
                <a:avLst/>
                <a:gdLst>
                  <a:gd name="T0" fmla="*/ 206 w 206"/>
                  <a:gd name="T1" fmla="*/ 4 h 83"/>
                  <a:gd name="T2" fmla="*/ 192 w 206"/>
                  <a:gd name="T3" fmla="*/ 0 h 83"/>
                  <a:gd name="T4" fmla="*/ 16 w 206"/>
                  <a:gd name="T5" fmla="*/ 0 h 83"/>
                  <a:gd name="T6" fmla="*/ 0 w 206"/>
                  <a:gd name="T7" fmla="*/ 5 h 83"/>
                  <a:gd name="T8" fmla="*/ 108 w 206"/>
                  <a:gd name="T9" fmla="*/ 83 h 83"/>
                  <a:gd name="T10" fmla="*/ 206 w 206"/>
                  <a:gd name="T11" fmla="*/ 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83">
                    <a:moveTo>
                      <a:pt x="206" y="4"/>
                    </a:moveTo>
                    <a:cubicBezTo>
                      <a:pt x="202" y="1"/>
                      <a:pt x="197" y="0"/>
                      <a:pt x="1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4" y="2"/>
                      <a:pt x="0" y="5"/>
                    </a:cubicBezTo>
                    <a:cubicBezTo>
                      <a:pt x="108" y="83"/>
                      <a:pt x="108" y="83"/>
                      <a:pt x="108" y="83"/>
                    </a:cubicBezTo>
                    <a:lnTo>
                      <a:pt x="20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5954593" y="3082298"/>
              <a:ext cx="209695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support</a:t>
              </a:r>
              <a:r>
                <a:rPr lang="en-US" sz="1400">
                  <a:solidFill>
                    <a:schemeClr val="bg1"/>
                  </a:solidFill>
                </a:rPr>
                <a:t>@slidemoon.</a:t>
              </a:r>
              <a:r>
                <a:rPr lang="en-US" sz="1400" dirty="0">
                  <a:solidFill>
                    <a:schemeClr val="bg1"/>
                  </a:solidFill>
                </a:rPr>
                <a:t>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124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thm15="http://schemas.microsoft.com/office/thememl/2012/main" xmlns:a="http://schemas.openxmlformats.org/drawingml/2006/main" name="Office Theme">
  <a:themeElements>
    <a:clrScheme name="Custom 33">
      <a:dk1>
        <a:sysClr val="windowText" lastClr="000000"/>
      </a:dk1>
      <a:lt1>
        <a:sysClr val="window" lastClr="FFFFFF"/>
      </a:lt1>
      <a:dk2>
        <a:srgbClr val="757070"/>
      </a:dk2>
      <a:lt2>
        <a:srgbClr val="DADFE1"/>
      </a:lt2>
      <a:accent1>
        <a:srgbClr val="D64541"/>
      </a:accent1>
      <a:accent2>
        <a:srgbClr val="19B5FE"/>
      </a:accent2>
      <a:accent3>
        <a:srgbClr val="36D7B7"/>
      </a:accent3>
      <a:accent4>
        <a:srgbClr val="D2527F"/>
      </a:accent4>
      <a:accent5>
        <a:srgbClr val="F2784B"/>
      </a:accent5>
      <a:accent6>
        <a:srgbClr val="9B59B6"/>
      </a:accent6>
      <a:hlink>
        <a:srgbClr val="0563C1"/>
      </a:hlink>
      <a:folHlink>
        <a:srgbClr val="954F72"/>
      </a:folHlink>
    </a:clrScheme>
    <a:fontScheme name="r2kytnzj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1737</TotalTime>
  <Words>711</Words>
  <Application>Microsoft Office PowerPoint</Application>
  <PresentationFormat>Widescreen</PresentationFormat>
  <Paragraphs>89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Business plan</vt:lpstr>
      <vt:lpstr>Business plan</vt:lpstr>
      <vt:lpstr>Business plan</vt:lpstr>
      <vt:lpstr>Business plan</vt:lpstr>
      <vt:lpstr>Business plan</vt:lpstr>
      <vt:lpstr>Business plan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104</cp:revision>
  <dcterms:created xsi:type="dcterms:W3CDTF">2014-12-04T10:07:10Z</dcterms:created>
  <dcterms:modified xsi:type="dcterms:W3CDTF">2026-06-08T05:38:30Z</dcterms:modified>
</cp:coreProperties>
</file>