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2" r:id="rId2"/>
    <p:sldId id="264" r:id="rId3"/>
    <p:sldId id="271" r:id="rId4"/>
    <p:sldId id="263" r:id="rId5"/>
    <p:sldId id="268" r:id="rId6"/>
    <p:sldId id="267" r:id="rId7"/>
    <p:sldId id="269" r:id="rId8"/>
    <p:sldId id="272" r:id="rId9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orient="horz" pos="345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256" userDrawn="1">
          <p15:clr>
            <a:srgbClr val="A4A3A4"/>
          </p15:clr>
        </p15:guide>
        <p15:guide id="6" pos="7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3C"/>
    <a:srgbClr val="C0392B"/>
    <a:srgbClr val="D7890B"/>
    <a:srgbClr val="F1C40F"/>
    <a:srgbClr val="27AE60"/>
    <a:srgbClr val="2ECC71"/>
    <a:srgbClr val="F39C12"/>
    <a:srgbClr val="F2F2F2"/>
    <a:srgbClr val="D9D9D9"/>
    <a:srgbClr val="8D2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5742" autoAdjust="0"/>
  </p:normalViewPr>
  <p:slideViewPr>
    <p:cSldViewPr showGuides="1">
      <p:cViewPr varScale="1">
        <p:scale>
          <a:sx n="100" d="100"/>
          <a:sy n="100" d="100"/>
        </p:scale>
        <p:origin x="426" y="84"/>
      </p:cViewPr>
      <p:guideLst>
        <p:guide orient="horz" pos="2160"/>
        <p:guide orient="horz" pos="3888"/>
        <p:guide orient="horz" pos="3456"/>
        <p:guide pos="3840"/>
        <p:guide pos="256"/>
        <p:guide pos="7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AAF0E-A907-4533-B82B-60710A241A10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9B866-FBFD-41FE-9130-92945F90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5102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B2C5-8A54-4F64-9712-7B04B9149682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88946-91C5-42E1-9363-BFED7E206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35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48118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8667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113700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5"/>
          </p:nvPr>
        </p:nvSpPr>
        <p:spPr>
          <a:xfrm>
            <a:off x="9144000" y="6483842"/>
            <a:ext cx="2844800" cy="3831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3200" y="6484937"/>
            <a:ext cx="1778000" cy="3810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4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5791200" y="6492876"/>
            <a:ext cx="609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4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92876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7F8C8D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" y="6484937"/>
            <a:ext cx="177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Logo Company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9144000" y="6483842"/>
            <a:ext cx="2844800" cy="383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2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lang="en-US" sz="2800" kern="1200" dirty="0">
          <a:solidFill>
            <a:srgbClr val="595959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reeform 118"/>
          <p:cNvSpPr/>
          <p:nvPr/>
        </p:nvSpPr>
        <p:spPr>
          <a:xfrm>
            <a:off x="2711356" y="820258"/>
            <a:ext cx="7956645" cy="6045958"/>
          </a:xfrm>
          <a:custGeom>
            <a:avLst/>
            <a:gdLst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605517 w 8038532"/>
              <a:gd name="connsiteY9" fmla="*/ 2402006 h 6045958"/>
              <a:gd name="connsiteX10" fmla="*/ 6387153 w 8038532"/>
              <a:gd name="connsiteY10" fmla="*/ 2620370 h 6045958"/>
              <a:gd name="connsiteX11" fmla="*/ 6509982 w 8038532"/>
              <a:gd name="connsiteY11" fmla="*/ 2497541 h 6045958"/>
              <a:gd name="connsiteX12" fmla="*/ 6591870 w 8038532"/>
              <a:gd name="connsiteY12" fmla="*/ 2415653 h 6045958"/>
              <a:gd name="connsiteX13" fmla="*/ 6714699 w 8038532"/>
              <a:gd name="connsiteY13" fmla="*/ 2292824 h 6045958"/>
              <a:gd name="connsiteX14" fmla="*/ 6714699 w 8038532"/>
              <a:gd name="connsiteY14" fmla="*/ 2333767 h 6045958"/>
              <a:gd name="connsiteX15" fmla="*/ 6605517 w 8038532"/>
              <a:gd name="connsiteY15" fmla="*/ 2442949 h 6045958"/>
              <a:gd name="connsiteX16" fmla="*/ 7983941 w 8038532"/>
              <a:gd name="connsiteY16" fmla="*/ 3821373 h 6045958"/>
              <a:gd name="connsiteX17" fmla="*/ 7983941 w 8038532"/>
              <a:gd name="connsiteY17" fmla="*/ 3398292 h 6045958"/>
              <a:gd name="connsiteX18" fmla="*/ 8011236 w 8038532"/>
              <a:gd name="connsiteY18" fmla="*/ 3425587 h 6045958"/>
              <a:gd name="connsiteX19" fmla="*/ 8011236 w 8038532"/>
              <a:gd name="connsiteY19" fmla="*/ 3534770 h 6045958"/>
              <a:gd name="connsiteX20" fmla="*/ 5540991 w 8038532"/>
              <a:gd name="connsiteY20" fmla="*/ 1064525 h 6045958"/>
              <a:gd name="connsiteX21" fmla="*/ 5418161 w 8038532"/>
              <a:gd name="connsiteY21" fmla="*/ 1187355 h 6045958"/>
              <a:gd name="connsiteX22" fmla="*/ 5308979 w 8038532"/>
              <a:gd name="connsiteY22" fmla="*/ 1187355 h 6045958"/>
              <a:gd name="connsiteX23" fmla="*/ 5117911 w 8038532"/>
              <a:gd name="connsiteY23" fmla="*/ 1187355 h 6045958"/>
              <a:gd name="connsiteX24" fmla="*/ 5008729 w 8038532"/>
              <a:gd name="connsiteY24" fmla="*/ 1187355 h 6045958"/>
              <a:gd name="connsiteX25" fmla="*/ 5308979 w 8038532"/>
              <a:gd name="connsiteY25" fmla="*/ 1487605 h 6045958"/>
              <a:gd name="connsiteX26" fmla="*/ 5308979 w 8038532"/>
              <a:gd name="connsiteY26" fmla="*/ 2088107 h 6045958"/>
              <a:gd name="connsiteX27" fmla="*/ 4544705 w 8038532"/>
              <a:gd name="connsiteY27" fmla="*/ 1323833 h 6045958"/>
              <a:gd name="connsiteX28" fmla="*/ 4244454 w 8038532"/>
              <a:gd name="connsiteY28" fmla="*/ 1323833 h 6045958"/>
              <a:gd name="connsiteX29" fmla="*/ 4462818 w 8038532"/>
              <a:gd name="connsiteY29" fmla="*/ 1323833 h 6045958"/>
              <a:gd name="connsiteX30" fmla="*/ 4585648 w 8038532"/>
              <a:gd name="connsiteY30" fmla="*/ 1323833 h 6045958"/>
              <a:gd name="connsiteX31" fmla="*/ 3261815 w 8038532"/>
              <a:gd name="connsiteY31" fmla="*/ 0 h 6045958"/>
              <a:gd name="connsiteX32" fmla="*/ 3261815 w 8038532"/>
              <a:gd name="connsiteY32" fmla="*/ 477671 h 6045958"/>
              <a:gd name="connsiteX33" fmla="*/ 3098042 w 8038532"/>
              <a:gd name="connsiteY33" fmla="*/ 477671 h 6045958"/>
              <a:gd name="connsiteX34" fmla="*/ 3098042 w 8038532"/>
              <a:gd name="connsiteY34" fmla="*/ 996286 h 6045958"/>
              <a:gd name="connsiteX35" fmla="*/ 81887 w 8038532"/>
              <a:gd name="connsiteY35" fmla="*/ 996286 h 6045958"/>
              <a:gd name="connsiteX36" fmla="*/ 81887 w 8038532"/>
              <a:gd name="connsiteY36" fmla="*/ 1132764 h 6045958"/>
              <a:gd name="connsiteX37" fmla="*/ 54591 w 8038532"/>
              <a:gd name="connsiteY37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605517 w 8038532"/>
              <a:gd name="connsiteY9" fmla="*/ 2402006 h 6045958"/>
              <a:gd name="connsiteX10" fmla="*/ 6509982 w 8038532"/>
              <a:gd name="connsiteY10" fmla="*/ 2497541 h 6045958"/>
              <a:gd name="connsiteX11" fmla="*/ 6591870 w 8038532"/>
              <a:gd name="connsiteY11" fmla="*/ 2415653 h 6045958"/>
              <a:gd name="connsiteX12" fmla="*/ 6714699 w 8038532"/>
              <a:gd name="connsiteY12" fmla="*/ 2292824 h 6045958"/>
              <a:gd name="connsiteX13" fmla="*/ 6714699 w 8038532"/>
              <a:gd name="connsiteY13" fmla="*/ 2333767 h 6045958"/>
              <a:gd name="connsiteX14" fmla="*/ 6605517 w 8038532"/>
              <a:gd name="connsiteY14" fmla="*/ 2442949 h 6045958"/>
              <a:gd name="connsiteX15" fmla="*/ 7983941 w 8038532"/>
              <a:gd name="connsiteY15" fmla="*/ 3821373 h 6045958"/>
              <a:gd name="connsiteX16" fmla="*/ 7983941 w 8038532"/>
              <a:gd name="connsiteY16" fmla="*/ 3398292 h 6045958"/>
              <a:gd name="connsiteX17" fmla="*/ 8011236 w 8038532"/>
              <a:gd name="connsiteY17" fmla="*/ 3425587 h 6045958"/>
              <a:gd name="connsiteX18" fmla="*/ 8011236 w 8038532"/>
              <a:gd name="connsiteY18" fmla="*/ 3534770 h 6045958"/>
              <a:gd name="connsiteX19" fmla="*/ 5540991 w 8038532"/>
              <a:gd name="connsiteY19" fmla="*/ 1064525 h 6045958"/>
              <a:gd name="connsiteX20" fmla="*/ 5418161 w 8038532"/>
              <a:gd name="connsiteY20" fmla="*/ 1187355 h 6045958"/>
              <a:gd name="connsiteX21" fmla="*/ 5308979 w 8038532"/>
              <a:gd name="connsiteY21" fmla="*/ 1187355 h 6045958"/>
              <a:gd name="connsiteX22" fmla="*/ 5117911 w 8038532"/>
              <a:gd name="connsiteY22" fmla="*/ 1187355 h 6045958"/>
              <a:gd name="connsiteX23" fmla="*/ 5008729 w 8038532"/>
              <a:gd name="connsiteY23" fmla="*/ 1187355 h 6045958"/>
              <a:gd name="connsiteX24" fmla="*/ 5308979 w 8038532"/>
              <a:gd name="connsiteY24" fmla="*/ 1487605 h 6045958"/>
              <a:gd name="connsiteX25" fmla="*/ 5308979 w 8038532"/>
              <a:gd name="connsiteY25" fmla="*/ 2088107 h 6045958"/>
              <a:gd name="connsiteX26" fmla="*/ 4544705 w 8038532"/>
              <a:gd name="connsiteY26" fmla="*/ 1323833 h 6045958"/>
              <a:gd name="connsiteX27" fmla="*/ 4244454 w 8038532"/>
              <a:gd name="connsiteY27" fmla="*/ 1323833 h 6045958"/>
              <a:gd name="connsiteX28" fmla="*/ 4462818 w 8038532"/>
              <a:gd name="connsiteY28" fmla="*/ 1323833 h 6045958"/>
              <a:gd name="connsiteX29" fmla="*/ 4585648 w 8038532"/>
              <a:gd name="connsiteY29" fmla="*/ 1323833 h 6045958"/>
              <a:gd name="connsiteX30" fmla="*/ 3261815 w 8038532"/>
              <a:gd name="connsiteY30" fmla="*/ 0 h 6045958"/>
              <a:gd name="connsiteX31" fmla="*/ 3261815 w 8038532"/>
              <a:gd name="connsiteY31" fmla="*/ 477671 h 6045958"/>
              <a:gd name="connsiteX32" fmla="*/ 3098042 w 8038532"/>
              <a:gd name="connsiteY32" fmla="*/ 477671 h 6045958"/>
              <a:gd name="connsiteX33" fmla="*/ 3098042 w 8038532"/>
              <a:gd name="connsiteY33" fmla="*/ 996286 h 6045958"/>
              <a:gd name="connsiteX34" fmla="*/ 81887 w 8038532"/>
              <a:gd name="connsiteY34" fmla="*/ 996286 h 6045958"/>
              <a:gd name="connsiteX35" fmla="*/ 81887 w 8038532"/>
              <a:gd name="connsiteY35" fmla="*/ 1132764 h 6045958"/>
              <a:gd name="connsiteX36" fmla="*/ 54591 w 8038532"/>
              <a:gd name="connsiteY36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605517 w 8038532"/>
              <a:gd name="connsiteY9" fmla="*/ 2402006 h 6045958"/>
              <a:gd name="connsiteX10" fmla="*/ 6591870 w 8038532"/>
              <a:gd name="connsiteY10" fmla="*/ 2415653 h 6045958"/>
              <a:gd name="connsiteX11" fmla="*/ 6714699 w 8038532"/>
              <a:gd name="connsiteY11" fmla="*/ 2292824 h 6045958"/>
              <a:gd name="connsiteX12" fmla="*/ 6714699 w 8038532"/>
              <a:gd name="connsiteY12" fmla="*/ 2333767 h 6045958"/>
              <a:gd name="connsiteX13" fmla="*/ 6605517 w 8038532"/>
              <a:gd name="connsiteY13" fmla="*/ 2442949 h 6045958"/>
              <a:gd name="connsiteX14" fmla="*/ 7983941 w 8038532"/>
              <a:gd name="connsiteY14" fmla="*/ 3821373 h 6045958"/>
              <a:gd name="connsiteX15" fmla="*/ 7983941 w 8038532"/>
              <a:gd name="connsiteY15" fmla="*/ 3398292 h 6045958"/>
              <a:gd name="connsiteX16" fmla="*/ 8011236 w 8038532"/>
              <a:gd name="connsiteY16" fmla="*/ 3425587 h 6045958"/>
              <a:gd name="connsiteX17" fmla="*/ 8011236 w 8038532"/>
              <a:gd name="connsiteY17" fmla="*/ 3534770 h 6045958"/>
              <a:gd name="connsiteX18" fmla="*/ 5540991 w 8038532"/>
              <a:gd name="connsiteY18" fmla="*/ 1064525 h 6045958"/>
              <a:gd name="connsiteX19" fmla="*/ 5418161 w 8038532"/>
              <a:gd name="connsiteY19" fmla="*/ 1187355 h 6045958"/>
              <a:gd name="connsiteX20" fmla="*/ 5308979 w 8038532"/>
              <a:gd name="connsiteY20" fmla="*/ 1187355 h 6045958"/>
              <a:gd name="connsiteX21" fmla="*/ 5117911 w 8038532"/>
              <a:gd name="connsiteY21" fmla="*/ 1187355 h 6045958"/>
              <a:gd name="connsiteX22" fmla="*/ 5008729 w 8038532"/>
              <a:gd name="connsiteY22" fmla="*/ 1187355 h 6045958"/>
              <a:gd name="connsiteX23" fmla="*/ 5308979 w 8038532"/>
              <a:gd name="connsiteY23" fmla="*/ 1487605 h 6045958"/>
              <a:gd name="connsiteX24" fmla="*/ 5308979 w 8038532"/>
              <a:gd name="connsiteY24" fmla="*/ 2088107 h 6045958"/>
              <a:gd name="connsiteX25" fmla="*/ 4544705 w 8038532"/>
              <a:gd name="connsiteY25" fmla="*/ 1323833 h 6045958"/>
              <a:gd name="connsiteX26" fmla="*/ 4244454 w 8038532"/>
              <a:gd name="connsiteY26" fmla="*/ 1323833 h 6045958"/>
              <a:gd name="connsiteX27" fmla="*/ 4462818 w 8038532"/>
              <a:gd name="connsiteY27" fmla="*/ 1323833 h 6045958"/>
              <a:gd name="connsiteX28" fmla="*/ 4585648 w 8038532"/>
              <a:gd name="connsiteY28" fmla="*/ 1323833 h 6045958"/>
              <a:gd name="connsiteX29" fmla="*/ 3261815 w 8038532"/>
              <a:gd name="connsiteY29" fmla="*/ 0 h 6045958"/>
              <a:gd name="connsiteX30" fmla="*/ 3261815 w 8038532"/>
              <a:gd name="connsiteY30" fmla="*/ 477671 h 6045958"/>
              <a:gd name="connsiteX31" fmla="*/ 3098042 w 8038532"/>
              <a:gd name="connsiteY31" fmla="*/ 477671 h 6045958"/>
              <a:gd name="connsiteX32" fmla="*/ 3098042 w 8038532"/>
              <a:gd name="connsiteY32" fmla="*/ 996286 h 6045958"/>
              <a:gd name="connsiteX33" fmla="*/ 81887 w 8038532"/>
              <a:gd name="connsiteY33" fmla="*/ 996286 h 6045958"/>
              <a:gd name="connsiteX34" fmla="*/ 81887 w 8038532"/>
              <a:gd name="connsiteY34" fmla="*/ 1132764 h 6045958"/>
              <a:gd name="connsiteX35" fmla="*/ 54591 w 8038532"/>
              <a:gd name="connsiteY35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605517 w 8038532"/>
              <a:gd name="connsiteY9" fmla="*/ 2402006 h 6045958"/>
              <a:gd name="connsiteX10" fmla="*/ 6714699 w 8038532"/>
              <a:gd name="connsiteY10" fmla="*/ 2292824 h 6045958"/>
              <a:gd name="connsiteX11" fmla="*/ 6714699 w 8038532"/>
              <a:gd name="connsiteY11" fmla="*/ 2333767 h 6045958"/>
              <a:gd name="connsiteX12" fmla="*/ 6605517 w 8038532"/>
              <a:gd name="connsiteY12" fmla="*/ 2442949 h 6045958"/>
              <a:gd name="connsiteX13" fmla="*/ 7983941 w 8038532"/>
              <a:gd name="connsiteY13" fmla="*/ 3821373 h 6045958"/>
              <a:gd name="connsiteX14" fmla="*/ 7983941 w 8038532"/>
              <a:gd name="connsiteY14" fmla="*/ 3398292 h 6045958"/>
              <a:gd name="connsiteX15" fmla="*/ 8011236 w 8038532"/>
              <a:gd name="connsiteY15" fmla="*/ 3425587 h 6045958"/>
              <a:gd name="connsiteX16" fmla="*/ 8011236 w 8038532"/>
              <a:gd name="connsiteY16" fmla="*/ 3534770 h 6045958"/>
              <a:gd name="connsiteX17" fmla="*/ 5540991 w 8038532"/>
              <a:gd name="connsiteY17" fmla="*/ 1064525 h 6045958"/>
              <a:gd name="connsiteX18" fmla="*/ 5418161 w 8038532"/>
              <a:gd name="connsiteY18" fmla="*/ 1187355 h 6045958"/>
              <a:gd name="connsiteX19" fmla="*/ 5308979 w 8038532"/>
              <a:gd name="connsiteY19" fmla="*/ 1187355 h 6045958"/>
              <a:gd name="connsiteX20" fmla="*/ 5117911 w 8038532"/>
              <a:gd name="connsiteY20" fmla="*/ 1187355 h 6045958"/>
              <a:gd name="connsiteX21" fmla="*/ 5008729 w 8038532"/>
              <a:gd name="connsiteY21" fmla="*/ 1187355 h 6045958"/>
              <a:gd name="connsiteX22" fmla="*/ 5308979 w 8038532"/>
              <a:gd name="connsiteY22" fmla="*/ 1487605 h 6045958"/>
              <a:gd name="connsiteX23" fmla="*/ 5308979 w 8038532"/>
              <a:gd name="connsiteY23" fmla="*/ 2088107 h 6045958"/>
              <a:gd name="connsiteX24" fmla="*/ 4544705 w 8038532"/>
              <a:gd name="connsiteY24" fmla="*/ 1323833 h 6045958"/>
              <a:gd name="connsiteX25" fmla="*/ 4244454 w 8038532"/>
              <a:gd name="connsiteY25" fmla="*/ 1323833 h 6045958"/>
              <a:gd name="connsiteX26" fmla="*/ 4462818 w 8038532"/>
              <a:gd name="connsiteY26" fmla="*/ 1323833 h 6045958"/>
              <a:gd name="connsiteX27" fmla="*/ 4585648 w 8038532"/>
              <a:gd name="connsiteY27" fmla="*/ 1323833 h 6045958"/>
              <a:gd name="connsiteX28" fmla="*/ 3261815 w 8038532"/>
              <a:gd name="connsiteY28" fmla="*/ 0 h 6045958"/>
              <a:gd name="connsiteX29" fmla="*/ 3261815 w 8038532"/>
              <a:gd name="connsiteY29" fmla="*/ 477671 h 6045958"/>
              <a:gd name="connsiteX30" fmla="*/ 3098042 w 8038532"/>
              <a:gd name="connsiteY30" fmla="*/ 477671 h 6045958"/>
              <a:gd name="connsiteX31" fmla="*/ 3098042 w 8038532"/>
              <a:gd name="connsiteY31" fmla="*/ 996286 h 6045958"/>
              <a:gd name="connsiteX32" fmla="*/ 81887 w 8038532"/>
              <a:gd name="connsiteY32" fmla="*/ 996286 h 6045958"/>
              <a:gd name="connsiteX33" fmla="*/ 81887 w 8038532"/>
              <a:gd name="connsiteY33" fmla="*/ 1132764 h 6045958"/>
              <a:gd name="connsiteX34" fmla="*/ 54591 w 8038532"/>
              <a:gd name="connsiteY34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714699 w 8038532"/>
              <a:gd name="connsiteY9" fmla="*/ 2292824 h 6045958"/>
              <a:gd name="connsiteX10" fmla="*/ 6714699 w 8038532"/>
              <a:gd name="connsiteY10" fmla="*/ 2333767 h 6045958"/>
              <a:gd name="connsiteX11" fmla="*/ 6605517 w 8038532"/>
              <a:gd name="connsiteY11" fmla="*/ 2442949 h 6045958"/>
              <a:gd name="connsiteX12" fmla="*/ 7983941 w 8038532"/>
              <a:gd name="connsiteY12" fmla="*/ 3821373 h 6045958"/>
              <a:gd name="connsiteX13" fmla="*/ 7983941 w 8038532"/>
              <a:gd name="connsiteY13" fmla="*/ 3398292 h 6045958"/>
              <a:gd name="connsiteX14" fmla="*/ 8011236 w 8038532"/>
              <a:gd name="connsiteY14" fmla="*/ 3425587 h 6045958"/>
              <a:gd name="connsiteX15" fmla="*/ 8011236 w 8038532"/>
              <a:gd name="connsiteY15" fmla="*/ 3534770 h 6045958"/>
              <a:gd name="connsiteX16" fmla="*/ 5540991 w 8038532"/>
              <a:gd name="connsiteY16" fmla="*/ 1064525 h 6045958"/>
              <a:gd name="connsiteX17" fmla="*/ 5418161 w 8038532"/>
              <a:gd name="connsiteY17" fmla="*/ 1187355 h 6045958"/>
              <a:gd name="connsiteX18" fmla="*/ 5308979 w 8038532"/>
              <a:gd name="connsiteY18" fmla="*/ 1187355 h 6045958"/>
              <a:gd name="connsiteX19" fmla="*/ 5117911 w 8038532"/>
              <a:gd name="connsiteY19" fmla="*/ 1187355 h 6045958"/>
              <a:gd name="connsiteX20" fmla="*/ 5008729 w 8038532"/>
              <a:gd name="connsiteY20" fmla="*/ 1187355 h 6045958"/>
              <a:gd name="connsiteX21" fmla="*/ 5308979 w 8038532"/>
              <a:gd name="connsiteY21" fmla="*/ 1487605 h 6045958"/>
              <a:gd name="connsiteX22" fmla="*/ 5308979 w 8038532"/>
              <a:gd name="connsiteY22" fmla="*/ 2088107 h 6045958"/>
              <a:gd name="connsiteX23" fmla="*/ 4544705 w 8038532"/>
              <a:gd name="connsiteY23" fmla="*/ 1323833 h 6045958"/>
              <a:gd name="connsiteX24" fmla="*/ 4244454 w 8038532"/>
              <a:gd name="connsiteY24" fmla="*/ 1323833 h 6045958"/>
              <a:gd name="connsiteX25" fmla="*/ 4462818 w 8038532"/>
              <a:gd name="connsiteY25" fmla="*/ 1323833 h 6045958"/>
              <a:gd name="connsiteX26" fmla="*/ 4585648 w 8038532"/>
              <a:gd name="connsiteY26" fmla="*/ 1323833 h 6045958"/>
              <a:gd name="connsiteX27" fmla="*/ 3261815 w 8038532"/>
              <a:gd name="connsiteY27" fmla="*/ 0 h 6045958"/>
              <a:gd name="connsiteX28" fmla="*/ 3261815 w 8038532"/>
              <a:gd name="connsiteY28" fmla="*/ 477671 h 6045958"/>
              <a:gd name="connsiteX29" fmla="*/ 3098042 w 8038532"/>
              <a:gd name="connsiteY29" fmla="*/ 477671 h 6045958"/>
              <a:gd name="connsiteX30" fmla="*/ 3098042 w 8038532"/>
              <a:gd name="connsiteY30" fmla="*/ 996286 h 6045958"/>
              <a:gd name="connsiteX31" fmla="*/ 81887 w 8038532"/>
              <a:gd name="connsiteY31" fmla="*/ 996286 h 6045958"/>
              <a:gd name="connsiteX32" fmla="*/ 81887 w 8038532"/>
              <a:gd name="connsiteY32" fmla="*/ 1132764 h 6045958"/>
              <a:gd name="connsiteX33" fmla="*/ 54591 w 8038532"/>
              <a:gd name="connsiteY33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714699 w 8038532"/>
              <a:gd name="connsiteY9" fmla="*/ 2292824 h 6045958"/>
              <a:gd name="connsiteX10" fmla="*/ 6714699 w 8038532"/>
              <a:gd name="connsiteY10" fmla="*/ 2333767 h 6045958"/>
              <a:gd name="connsiteX11" fmla="*/ 7983941 w 8038532"/>
              <a:gd name="connsiteY11" fmla="*/ 3821373 h 6045958"/>
              <a:gd name="connsiteX12" fmla="*/ 7983941 w 8038532"/>
              <a:gd name="connsiteY12" fmla="*/ 3398292 h 6045958"/>
              <a:gd name="connsiteX13" fmla="*/ 8011236 w 8038532"/>
              <a:gd name="connsiteY13" fmla="*/ 3425587 h 6045958"/>
              <a:gd name="connsiteX14" fmla="*/ 8011236 w 8038532"/>
              <a:gd name="connsiteY14" fmla="*/ 3534770 h 6045958"/>
              <a:gd name="connsiteX15" fmla="*/ 5540991 w 8038532"/>
              <a:gd name="connsiteY15" fmla="*/ 1064525 h 6045958"/>
              <a:gd name="connsiteX16" fmla="*/ 5418161 w 8038532"/>
              <a:gd name="connsiteY16" fmla="*/ 1187355 h 6045958"/>
              <a:gd name="connsiteX17" fmla="*/ 5308979 w 8038532"/>
              <a:gd name="connsiteY17" fmla="*/ 1187355 h 6045958"/>
              <a:gd name="connsiteX18" fmla="*/ 5117911 w 8038532"/>
              <a:gd name="connsiteY18" fmla="*/ 1187355 h 6045958"/>
              <a:gd name="connsiteX19" fmla="*/ 5008729 w 8038532"/>
              <a:gd name="connsiteY19" fmla="*/ 1187355 h 6045958"/>
              <a:gd name="connsiteX20" fmla="*/ 5308979 w 8038532"/>
              <a:gd name="connsiteY20" fmla="*/ 1487605 h 6045958"/>
              <a:gd name="connsiteX21" fmla="*/ 5308979 w 8038532"/>
              <a:gd name="connsiteY21" fmla="*/ 2088107 h 6045958"/>
              <a:gd name="connsiteX22" fmla="*/ 4544705 w 8038532"/>
              <a:gd name="connsiteY22" fmla="*/ 1323833 h 6045958"/>
              <a:gd name="connsiteX23" fmla="*/ 4244454 w 8038532"/>
              <a:gd name="connsiteY23" fmla="*/ 1323833 h 6045958"/>
              <a:gd name="connsiteX24" fmla="*/ 4462818 w 8038532"/>
              <a:gd name="connsiteY24" fmla="*/ 1323833 h 6045958"/>
              <a:gd name="connsiteX25" fmla="*/ 4585648 w 8038532"/>
              <a:gd name="connsiteY25" fmla="*/ 1323833 h 6045958"/>
              <a:gd name="connsiteX26" fmla="*/ 3261815 w 8038532"/>
              <a:gd name="connsiteY26" fmla="*/ 0 h 6045958"/>
              <a:gd name="connsiteX27" fmla="*/ 3261815 w 8038532"/>
              <a:gd name="connsiteY27" fmla="*/ 477671 h 6045958"/>
              <a:gd name="connsiteX28" fmla="*/ 3098042 w 8038532"/>
              <a:gd name="connsiteY28" fmla="*/ 477671 h 6045958"/>
              <a:gd name="connsiteX29" fmla="*/ 3098042 w 8038532"/>
              <a:gd name="connsiteY29" fmla="*/ 996286 h 6045958"/>
              <a:gd name="connsiteX30" fmla="*/ 81887 w 8038532"/>
              <a:gd name="connsiteY30" fmla="*/ 996286 h 6045958"/>
              <a:gd name="connsiteX31" fmla="*/ 81887 w 8038532"/>
              <a:gd name="connsiteY31" fmla="*/ 1132764 h 6045958"/>
              <a:gd name="connsiteX32" fmla="*/ 54591 w 8038532"/>
              <a:gd name="connsiteY32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6714699 w 8038532"/>
              <a:gd name="connsiteY9" fmla="*/ 2292824 h 6045958"/>
              <a:gd name="connsiteX10" fmla="*/ 7983941 w 8038532"/>
              <a:gd name="connsiteY10" fmla="*/ 3821373 h 6045958"/>
              <a:gd name="connsiteX11" fmla="*/ 7983941 w 8038532"/>
              <a:gd name="connsiteY11" fmla="*/ 3398292 h 6045958"/>
              <a:gd name="connsiteX12" fmla="*/ 8011236 w 8038532"/>
              <a:gd name="connsiteY12" fmla="*/ 3425587 h 6045958"/>
              <a:gd name="connsiteX13" fmla="*/ 8011236 w 8038532"/>
              <a:gd name="connsiteY13" fmla="*/ 3534770 h 6045958"/>
              <a:gd name="connsiteX14" fmla="*/ 5540991 w 8038532"/>
              <a:gd name="connsiteY14" fmla="*/ 1064525 h 6045958"/>
              <a:gd name="connsiteX15" fmla="*/ 5418161 w 8038532"/>
              <a:gd name="connsiteY15" fmla="*/ 1187355 h 6045958"/>
              <a:gd name="connsiteX16" fmla="*/ 5308979 w 8038532"/>
              <a:gd name="connsiteY16" fmla="*/ 1187355 h 6045958"/>
              <a:gd name="connsiteX17" fmla="*/ 5117911 w 8038532"/>
              <a:gd name="connsiteY17" fmla="*/ 1187355 h 6045958"/>
              <a:gd name="connsiteX18" fmla="*/ 5008729 w 8038532"/>
              <a:gd name="connsiteY18" fmla="*/ 1187355 h 6045958"/>
              <a:gd name="connsiteX19" fmla="*/ 5308979 w 8038532"/>
              <a:gd name="connsiteY19" fmla="*/ 1487605 h 6045958"/>
              <a:gd name="connsiteX20" fmla="*/ 5308979 w 8038532"/>
              <a:gd name="connsiteY20" fmla="*/ 2088107 h 6045958"/>
              <a:gd name="connsiteX21" fmla="*/ 4544705 w 8038532"/>
              <a:gd name="connsiteY21" fmla="*/ 1323833 h 6045958"/>
              <a:gd name="connsiteX22" fmla="*/ 4244454 w 8038532"/>
              <a:gd name="connsiteY22" fmla="*/ 1323833 h 6045958"/>
              <a:gd name="connsiteX23" fmla="*/ 4462818 w 8038532"/>
              <a:gd name="connsiteY23" fmla="*/ 1323833 h 6045958"/>
              <a:gd name="connsiteX24" fmla="*/ 4585648 w 8038532"/>
              <a:gd name="connsiteY24" fmla="*/ 1323833 h 6045958"/>
              <a:gd name="connsiteX25" fmla="*/ 3261815 w 8038532"/>
              <a:gd name="connsiteY25" fmla="*/ 0 h 6045958"/>
              <a:gd name="connsiteX26" fmla="*/ 3261815 w 8038532"/>
              <a:gd name="connsiteY26" fmla="*/ 477671 h 6045958"/>
              <a:gd name="connsiteX27" fmla="*/ 3098042 w 8038532"/>
              <a:gd name="connsiteY27" fmla="*/ 477671 h 6045958"/>
              <a:gd name="connsiteX28" fmla="*/ 3098042 w 8038532"/>
              <a:gd name="connsiteY28" fmla="*/ 996286 h 6045958"/>
              <a:gd name="connsiteX29" fmla="*/ 81887 w 8038532"/>
              <a:gd name="connsiteY29" fmla="*/ 996286 h 6045958"/>
              <a:gd name="connsiteX30" fmla="*/ 81887 w 8038532"/>
              <a:gd name="connsiteY30" fmla="*/ 1132764 h 6045958"/>
              <a:gd name="connsiteX31" fmla="*/ 54591 w 8038532"/>
              <a:gd name="connsiteY31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7983941 w 8038532"/>
              <a:gd name="connsiteY9" fmla="*/ 3821373 h 6045958"/>
              <a:gd name="connsiteX10" fmla="*/ 7983941 w 8038532"/>
              <a:gd name="connsiteY10" fmla="*/ 3398292 h 6045958"/>
              <a:gd name="connsiteX11" fmla="*/ 8011236 w 8038532"/>
              <a:gd name="connsiteY11" fmla="*/ 3425587 h 6045958"/>
              <a:gd name="connsiteX12" fmla="*/ 8011236 w 8038532"/>
              <a:gd name="connsiteY12" fmla="*/ 3534770 h 6045958"/>
              <a:gd name="connsiteX13" fmla="*/ 5540991 w 8038532"/>
              <a:gd name="connsiteY13" fmla="*/ 1064525 h 6045958"/>
              <a:gd name="connsiteX14" fmla="*/ 5418161 w 8038532"/>
              <a:gd name="connsiteY14" fmla="*/ 1187355 h 6045958"/>
              <a:gd name="connsiteX15" fmla="*/ 5308979 w 8038532"/>
              <a:gd name="connsiteY15" fmla="*/ 1187355 h 6045958"/>
              <a:gd name="connsiteX16" fmla="*/ 5117911 w 8038532"/>
              <a:gd name="connsiteY16" fmla="*/ 1187355 h 6045958"/>
              <a:gd name="connsiteX17" fmla="*/ 5008729 w 8038532"/>
              <a:gd name="connsiteY17" fmla="*/ 1187355 h 6045958"/>
              <a:gd name="connsiteX18" fmla="*/ 5308979 w 8038532"/>
              <a:gd name="connsiteY18" fmla="*/ 1487605 h 6045958"/>
              <a:gd name="connsiteX19" fmla="*/ 5308979 w 8038532"/>
              <a:gd name="connsiteY19" fmla="*/ 2088107 h 6045958"/>
              <a:gd name="connsiteX20" fmla="*/ 4544705 w 8038532"/>
              <a:gd name="connsiteY20" fmla="*/ 1323833 h 6045958"/>
              <a:gd name="connsiteX21" fmla="*/ 4244454 w 8038532"/>
              <a:gd name="connsiteY21" fmla="*/ 1323833 h 6045958"/>
              <a:gd name="connsiteX22" fmla="*/ 4462818 w 8038532"/>
              <a:gd name="connsiteY22" fmla="*/ 1323833 h 6045958"/>
              <a:gd name="connsiteX23" fmla="*/ 4585648 w 8038532"/>
              <a:gd name="connsiteY23" fmla="*/ 1323833 h 6045958"/>
              <a:gd name="connsiteX24" fmla="*/ 3261815 w 8038532"/>
              <a:gd name="connsiteY24" fmla="*/ 0 h 6045958"/>
              <a:gd name="connsiteX25" fmla="*/ 3261815 w 8038532"/>
              <a:gd name="connsiteY25" fmla="*/ 477671 h 6045958"/>
              <a:gd name="connsiteX26" fmla="*/ 3098042 w 8038532"/>
              <a:gd name="connsiteY26" fmla="*/ 477671 h 6045958"/>
              <a:gd name="connsiteX27" fmla="*/ 3098042 w 8038532"/>
              <a:gd name="connsiteY27" fmla="*/ 996286 h 6045958"/>
              <a:gd name="connsiteX28" fmla="*/ 81887 w 8038532"/>
              <a:gd name="connsiteY28" fmla="*/ 996286 h 6045958"/>
              <a:gd name="connsiteX29" fmla="*/ 81887 w 8038532"/>
              <a:gd name="connsiteY29" fmla="*/ 1132764 h 6045958"/>
              <a:gd name="connsiteX30" fmla="*/ 54591 w 8038532"/>
              <a:gd name="connsiteY30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7983941 w 8038532"/>
              <a:gd name="connsiteY9" fmla="*/ 3821373 h 6045958"/>
              <a:gd name="connsiteX10" fmla="*/ 7983941 w 8038532"/>
              <a:gd name="connsiteY10" fmla="*/ 3398292 h 6045958"/>
              <a:gd name="connsiteX11" fmla="*/ 8011236 w 8038532"/>
              <a:gd name="connsiteY11" fmla="*/ 3534770 h 6045958"/>
              <a:gd name="connsiteX12" fmla="*/ 5540991 w 8038532"/>
              <a:gd name="connsiteY12" fmla="*/ 1064525 h 6045958"/>
              <a:gd name="connsiteX13" fmla="*/ 5418161 w 8038532"/>
              <a:gd name="connsiteY13" fmla="*/ 1187355 h 6045958"/>
              <a:gd name="connsiteX14" fmla="*/ 5308979 w 8038532"/>
              <a:gd name="connsiteY14" fmla="*/ 1187355 h 6045958"/>
              <a:gd name="connsiteX15" fmla="*/ 5117911 w 8038532"/>
              <a:gd name="connsiteY15" fmla="*/ 1187355 h 6045958"/>
              <a:gd name="connsiteX16" fmla="*/ 5008729 w 8038532"/>
              <a:gd name="connsiteY16" fmla="*/ 1187355 h 6045958"/>
              <a:gd name="connsiteX17" fmla="*/ 5308979 w 8038532"/>
              <a:gd name="connsiteY17" fmla="*/ 1487605 h 6045958"/>
              <a:gd name="connsiteX18" fmla="*/ 5308979 w 8038532"/>
              <a:gd name="connsiteY18" fmla="*/ 2088107 h 6045958"/>
              <a:gd name="connsiteX19" fmla="*/ 4544705 w 8038532"/>
              <a:gd name="connsiteY19" fmla="*/ 1323833 h 6045958"/>
              <a:gd name="connsiteX20" fmla="*/ 4244454 w 8038532"/>
              <a:gd name="connsiteY20" fmla="*/ 1323833 h 6045958"/>
              <a:gd name="connsiteX21" fmla="*/ 4462818 w 8038532"/>
              <a:gd name="connsiteY21" fmla="*/ 1323833 h 6045958"/>
              <a:gd name="connsiteX22" fmla="*/ 4585648 w 8038532"/>
              <a:gd name="connsiteY22" fmla="*/ 1323833 h 6045958"/>
              <a:gd name="connsiteX23" fmla="*/ 3261815 w 8038532"/>
              <a:gd name="connsiteY23" fmla="*/ 0 h 6045958"/>
              <a:gd name="connsiteX24" fmla="*/ 3261815 w 8038532"/>
              <a:gd name="connsiteY24" fmla="*/ 477671 h 6045958"/>
              <a:gd name="connsiteX25" fmla="*/ 3098042 w 8038532"/>
              <a:gd name="connsiteY25" fmla="*/ 477671 h 6045958"/>
              <a:gd name="connsiteX26" fmla="*/ 3098042 w 8038532"/>
              <a:gd name="connsiteY26" fmla="*/ 996286 h 6045958"/>
              <a:gd name="connsiteX27" fmla="*/ 81887 w 8038532"/>
              <a:gd name="connsiteY27" fmla="*/ 996286 h 6045958"/>
              <a:gd name="connsiteX28" fmla="*/ 81887 w 8038532"/>
              <a:gd name="connsiteY28" fmla="*/ 1132764 h 6045958"/>
              <a:gd name="connsiteX29" fmla="*/ 54591 w 8038532"/>
              <a:gd name="connsiteY29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7983941 w 8038532"/>
              <a:gd name="connsiteY9" fmla="*/ 3821373 h 6045958"/>
              <a:gd name="connsiteX10" fmla="*/ 8011236 w 8038532"/>
              <a:gd name="connsiteY10" fmla="*/ 3534770 h 6045958"/>
              <a:gd name="connsiteX11" fmla="*/ 5540991 w 8038532"/>
              <a:gd name="connsiteY11" fmla="*/ 1064525 h 6045958"/>
              <a:gd name="connsiteX12" fmla="*/ 5418161 w 8038532"/>
              <a:gd name="connsiteY12" fmla="*/ 1187355 h 6045958"/>
              <a:gd name="connsiteX13" fmla="*/ 5308979 w 8038532"/>
              <a:gd name="connsiteY13" fmla="*/ 1187355 h 6045958"/>
              <a:gd name="connsiteX14" fmla="*/ 5117911 w 8038532"/>
              <a:gd name="connsiteY14" fmla="*/ 1187355 h 6045958"/>
              <a:gd name="connsiteX15" fmla="*/ 5008729 w 8038532"/>
              <a:gd name="connsiteY15" fmla="*/ 1187355 h 6045958"/>
              <a:gd name="connsiteX16" fmla="*/ 5308979 w 8038532"/>
              <a:gd name="connsiteY16" fmla="*/ 1487605 h 6045958"/>
              <a:gd name="connsiteX17" fmla="*/ 5308979 w 8038532"/>
              <a:gd name="connsiteY17" fmla="*/ 2088107 h 6045958"/>
              <a:gd name="connsiteX18" fmla="*/ 4544705 w 8038532"/>
              <a:gd name="connsiteY18" fmla="*/ 1323833 h 6045958"/>
              <a:gd name="connsiteX19" fmla="*/ 4244454 w 8038532"/>
              <a:gd name="connsiteY19" fmla="*/ 1323833 h 6045958"/>
              <a:gd name="connsiteX20" fmla="*/ 4462818 w 8038532"/>
              <a:gd name="connsiteY20" fmla="*/ 1323833 h 6045958"/>
              <a:gd name="connsiteX21" fmla="*/ 4585648 w 8038532"/>
              <a:gd name="connsiteY21" fmla="*/ 1323833 h 6045958"/>
              <a:gd name="connsiteX22" fmla="*/ 3261815 w 8038532"/>
              <a:gd name="connsiteY22" fmla="*/ 0 h 6045958"/>
              <a:gd name="connsiteX23" fmla="*/ 3261815 w 8038532"/>
              <a:gd name="connsiteY23" fmla="*/ 477671 h 6045958"/>
              <a:gd name="connsiteX24" fmla="*/ 3098042 w 8038532"/>
              <a:gd name="connsiteY24" fmla="*/ 477671 h 6045958"/>
              <a:gd name="connsiteX25" fmla="*/ 3098042 w 8038532"/>
              <a:gd name="connsiteY25" fmla="*/ 996286 h 6045958"/>
              <a:gd name="connsiteX26" fmla="*/ 81887 w 8038532"/>
              <a:gd name="connsiteY26" fmla="*/ 996286 h 6045958"/>
              <a:gd name="connsiteX27" fmla="*/ 81887 w 8038532"/>
              <a:gd name="connsiteY27" fmla="*/ 1132764 h 6045958"/>
              <a:gd name="connsiteX28" fmla="*/ 54591 w 8038532"/>
              <a:gd name="connsiteY28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8011236 w 8038532"/>
              <a:gd name="connsiteY9" fmla="*/ 3534770 h 6045958"/>
              <a:gd name="connsiteX10" fmla="*/ 5540991 w 8038532"/>
              <a:gd name="connsiteY10" fmla="*/ 1064525 h 6045958"/>
              <a:gd name="connsiteX11" fmla="*/ 5418161 w 8038532"/>
              <a:gd name="connsiteY11" fmla="*/ 1187355 h 6045958"/>
              <a:gd name="connsiteX12" fmla="*/ 5308979 w 8038532"/>
              <a:gd name="connsiteY12" fmla="*/ 1187355 h 6045958"/>
              <a:gd name="connsiteX13" fmla="*/ 5117911 w 8038532"/>
              <a:gd name="connsiteY13" fmla="*/ 1187355 h 6045958"/>
              <a:gd name="connsiteX14" fmla="*/ 5008729 w 8038532"/>
              <a:gd name="connsiteY14" fmla="*/ 1187355 h 6045958"/>
              <a:gd name="connsiteX15" fmla="*/ 5308979 w 8038532"/>
              <a:gd name="connsiteY15" fmla="*/ 1487605 h 6045958"/>
              <a:gd name="connsiteX16" fmla="*/ 5308979 w 8038532"/>
              <a:gd name="connsiteY16" fmla="*/ 2088107 h 6045958"/>
              <a:gd name="connsiteX17" fmla="*/ 4544705 w 8038532"/>
              <a:gd name="connsiteY17" fmla="*/ 1323833 h 6045958"/>
              <a:gd name="connsiteX18" fmla="*/ 4244454 w 8038532"/>
              <a:gd name="connsiteY18" fmla="*/ 1323833 h 6045958"/>
              <a:gd name="connsiteX19" fmla="*/ 4462818 w 8038532"/>
              <a:gd name="connsiteY19" fmla="*/ 1323833 h 6045958"/>
              <a:gd name="connsiteX20" fmla="*/ 4585648 w 8038532"/>
              <a:gd name="connsiteY20" fmla="*/ 1323833 h 6045958"/>
              <a:gd name="connsiteX21" fmla="*/ 3261815 w 8038532"/>
              <a:gd name="connsiteY21" fmla="*/ 0 h 6045958"/>
              <a:gd name="connsiteX22" fmla="*/ 3261815 w 8038532"/>
              <a:gd name="connsiteY22" fmla="*/ 477671 h 6045958"/>
              <a:gd name="connsiteX23" fmla="*/ 3098042 w 8038532"/>
              <a:gd name="connsiteY23" fmla="*/ 477671 h 6045958"/>
              <a:gd name="connsiteX24" fmla="*/ 3098042 w 8038532"/>
              <a:gd name="connsiteY24" fmla="*/ 996286 h 6045958"/>
              <a:gd name="connsiteX25" fmla="*/ 81887 w 8038532"/>
              <a:gd name="connsiteY25" fmla="*/ 996286 h 6045958"/>
              <a:gd name="connsiteX26" fmla="*/ 81887 w 8038532"/>
              <a:gd name="connsiteY26" fmla="*/ 1132764 h 6045958"/>
              <a:gd name="connsiteX27" fmla="*/ 54591 w 8038532"/>
              <a:gd name="connsiteY27" fmla="*/ 1187355 h 6045958"/>
              <a:gd name="connsiteX0" fmla="*/ 0 w 8038532"/>
              <a:gd name="connsiteY0" fmla="*/ 1173707 h 6045958"/>
              <a:gd name="connsiteX1" fmla="*/ 996287 w 8038532"/>
              <a:gd name="connsiteY1" fmla="*/ 2169994 h 6045958"/>
              <a:gd name="connsiteX2" fmla="*/ 996287 w 8038532"/>
              <a:gd name="connsiteY2" fmla="*/ 2647665 h 6045958"/>
              <a:gd name="connsiteX3" fmla="*/ 805218 w 8038532"/>
              <a:gd name="connsiteY3" fmla="*/ 2647665 h 6045958"/>
              <a:gd name="connsiteX4" fmla="*/ 805218 w 8038532"/>
              <a:gd name="connsiteY4" fmla="*/ 2988859 h 6045958"/>
              <a:gd name="connsiteX5" fmla="*/ 3862317 w 8038532"/>
              <a:gd name="connsiteY5" fmla="*/ 6045958 h 6045958"/>
              <a:gd name="connsiteX6" fmla="*/ 8038532 w 8038532"/>
              <a:gd name="connsiteY6" fmla="*/ 6045958 h 6045958"/>
              <a:gd name="connsiteX7" fmla="*/ 8038532 w 8038532"/>
              <a:gd name="connsiteY7" fmla="*/ 4203510 h 6045958"/>
              <a:gd name="connsiteX8" fmla="*/ 8038532 w 8038532"/>
              <a:gd name="connsiteY8" fmla="*/ 3835021 h 6045958"/>
              <a:gd name="connsiteX9" fmla="*/ 8020859 w 8038532"/>
              <a:gd name="connsiteY9" fmla="*/ 3544295 h 6045958"/>
              <a:gd name="connsiteX10" fmla="*/ 5540991 w 8038532"/>
              <a:gd name="connsiteY10" fmla="*/ 1064525 h 6045958"/>
              <a:gd name="connsiteX11" fmla="*/ 5418161 w 8038532"/>
              <a:gd name="connsiteY11" fmla="*/ 1187355 h 6045958"/>
              <a:gd name="connsiteX12" fmla="*/ 5308979 w 8038532"/>
              <a:gd name="connsiteY12" fmla="*/ 1187355 h 6045958"/>
              <a:gd name="connsiteX13" fmla="*/ 5117911 w 8038532"/>
              <a:gd name="connsiteY13" fmla="*/ 1187355 h 6045958"/>
              <a:gd name="connsiteX14" fmla="*/ 5008729 w 8038532"/>
              <a:gd name="connsiteY14" fmla="*/ 1187355 h 6045958"/>
              <a:gd name="connsiteX15" fmla="*/ 5308979 w 8038532"/>
              <a:gd name="connsiteY15" fmla="*/ 1487605 h 6045958"/>
              <a:gd name="connsiteX16" fmla="*/ 5308979 w 8038532"/>
              <a:gd name="connsiteY16" fmla="*/ 2088107 h 6045958"/>
              <a:gd name="connsiteX17" fmla="*/ 4544705 w 8038532"/>
              <a:gd name="connsiteY17" fmla="*/ 1323833 h 6045958"/>
              <a:gd name="connsiteX18" fmla="*/ 4244454 w 8038532"/>
              <a:gd name="connsiteY18" fmla="*/ 1323833 h 6045958"/>
              <a:gd name="connsiteX19" fmla="*/ 4462818 w 8038532"/>
              <a:gd name="connsiteY19" fmla="*/ 1323833 h 6045958"/>
              <a:gd name="connsiteX20" fmla="*/ 4585648 w 8038532"/>
              <a:gd name="connsiteY20" fmla="*/ 1323833 h 6045958"/>
              <a:gd name="connsiteX21" fmla="*/ 3261815 w 8038532"/>
              <a:gd name="connsiteY21" fmla="*/ 0 h 6045958"/>
              <a:gd name="connsiteX22" fmla="*/ 3261815 w 8038532"/>
              <a:gd name="connsiteY22" fmla="*/ 477671 h 6045958"/>
              <a:gd name="connsiteX23" fmla="*/ 3098042 w 8038532"/>
              <a:gd name="connsiteY23" fmla="*/ 477671 h 6045958"/>
              <a:gd name="connsiteX24" fmla="*/ 3098042 w 8038532"/>
              <a:gd name="connsiteY24" fmla="*/ 996286 h 6045958"/>
              <a:gd name="connsiteX25" fmla="*/ 81887 w 8038532"/>
              <a:gd name="connsiteY25" fmla="*/ 996286 h 6045958"/>
              <a:gd name="connsiteX26" fmla="*/ 81887 w 8038532"/>
              <a:gd name="connsiteY26" fmla="*/ 1132764 h 6045958"/>
              <a:gd name="connsiteX27" fmla="*/ 54591 w 8038532"/>
              <a:gd name="connsiteY27" fmla="*/ 1187355 h 6045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038532" h="6045958">
                <a:moveTo>
                  <a:pt x="0" y="1173707"/>
                </a:moveTo>
                <a:lnTo>
                  <a:pt x="996287" y="2169994"/>
                </a:lnTo>
                <a:lnTo>
                  <a:pt x="996287" y="2647665"/>
                </a:lnTo>
                <a:lnTo>
                  <a:pt x="805218" y="2647665"/>
                </a:lnTo>
                <a:lnTo>
                  <a:pt x="805218" y="2988859"/>
                </a:lnTo>
                <a:lnTo>
                  <a:pt x="3862317" y="6045958"/>
                </a:lnTo>
                <a:lnTo>
                  <a:pt x="8038532" y="6045958"/>
                </a:lnTo>
                <a:lnTo>
                  <a:pt x="8038532" y="4203510"/>
                </a:lnTo>
                <a:lnTo>
                  <a:pt x="8038532" y="3835021"/>
                </a:lnTo>
                <a:lnTo>
                  <a:pt x="8020859" y="3544295"/>
                </a:lnTo>
                <a:lnTo>
                  <a:pt x="5540991" y="1064525"/>
                </a:lnTo>
                <a:lnTo>
                  <a:pt x="5418161" y="1187355"/>
                </a:lnTo>
                <a:lnTo>
                  <a:pt x="5308979" y="1187355"/>
                </a:lnTo>
                <a:lnTo>
                  <a:pt x="5117911" y="1187355"/>
                </a:lnTo>
                <a:lnTo>
                  <a:pt x="5008729" y="1187355"/>
                </a:lnTo>
                <a:lnTo>
                  <a:pt x="5308979" y="1487605"/>
                </a:lnTo>
                <a:lnTo>
                  <a:pt x="5308979" y="2088107"/>
                </a:lnTo>
                <a:lnTo>
                  <a:pt x="4544705" y="1323833"/>
                </a:lnTo>
                <a:lnTo>
                  <a:pt x="4244454" y="1323833"/>
                </a:lnTo>
                <a:lnTo>
                  <a:pt x="4462818" y="1323833"/>
                </a:lnTo>
                <a:lnTo>
                  <a:pt x="4585648" y="1323833"/>
                </a:lnTo>
                <a:lnTo>
                  <a:pt x="3261815" y="0"/>
                </a:lnTo>
                <a:lnTo>
                  <a:pt x="3261815" y="477671"/>
                </a:lnTo>
                <a:lnTo>
                  <a:pt x="3098042" y="477671"/>
                </a:lnTo>
                <a:lnTo>
                  <a:pt x="3098042" y="996286"/>
                </a:lnTo>
                <a:lnTo>
                  <a:pt x="81887" y="996286"/>
                </a:lnTo>
                <a:lnTo>
                  <a:pt x="81887" y="1132764"/>
                </a:lnTo>
                <a:lnTo>
                  <a:pt x="54591" y="1187355"/>
                </a:lnTo>
              </a:path>
            </a:pathLst>
          </a:custGeom>
          <a:pattFill prst="ltDnDiag">
            <a:fgClr>
              <a:schemeClr val="bg2">
                <a:lumMod val="10000"/>
              </a:schemeClr>
            </a:fgClr>
            <a:bgClr>
              <a:schemeClr val="tx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0" name="Rectangle 119"/>
          <p:cNvSpPr/>
          <p:nvPr/>
        </p:nvSpPr>
        <p:spPr>
          <a:xfrm>
            <a:off x="2060286" y="4789683"/>
            <a:ext cx="80714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1" kern="0">
                <a:solidFill>
                  <a:schemeClr val="bg1"/>
                </a:solidFill>
              </a:rPr>
              <a:t>SALES METHODS INFOGRAPHICS</a:t>
            </a:r>
            <a:endParaRPr lang="en-US" sz="4800" kern="0" dirty="0">
              <a:solidFill>
                <a:schemeClr val="bg1"/>
              </a:solidFill>
            </a:endParaRPr>
          </a:p>
        </p:txBody>
      </p:sp>
      <p:cxnSp>
        <p:nvCxnSpPr>
          <p:cNvPr id="121" name="Straight Connector 120"/>
          <p:cNvCxnSpPr>
            <a:stCxn id="143" idx="47"/>
          </p:cNvCxnSpPr>
          <p:nvPr/>
        </p:nvCxnSpPr>
        <p:spPr>
          <a:xfrm flipH="1">
            <a:off x="8011189" y="2123420"/>
            <a:ext cx="106" cy="1385399"/>
          </a:xfrm>
          <a:prstGeom prst="line">
            <a:avLst/>
          </a:prstGeom>
          <a:noFill/>
          <a:ln w="381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</p:cxnSp>
      <p:cxnSp>
        <p:nvCxnSpPr>
          <p:cNvPr id="122" name="Straight Connector 121"/>
          <p:cNvCxnSpPr/>
          <p:nvPr/>
        </p:nvCxnSpPr>
        <p:spPr>
          <a:xfrm>
            <a:off x="6333134" y="3521217"/>
            <a:ext cx="2575541" cy="0"/>
          </a:xfrm>
          <a:prstGeom prst="line">
            <a:avLst/>
          </a:prstGeom>
          <a:noFill/>
          <a:ln w="381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</p:cxnSp>
      <p:sp>
        <p:nvSpPr>
          <p:cNvPr id="123" name="Rectangle 122"/>
          <p:cNvSpPr/>
          <p:nvPr/>
        </p:nvSpPr>
        <p:spPr>
          <a:xfrm rot="16200000">
            <a:off x="2797886" y="1531100"/>
            <a:ext cx="419100" cy="55371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cxnSp>
        <p:nvCxnSpPr>
          <p:cNvPr id="124" name="Straight Connector 123"/>
          <p:cNvCxnSpPr/>
          <p:nvPr/>
        </p:nvCxnSpPr>
        <p:spPr>
          <a:xfrm>
            <a:off x="3748159" y="2992660"/>
            <a:ext cx="0" cy="762000"/>
          </a:xfrm>
          <a:prstGeom prst="line">
            <a:avLst/>
          </a:prstGeom>
          <a:noFill/>
          <a:ln w="381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</p:cxnSp>
      <p:cxnSp>
        <p:nvCxnSpPr>
          <p:cNvPr id="125" name="Straight Connector 124"/>
          <p:cNvCxnSpPr/>
          <p:nvPr/>
        </p:nvCxnSpPr>
        <p:spPr>
          <a:xfrm>
            <a:off x="3748160" y="2956480"/>
            <a:ext cx="2575541" cy="0"/>
          </a:xfrm>
          <a:prstGeom prst="line">
            <a:avLst/>
          </a:prstGeom>
          <a:noFill/>
          <a:ln w="381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</p:cxnSp>
      <p:sp>
        <p:nvSpPr>
          <p:cNvPr id="126" name="Rectangle 125"/>
          <p:cNvSpPr/>
          <p:nvPr/>
        </p:nvSpPr>
        <p:spPr>
          <a:xfrm>
            <a:off x="5605991" y="766183"/>
            <a:ext cx="419100" cy="55371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cxnSp>
        <p:nvCxnSpPr>
          <p:cNvPr id="127" name="Straight Connector 126"/>
          <p:cNvCxnSpPr/>
          <p:nvPr/>
        </p:nvCxnSpPr>
        <p:spPr>
          <a:xfrm>
            <a:off x="5814493" y="1370783"/>
            <a:ext cx="0" cy="1014222"/>
          </a:xfrm>
          <a:prstGeom prst="line">
            <a:avLst/>
          </a:prstGeom>
          <a:noFill/>
          <a:ln w="381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</p:cxnSp>
      <p:cxnSp>
        <p:nvCxnSpPr>
          <p:cNvPr id="128" name="Straight Connector 127"/>
          <p:cNvCxnSpPr/>
          <p:nvPr/>
        </p:nvCxnSpPr>
        <p:spPr>
          <a:xfrm>
            <a:off x="3250477" y="1807953"/>
            <a:ext cx="2575541" cy="0"/>
          </a:xfrm>
          <a:prstGeom prst="line">
            <a:avLst/>
          </a:prstGeom>
          <a:noFill/>
          <a:ln w="381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</p:cxnSp>
      <p:sp>
        <p:nvSpPr>
          <p:cNvPr id="129" name="Oval 128"/>
          <p:cNvSpPr/>
          <p:nvPr/>
        </p:nvSpPr>
        <p:spPr>
          <a:xfrm>
            <a:off x="5748223" y="1741683"/>
            <a:ext cx="132541" cy="132541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black"/>
              </a:solidFill>
            </a:endParaRPr>
          </a:p>
        </p:txBody>
      </p:sp>
      <p:sp>
        <p:nvSpPr>
          <p:cNvPr id="130" name="Freeform 294"/>
          <p:cNvSpPr>
            <a:spLocks noEditPoints="1"/>
          </p:cNvSpPr>
          <p:nvPr/>
        </p:nvSpPr>
        <p:spPr bwMode="auto">
          <a:xfrm>
            <a:off x="5585036" y="741784"/>
            <a:ext cx="461010" cy="624287"/>
          </a:xfrm>
          <a:custGeom>
            <a:avLst/>
            <a:gdLst>
              <a:gd name="T0" fmla="*/ 0 w 144"/>
              <a:gd name="T1" fmla="*/ 180 h 197"/>
              <a:gd name="T2" fmla="*/ 1 w 144"/>
              <a:gd name="T3" fmla="*/ 187 h 197"/>
              <a:gd name="T4" fmla="*/ 10 w 144"/>
              <a:gd name="T5" fmla="*/ 196 h 197"/>
              <a:gd name="T6" fmla="*/ 17 w 144"/>
              <a:gd name="T7" fmla="*/ 197 h 197"/>
              <a:gd name="T8" fmla="*/ 128 w 144"/>
              <a:gd name="T9" fmla="*/ 197 h 197"/>
              <a:gd name="T10" fmla="*/ 134 w 144"/>
              <a:gd name="T11" fmla="*/ 196 h 197"/>
              <a:gd name="T12" fmla="*/ 142 w 144"/>
              <a:gd name="T13" fmla="*/ 187 h 197"/>
              <a:gd name="T14" fmla="*/ 144 w 144"/>
              <a:gd name="T15" fmla="*/ 180 h 197"/>
              <a:gd name="T16" fmla="*/ 144 w 144"/>
              <a:gd name="T17" fmla="*/ 16 h 197"/>
              <a:gd name="T18" fmla="*/ 142 w 144"/>
              <a:gd name="T19" fmla="*/ 10 h 197"/>
              <a:gd name="T20" fmla="*/ 134 w 144"/>
              <a:gd name="T21" fmla="*/ 1 h 197"/>
              <a:gd name="T22" fmla="*/ 128 w 144"/>
              <a:gd name="T23" fmla="*/ 0 h 197"/>
              <a:gd name="T24" fmla="*/ 17 w 144"/>
              <a:gd name="T25" fmla="*/ 0 h 197"/>
              <a:gd name="T26" fmla="*/ 10 w 144"/>
              <a:gd name="T27" fmla="*/ 1 h 197"/>
              <a:gd name="T28" fmla="*/ 1 w 144"/>
              <a:gd name="T29" fmla="*/ 10 h 197"/>
              <a:gd name="T30" fmla="*/ 0 w 144"/>
              <a:gd name="T31" fmla="*/ 16 h 197"/>
              <a:gd name="T32" fmla="*/ 29 w 144"/>
              <a:gd name="T33" fmla="*/ 20 h 197"/>
              <a:gd name="T34" fmla="*/ 114 w 144"/>
              <a:gd name="T35" fmla="*/ 20 h 197"/>
              <a:gd name="T36" fmla="*/ 120 w 144"/>
              <a:gd name="T37" fmla="*/ 24 h 197"/>
              <a:gd name="T38" fmla="*/ 124 w 144"/>
              <a:gd name="T39" fmla="*/ 30 h 197"/>
              <a:gd name="T40" fmla="*/ 124 w 144"/>
              <a:gd name="T41" fmla="*/ 130 h 197"/>
              <a:gd name="T42" fmla="*/ 120 w 144"/>
              <a:gd name="T43" fmla="*/ 136 h 197"/>
              <a:gd name="T44" fmla="*/ 114 w 144"/>
              <a:gd name="T45" fmla="*/ 139 h 197"/>
              <a:gd name="T46" fmla="*/ 29 w 144"/>
              <a:gd name="T47" fmla="*/ 139 h 197"/>
              <a:gd name="T48" fmla="*/ 23 w 144"/>
              <a:gd name="T49" fmla="*/ 136 h 197"/>
              <a:gd name="T50" fmla="*/ 21 w 144"/>
              <a:gd name="T51" fmla="*/ 130 h 197"/>
              <a:gd name="T52" fmla="*/ 21 w 144"/>
              <a:gd name="T53" fmla="*/ 30 h 197"/>
              <a:gd name="T54" fmla="*/ 23 w 144"/>
              <a:gd name="T55" fmla="*/ 24 h 197"/>
              <a:gd name="T56" fmla="*/ 29 w 144"/>
              <a:gd name="T57" fmla="*/ 20 h 197"/>
              <a:gd name="T58" fmla="*/ 62 w 144"/>
              <a:gd name="T59" fmla="*/ 166 h 197"/>
              <a:gd name="T60" fmla="*/ 62 w 144"/>
              <a:gd name="T61" fmla="*/ 162 h 197"/>
              <a:gd name="T62" fmla="*/ 68 w 144"/>
              <a:gd name="T63" fmla="*/ 157 h 197"/>
              <a:gd name="T64" fmla="*/ 72 w 144"/>
              <a:gd name="T65" fmla="*/ 156 h 197"/>
              <a:gd name="T66" fmla="*/ 79 w 144"/>
              <a:gd name="T67" fmla="*/ 159 h 197"/>
              <a:gd name="T68" fmla="*/ 82 w 144"/>
              <a:gd name="T69" fmla="*/ 166 h 197"/>
              <a:gd name="T70" fmla="*/ 81 w 144"/>
              <a:gd name="T71" fmla="*/ 170 h 197"/>
              <a:gd name="T72" fmla="*/ 75 w 144"/>
              <a:gd name="T73" fmla="*/ 175 h 197"/>
              <a:gd name="T74" fmla="*/ 72 w 144"/>
              <a:gd name="T75" fmla="*/ 176 h 197"/>
              <a:gd name="T76" fmla="*/ 65 w 144"/>
              <a:gd name="T77" fmla="*/ 173 h 197"/>
              <a:gd name="T78" fmla="*/ 62 w 144"/>
              <a:gd name="T79" fmla="*/ 16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4" h="197">
                <a:moveTo>
                  <a:pt x="0" y="180"/>
                </a:moveTo>
                <a:lnTo>
                  <a:pt x="0" y="180"/>
                </a:lnTo>
                <a:lnTo>
                  <a:pt x="0" y="184"/>
                </a:lnTo>
                <a:lnTo>
                  <a:pt x="1" y="187"/>
                </a:lnTo>
                <a:lnTo>
                  <a:pt x="5" y="192"/>
                </a:lnTo>
                <a:lnTo>
                  <a:pt x="10" y="196"/>
                </a:lnTo>
                <a:lnTo>
                  <a:pt x="13" y="197"/>
                </a:lnTo>
                <a:lnTo>
                  <a:pt x="17" y="197"/>
                </a:lnTo>
                <a:lnTo>
                  <a:pt x="128" y="197"/>
                </a:lnTo>
                <a:lnTo>
                  <a:pt x="128" y="197"/>
                </a:lnTo>
                <a:lnTo>
                  <a:pt x="131" y="197"/>
                </a:lnTo>
                <a:lnTo>
                  <a:pt x="134" y="196"/>
                </a:lnTo>
                <a:lnTo>
                  <a:pt x="139" y="192"/>
                </a:lnTo>
                <a:lnTo>
                  <a:pt x="142" y="187"/>
                </a:lnTo>
                <a:lnTo>
                  <a:pt x="143" y="184"/>
                </a:lnTo>
                <a:lnTo>
                  <a:pt x="144" y="180"/>
                </a:lnTo>
                <a:lnTo>
                  <a:pt x="144" y="16"/>
                </a:lnTo>
                <a:lnTo>
                  <a:pt x="144" y="16"/>
                </a:lnTo>
                <a:lnTo>
                  <a:pt x="143" y="13"/>
                </a:lnTo>
                <a:lnTo>
                  <a:pt x="142" y="10"/>
                </a:lnTo>
                <a:lnTo>
                  <a:pt x="139" y="5"/>
                </a:lnTo>
                <a:lnTo>
                  <a:pt x="134" y="1"/>
                </a:lnTo>
                <a:lnTo>
                  <a:pt x="131" y="0"/>
                </a:lnTo>
                <a:lnTo>
                  <a:pt x="128" y="0"/>
                </a:lnTo>
                <a:lnTo>
                  <a:pt x="17" y="0"/>
                </a:lnTo>
                <a:lnTo>
                  <a:pt x="17" y="0"/>
                </a:lnTo>
                <a:lnTo>
                  <a:pt x="13" y="0"/>
                </a:lnTo>
                <a:lnTo>
                  <a:pt x="10" y="1"/>
                </a:lnTo>
                <a:lnTo>
                  <a:pt x="5" y="5"/>
                </a:lnTo>
                <a:lnTo>
                  <a:pt x="1" y="10"/>
                </a:lnTo>
                <a:lnTo>
                  <a:pt x="0" y="13"/>
                </a:lnTo>
                <a:lnTo>
                  <a:pt x="0" y="16"/>
                </a:lnTo>
                <a:lnTo>
                  <a:pt x="0" y="180"/>
                </a:lnTo>
                <a:close/>
                <a:moveTo>
                  <a:pt x="29" y="20"/>
                </a:moveTo>
                <a:lnTo>
                  <a:pt x="114" y="20"/>
                </a:lnTo>
                <a:lnTo>
                  <a:pt x="114" y="20"/>
                </a:lnTo>
                <a:lnTo>
                  <a:pt x="117" y="22"/>
                </a:lnTo>
                <a:lnTo>
                  <a:pt x="120" y="24"/>
                </a:lnTo>
                <a:lnTo>
                  <a:pt x="122" y="26"/>
                </a:lnTo>
                <a:lnTo>
                  <a:pt x="124" y="30"/>
                </a:lnTo>
                <a:lnTo>
                  <a:pt x="124" y="130"/>
                </a:lnTo>
                <a:lnTo>
                  <a:pt x="124" y="130"/>
                </a:lnTo>
                <a:lnTo>
                  <a:pt x="122" y="134"/>
                </a:lnTo>
                <a:lnTo>
                  <a:pt x="120" y="136"/>
                </a:lnTo>
                <a:lnTo>
                  <a:pt x="117" y="138"/>
                </a:lnTo>
                <a:lnTo>
                  <a:pt x="114" y="139"/>
                </a:lnTo>
                <a:lnTo>
                  <a:pt x="29" y="139"/>
                </a:lnTo>
                <a:lnTo>
                  <a:pt x="29" y="139"/>
                </a:lnTo>
                <a:lnTo>
                  <a:pt x="26" y="138"/>
                </a:lnTo>
                <a:lnTo>
                  <a:pt x="23" y="136"/>
                </a:lnTo>
                <a:lnTo>
                  <a:pt x="21" y="134"/>
                </a:lnTo>
                <a:lnTo>
                  <a:pt x="21" y="130"/>
                </a:lnTo>
                <a:lnTo>
                  <a:pt x="21" y="30"/>
                </a:lnTo>
                <a:lnTo>
                  <a:pt x="21" y="30"/>
                </a:lnTo>
                <a:lnTo>
                  <a:pt x="21" y="26"/>
                </a:lnTo>
                <a:lnTo>
                  <a:pt x="23" y="24"/>
                </a:lnTo>
                <a:lnTo>
                  <a:pt x="26" y="22"/>
                </a:lnTo>
                <a:lnTo>
                  <a:pt x="29" y="20"/>
                </a:lnTo>
                <a:lnTo>
                  <a:pt x="29" y="20"/>
                </a:lnTo>
                <a:close/>
                <a:moveTo>
                  <a:pt x="62" y="166"/>
                </a:moveTo>
                <a:lnTo>
                  <a:pt x="62" y="166"/>
                </a:lnTo>
                <a:lnTo>
                  <a:pt x="62" y="162"/>
                </a:lnTo>
                <a:lnTo>
                  <a:pt x="65" y="159"/>
                </a:lnTo>
                <a:lnTo>
                  <a:pt x="68" y="157"/>
                </a:lnTo>
                <a:lnTo>
                  <a:pt x="72" y="156"/>
                </a:lnTo>
                <a:lnTo>
                  <a:pt x="72" y="156"/>
                </a:lnTo>
                <a:lnTo>
                  <a:pt x="75" y="157"/>
                </a:lnTo>
                <a:lnTo>
                  <a:pt x="79" y="159"/>
                </a:lnTo>
                <a:lnTo>
                  <a:pt x="81" y="162"/>
                </a:lnTo>
                <a:lnTo>
                  <a:pt x="82" y="166"/>
                </a:lnTo>
                <a:lnTo>
                  <a:pt x="82" y="166"/>
                </a:lnTo>
                <a:lnTo>
                  <a:pt x="81" y="170"/>
                </a:lnTo>
                <a:lnTo>
                  <a:pt x="79" y="173"/>
                </a:lnTo>
                <a:lnTo>
                  <a:pt x="75" y="175"/>
                </a:lnTo>
                <a:lnTo>
                  <a:pt x="72" y="176"/>
                </a:lnTo>
                <a:lnTo>
                  <a:pt x="72" y="176"/>
                </a:lnTo>
                <a:lnTo>
                  <a:pt x="68" y="175"/>
                </a:lnTo>
                <a:lnTo>
                  <a:pt x="65" y="173"/>
                </a:lnTo>
                <a:lnTo>
                  <a:pt x="62" y="170"/>
                </a:lnTo>
                <a:lnTo>
                  <a:pt x="62" y="166"/>
                </a:lnTo>
                <a:lnTo>
                  <a:pt x="62" y="16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31" name="Freeform 299"/>
          <p:cNvSpPr>
            <a:spLocks noEditPoints="1"/>
          </p:cNvSpPr>
          <p:nvPr/>
        </p:nvSpPr>
        <p:spPr bwMode="auto">
          <a:xfrm>
            <a:off x="2691503" y="1559275"/>
            <a:ext cx="633889" cy="461010"/>
          </a:xfrm>
          <a:custGeom>
            <a:avLst/>
            <a:gdLst>
              <a:gd name="T0" fmla="*/ 0 w 197"/>
              <a:gd name="T1" fmla="*/ 127 h 143"/>
              <a:gd name="T2" fmla="*/ 1 w 197"/>
              <a:gd name="T3" fmla="*/ 133 h 143"/>
              <a:gd name="T4" fmla="*/ 9 w 197"/>
              <a:gd name="T5" fmla="*/ 142 h 143"/>
              <a:gd name="T6" fmla="*/ 16 w 197"/>
              <a:gd name="T7" fmla="*/ 143 h 143"/>
              <a:gd name="T8" fmla="*/ 181 w 197"/>
              <a:gd name="T9" fmla="*/ 143 h 143"/>
              <a:gd name="T10" fmla="*/ 187 w 197"/>
              <a:gd name="T11" fmla="*/ 142 h 143"/>
              <a:gd name="T12" fmla="*/ 195 w 197"/>
              <a:gd name="T13" fmla="*/ 133 h 143"/>
              <a:gd name="T14" fmla="*/ 197 w 197"/>
              <a:gd name="T15" fmla="*/ 127 h 143"/>
              <a:gd name="T16" fmla="*/ 197 w 197"/>
              <a:gd name="T17" fmla="*/ 16 h 143"/>
              <a:gd name="T18" fmla="*/ 195 w 197"/>
              <a:gd name="T19" fmla="*/ 10 h 143"/>
              <a:gd name="T20" fmla="*/ 187 w 197"/>
              <a:gd name="T21" fmla="*/ 1 h 143"/>
              <a:gd name="T22" fmla="*/ 181 w 197"/>
              <a:gd name="T23" fmla="*/ 0 h 143"/>
              <a:gd name="T24" fmla="*/ 16 w 197"/>
              <a:gd name="T25" fmla="*/ 0 h 143"/>
              <a:gd name="T26" fmla="*/ 9 w 197"/>
              <a:gd name="T27" fmla="*/ 1 h 143"/>
              <a:gd name="T28" fmla="*/ 1 w 197"/>
              <a:gd name="T29" fmla="*/ 10 h 143"/>
              <a:gd name="T30" fmla="*/ 0 w 197"/>
              <a:gd name="T31" fmla="*/ 16 h 143"/>
              <a:gd name="T32" fmla="*/ 60 w 197"/>
              <a:gd name="T33" fmla="*/ 71 h 143"/>
              <a:gd name="T34" fmla="*/ 23 w 197"/>
              <a:gd name="T35" fmla="*/ 33 h 143"/>
              <a:gd name="T36" fmla="*/ 21 w 197"/>
              <a:gd name="T37" fmla="*/ 28 h 143"/>
              <a:gd name="T38" fmla="*/ 23 w 197"/>
              <a:gd name="T39" fmla="*/ 22 h 143"/>
              <a:gd name="T40" fmla="*/ 25 w 197"/>
              <a:gd name="T41" fmla="*/ 21 h 143"/>
              <a:gd name="T42" fmla="*/ 31 w 197"/>
              <a:gd name="T43" fmla="*/ 21 h 143"/>
              <a:gd name="T44" fmla="*/ 93 w 197"/>
              <a:gd name="T45" fmla="*/ 83 h 143"/>
              <a:gd name="T46" fmla="*/ 95 w 197"/>
              <a:gd name="T47" fmla="*/ 84 h 143"/>
              <a:gd name="T48" fmla="*/ 101 w 197"/>
              <a:gd name="T49" fmla="*/ 84 h 143"/>
              <a:gd name="T50" fmla="*/ 162 w 197"/>
              <a:gd name="T51" fmla="*/ 22 h 143"/>
              <a:gd name="T52" fmla="*/ 165 w 197"/>
              <a:gd name="T53" fmla="*/ 21 h 143"/>
              <a:gd name="T54" fmla="*/ 171 w 197"/>
              <a:gd name="T55" fmla="*/ 21 h 143"/>
              <a:gd name="T56" fmla="*/ 173 w 197"/>
              <a:gd name="T57" fmla="*/ 22 h 143"/>
              <a:gd name="T58" fmla="*/ 176 w 197"/>
              <a:gd name="T59" fmla="*/ 28 h 143"/>
              <a:gd name="T60" fmla="*/ 173 w 197"/>
              <a:gd name="T61" fmla="*/ 33 h 143"/>
              <a:gd name="T62" fmla="*/ 173 w 197"/>
              <a:gd name="T63" fmla="*/ 109 h 143"/>
              <a:gd name="T64" fmla="*/ 175 w 197"/>
              <a:gd name="T65" fmla="*/ 111 h 143"/>
              <a:gd name="T66" fmla="*/ 175 w 197"/>
              <a:gd name="T67" fmla="*/ 118 h 143"/>
              <a:gd name="T68" fmla="*/ 173 w 197"/>
              <a:gd name="T69" fmla="*/ 121 h 143"/>
              <a:gd name="T70" fmla="*/ 168 w 197"/>
              <a:gd name="T71" fmla="*/ 123 h 143"/>
              <a:gd name="T72" fmla="*/ 162 w 197"/>
              <a:gd name="T73" fmla="*/ 121 h 143"/>
              <a:gd name="T74" fmla="*/ 125 w 197"/>
              <a:gd name="T75" fmla="*/ 83 h 143"/>
              <a:gd name="T76" fmla="*/ 111 w 197"/>
              <a:gd name="T77" fmla="*/ 97 h 143"/>
              <a:gd name="T78" fmla="*/ 106 w 197"/>
              <a:gd name="T79" fmla="*/ 101 h 143"/>
              <a:gd name="T80" fmla="*/ 99 w 197"/>
              <a:gd name="T81" fmla="*/ 102 h 143"/>
              <a:gd name="T82" fmla="*/ 94 w 197"/>
              <a:gd name="T83" fmla="*/ 102 h 143"/>
              <a:gd name="T84" fmla="*/ 88 w 197"/>
              <a:gd name="T85" fmla="*/ 99 h 143"/>
              <a:gd name="T86" fmla="*/ 85 w 197"/>
              <a:gd name="T87" fmla="*/ 97 h 143"/>
              <a:gd name="T88" fmla="*/ 34 w 197"/>
              <a:gd name="T89" fmla="*/ 121 h 143"/>
              <a:gd name="T90" fmla="*/ 31 w 197"/>
              <a:gd name="T91" fmla="*/ 122 h 143"/>
              <a:gd name="T92" fmla="*/ 25 w 197"/>
              <a:gd name="T93" fmla="*/ 122 h 143"/>
              <a:gd name="T94" fmla="*/ 23 w 197"/>
              <a:gd name="T95" fmla="*/ 121 h 143"/>
              <a:gd name="T96" fmla="*/ 21 w 197"/>
              <a:gd name="T97" fmla="*/ 114 h 143"/>
              <a:gd name="T98" fmla="*/ 23 w 197"/>
              <a:gd name="T99" fmla="*/ 109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7" h="143">
                <a:moveTo>
                  <a:pt x="0" y="127"/>
                </a:moveTo>
                <a:lnTo>
                  <a:pt x="0" y="127"/>
                </a:lnTo>
                <a:lnTo>
                  <a:pt x="0" y="130"/>
                </a:lnTo>
                <a:lnTo>
                  <a:pt x="1" y="133"/>
                </a:lnTo>
                <a:lnTo>
                  <a:pt x="4" y="138"/>
                </a:lnTo>
                <a:lnTo>
                  <a:pt x="9" y="142"/>
                </a:lnTo>
                <a:lnTo>
                  <a:pt x="12" y="143"/>
                </a:lnTo>
                <a:lnTo>
                  <a:pt x="16" y="143"/>
                </a:lnTo>
                <a:lnTo>
                  <a:pt x="181" y="143"/>
                </a:lnTo>
                <a:lnTo>
                  <a:pt x="181" y="143"/>
                </a:lnTo>
                <a:lnTo>
                  <a:pt x="184" y="143"/>
                </a:lnTo>
                <a:lnTo>
                  <a:pt x="187" y="142"/>
                </a:lnTo>
                <a:lnTo>
                  <a:pt x="192" y="138"/>
                </a:lnTo>
                <a:lnTo>
                  <a:pt x="195" y="133"/>
                </a:lnTo>
                <a:lnTo>
                  <a:pt x="196" y="130"/>
                </a:lnTo>
                <a:lnTo>
                  <a:pt x="197" y="127"/>
                </a:lnTo>
                <a:lnTo>
                  <a:pt x="197" y="16"/>
                </a:lnTo>
                <a:lnTo>
                  <a:pt x="197" y="16"/>
                </a:lnTo>
                <a:lnTo>
                  <a:pt x="196" y="13"/>
                </a:lnTo>
                <a:lnTo>
                  <a:pt x="195" y="10"/>
                </a:lnTo>
                <a:lnTo>
                  <a:pt x="192" y="5"/>
                </a:lnTo>
                <a:lnTo>
                  <a:pt x="187" y="1"/>
                </a:lnTo>
                <a:lnTo>
                  <a:pt x="184" y="0"/>
                </a:lnTo>
                <a:lnTo>
                  <a:pt x="181" y="0"/>
                </a:lnTo>
                <a:lnTo>
                  <a:pt x="16" y="0"/>
                </a:lnTo>
                <a:lnTo>
                  <a:pt x="16" y="0"/>
                </a:lnTo>
                <a:lnTo>
                  <a:pt x="12" y="0"/>
                </a:lnTo>
                <a:lnTo>
                  <a:pt x="9" y="1"/>
                </a:lnTo>
                <a:lnTo>
                  <a:pt x="4" y="5"/>
                </a:lnTo>
                <a:lnTo>
                  <a:pt x="1" y="10"/>
                </a:lnTo>
                <a:lnTo>
                  <a:pt x="0" y="13"/>
                </a:lnTo>
                <a:lnTo>
                  <a:pt x="0" y="16"/>
                </a:lnTo>
                <a:lnTo>
                  <a:pt x="0" y="127"/>
                </a:lnTo>
                <a:close/>
                <a:moveTo>
                  <a:pt x="60" y="71"/>
                </a:moveTo>
                <a:lnTo>
                  <a:pt x="23" y="33"/>
                </a:lnTo>
                <a:lnTo>
                  <a:pt x="23" y="33"/>
                </a:lnTo>
                <a:lnTo>
                  <a:pt x="21" y="31"/>
                </a:lnTo>
                <a:lnTo>
                  <a:pt x="21" y="28"/>
                </a:lnTo>
                <a:lnTo>
                  <a:pt x="21" y="25"/>
                </a:lnTo>
                <a:lnTo>
                  <a:pt x="23" y="22"/>
                </a:lnTo>
                <a:lnTo>
                  <a:pt x="23" y="22"/>
                </a:lnTo>
                <a:lnTo>
                  <a:pt x="25" y="21"/>
                </a:lnTo>
                <a:lnTo>
                  <a:pt x="28" y="20"/>
                </a:lnTo>
                <a:lnTo>
                  <a:pt x="31" y="21"/>
                </a:lnTo>
                <a:lnTo>
                  <a:pt x="34" y="22"/>
                </a:lnTo>
                <a:lnTo>
                  <a:pt x="93" y="83"/>
                </a:lnTo>
                <a:lnTo>
                  <a:pt x="93" y="83"/>
                </a:lnTo>
                <a:lnTo>
                  <a:pt x="95" y="84"/>
                </a:lnTo>
                <a:lnTo>
                  <a:pt x="99" y="84"/>
                </a:lnTo>
                <a:lnTo>
                  <a:pt x="101" y="84"/>
                </a:lnTo>
                <a:lnTo>
                  <a:pt x="103" y="83"/>
                </a:lnTo>
                <a:lnTo>
                  <a:pt x="162" y="22"/>
                </a:lnTo>
                <a:lnTo>
                  <a:pt x="162" y="22"/>
                </a:lnTo>
                <a:lnTo>
                  <a:pt x="165" y="21"/>
                </a:lnTo>
                <a:lnTo>
                  <a:pt x="168" y="20"/>
                </a:lnTo>
                <a:lnTo>
                  <a:pt x="171" y="21"/>
                </a:lnTo>
                <a:lnTo>
                  <a:pt x="173" y="22"/>
                </a:lnTo>
                <a:lnTo>
                  <a:pt x="173" y="22"/>
                </a:lnTo>
                <a:lnTo>
                  <a:pt x="175" y="25"/>
                </a:lnTo>
                <a:lnTo>
                  <a:pt x="176" y="28"/>
                </a:lnTo>
                <a:lnTo>
                  <a:pt x="175" y="31"/>
                </a:lnTo>
                <a:lnTo>
                  <a:pt x="173" y="33"/>
                </a:lnTo>
                <a:lnTo>
                  <a:pt x="136" y="71"/>
                </a:lnTo>
                <a:lnTo>
                  <a:pt x="173" y="109"/>
                </a:lnTo>
                <a:lnTo>
                  <a:pt x="173" y="109"/>
                </a:lnTo>
                <a:lnTo>
                  <a:pt x="175" y="111"/>
                </a:lnTo>
                <a:lnTo>
                  <a:pt x="176" y="114"/>
                </a:lnTo>
                <a:lnTo>
                  <a:pt x="175" y="118"/>
                </a:lnTo>
                <a:lnTo>
                  <a:pt x="173" y="121"/>
                </a:lnTo>
                <a:lnTo>
                  <a:pt x="173" y="121"/>
                </a:lnTo>
                <a:lnTo>
                  <a:pt x="171" y="122"/>
                </a:lnTo>
                <a:lnTo>
                  <a:pt x="168" y="123"/>
                </a:lnTo>
                <a:lnTo>
                  <a:pt x="165" y="122"/>
                </a:lnTo>
                <a:lnTo>
                  <a:pt x="162" y="121"/>
                </a:lnTo>
                <a:lnTo>
                  <a:pt x="125" y="83"/>
                </a:lnTo>
                <a:lnTo>
                  <a:pt x="125" y="83"/>
                </a:lnTo>
                <a:lnTo>
                  <a:pt x="111" y="97"/>
                </a:lnTo>
                <a:lnTo>
                  <a:pt x="111" y="97"/>
                </a:lnTo>
                <a:lnTo>
                  <a:pt x="109" y="99"/>
                </a:lnTo>
                <a:lnTo>
                  <a:pt x="106" y="101"/>
                </a:lnTo>
                <a:lnTo>
                  <a:pt x="102" y="102"/>
                </a:lnTo>
                <a:lnTo>
                  <a:pt x="99" y="102"/>
                </a:lnTo>
                <a:lnTo>
                  <a:pt x="99" y="102"/>
                </a:lnTo>
                <a:lnTo>
                  <a:pt x="94" y="102"/>
                </a:lnTo>
                <a:lnTo>
                  <a:pt x="91" y="101"/>
                </a:lnTo>
                <a:lnTo>
                  <a:pt x="88" y="99"/>
                </a:lnTo>
                <a:lnTo>
                  <a:pt x="85" y="97"/>
                </a:lnTo>
                <a:lnTo>
                  <a:pt x="85" y="97"/>
                </a:lnTo>
                <a:lnTo>
                  <a:pt x="71" y="83"/>
                </a:lnTo>
                <a:lnTo>
                  <a:pt x="34" y="121"/>
                </a:lnTo>
                <a:lnTo>
                  <a:pt x="34" y="121"/>
                </a:lnTo>
                <a:lnTo>
                  <a:pt x="31" y="122"/>
                </a:lnTo>
                <a:lnTo>
                  <a:pt x="28" y="123"/>
                </a:lnTo>
                <a:lnTo>
                  <a:pt x="25" y="122"/>
                </a:lnTo>
                <a:lnTo>
                  <a:pt x="23" y="121"/>
                </a:lnTo>
                <a:lnTo>
                  <a:pt x="23" y="121"/>
                </a:lnTo>
                <a:lnTo>
                  <a:pt x="21" y="118"/>
                </a:lnTo>
                <a:lnTo>
                  <a:pt x="21" y="114"/>
                </a:lnTo>
                <a:lnTo>
                  <a:pt x="21" y="111"/>
                </a:lnTo>
                <a:lnTo>
                  <a:pt x="23" y="109"/>
                </a:lnTo>
                <a:lnTo>
                  <a:pt x="60" y="7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4714897" y="2199487"/>
            <a:ext cx="2489454" cy="1709431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sp>
        <p:nvSpPr>
          <p:cNvPr id="133" name="Freeform 18"/>
          <p:cNvSpPr>
            <a:spLocks/>
          </p:cNvSpPr>
          <p:nvPr/>
        </p:nvSpPr>
        <p:spPr bwMode="auto">
          <a:xfrm flipH="1">
            <a:off x="6448557" y="2875717"/>
            <a:ext cx="240982" cy="691515"/>
          </a:xfrm>
          <a:custGeom>
            <a:avLst/>
            <a:gdLst>
              <a:gd name="T0" fmla="*/ 32 w 138"/>
              <a:gd name="T1" fmla="*/ 0 h 396"/>
              <a:gd name="T2" fmla="*/ 138 w 138"/>
              <a:gd name="T3" fmla="*/ 90 h 396"/>
              <a:gd name="T4" fmla="*/ 138 w 138"/>
              <a:gd name="T5" fmla="*/ 396 h 396"/>
              <a:gd name="T6" fmla="*/ 0 w 138"/>
              <a:gd name="T7" fmla="*/ 396 h 396"/>
              <a:gd name="T8" fmla="*/ 0 w 138"/>
              <a:gd name="T9" fmla="*/ 0 h 396"/>
              <a:gd name="T10" fmla="*/ 32 w 138"/>
              <a:gd name="T11" fmla="*/ 0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396">
                <a:moveTo>
                  <a:pt x="32" y="0"/>
                </a:moveTo>
                <a:lnTo>
                  <a:pt x="138" y="90"/>
                </a:lnTo>
                <a:lnTo>
                  <a:pt x="138" y="396"/>
                </a:lnTo>
                <a:lnTo>
                  <a:pt x="0" y="396"/>
                </a:lnTo>
                <a:lnTo>
                  <a:pt x="0" y="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sp>
        <p:nvSpPr>
          <p:cNvPr id="134" name="Freeform 19"/>
          <p:cNvSpPr>
            <a:spLocks/>
          </p:cNvSpPr>
          <p:nvPr/>
        </p:nvSpPr>
        <p:spPr bwMode="auto">
          <a:xfrm flipH="1">
            <a:off x="6083590" y="3076535"/>
            <a:ext cx="242730" cy="490696"/>
          </a:xfrm>
          <a:custGeom>
            <a:avLst/>
            <a:gdLst>
              <a:gd name="T0" fmla="*/ 68 w 77"/>
              <a:gd name="T1" fmla="*/ 9 h 156"/>
              <a:gd name="T2" fmla="*/ 77 w 77"/>
              <a:gd name="T3" fmla="*/ 0 h 156"/>
              <a:gd name="T4" fmla="*/ 77 w 77"/>
              <a:gd name="T5" fmla="*/ 156 h 156"/>
              <a:gd name="T6" fmla="*/ 0 w 77"/>
              <a:gd name="T7" fmla="*/ 156 h 156"/>
              <a:gd name="T8" fmla="*/ 0 w 77"/>
              <a:gd name="T9" fmla="*/ 18 h 156"/>
              <a:gd name="T10" fmla="*/ 68 w 77"/>
              <a:gd name="T11" fmla="*/ 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7" h="156">
                <a:moveTo>
                  <a:pt x="68" y="9"/>
                </a:moveTo>
                <a:cubicBezTo>
                  <a:pt x="77" y="0"/>
                  <a:pt x="77" y="0"/>
                  <a:pt x="77" y="0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8"/>
                  <a:pt x="0" y="18"/>
                  <a:pt x="0" y="18"/>
                </a:cubicBezTo>
                <a:cubicBezTo>
                  <a:pt x="22" y="29"/>
                  <a:pt x="50" y="26"/>
                  <a:pt x="68" y="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sp>
        <p:nvSpPr>
          <p:cNvPr id="135" name="Freeform 20"/>
          <p:cNvSpPr>
            <a:spLocks/>
          </p:cNvSpPr>
          <p:nvPr/>
        </p:nvSpPr>
        <p:spPr bwMode="auto">
          <a:xfrm flipH="1">
            <a:off x="5701162" y="3057327"/>
            <a:ext cx="240982" cy="509905"/>
          </a:xfrm>
          <a:custGeom>
            <a:avLst/>
            <a:gdLst>
              <a:gd name="T0" fmla="*/ 0 w 138"/>
              <a:gd name="T1" fmla="*/ 0 h 292"/>
              <a:gd name="T2" fmla="*/ 138 w 138"/>
              <a:gd name="T3" fmla="*/ 103 h 292"/>
              <a:gd name="T4" fmla="*/ 138 w 138"/>
              <a:gd name="T5" fmla="*/ 292 h 292"/>
              <a:gd name="T6" fmla="*/ 0 w 138"/>
              <a:gd name="T7" fmla="*/ 292 h 292"/>
              <a:gd name="T8" fmla="*/ 0 w 138"/>
              <a:gd name="T9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292">
                <a:moveTo>
                  <a:pt x="0" y="0"/>
                </a:moveTo>
                <a:lnTo>
                  <a:pt x="138" y="103"/>
                </a:lnTo>
                <a:lnTo>
                  <a:pt x="138" y="292"/>
                </a:lnTo>
                <a:lnTo>
                  <a:pt x="0" y="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sp>
        <p:nvSpPr>
          <p:cNvPr id="136" name="Freeform 21"/>
          <p:cNvSpPr>
            <a:spLocks/>
          </p:cNvSpPr>
          <p:nvPr/>
        </p:nvSpPr>
        <p:spPr bwMode="auto">
          <a:xfrm flipH="1">
            <a:off x="5315240" y="3343711"/>
            <a:ext cx="240982" cy="223520"/>
          </a:xfrm>
          <a:custGeom>
            <a:avLst/>
            <a:gdLst>
              <a:gd name="T0" fmla="*/ 0 w 138"/>
              <a:gd name="T1" fmla="*/ 0 h 128"/>
              <a:gd name="T2" fmla="*/ 138 w 138"/>
              <a:gd name="T3" fmla="*/ 103 h 128"/>
              <a:gd name="T4" fmla="*/ 138 w 138"/>
              <a:gd name="T5" fmla="*/ 128 h 128"/>
              <a:gd name="T6" fmla="*/ 0 w 138"/>
              <a:gd name="T7" fmla="*/ 128 h 128"/>
              <a:gd name="T8" fmla="*/ 0 w 138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28">
                <a:moveTo>
                  <a:pt x="0" y="0"/>
                </a:moveTo>
                <a:lnTo>
                  <a:pt x="138" y="103"/>
                </a:lnTo>
                <a:lnTo>
                  <a:pt x="138" y="128"/>
                </a:lnTo>
                <a:lnTo>
                  <a:pt x="0" y="1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white"/>
              </a:solidFill>
            </a:endParaRPr>
          </a:p>
        </p:txBody>
      </p:sp>
      <p:sp>
        <p:nvSpPr>
          <p:cNvPr id="137" name="Freeform 22"/>
          <p:cNvSpPr>
            <a:spLocks noEditPoints="1"/>
          </p:cNvSpPr>
          <p:nvPr/>
        </p:nvSpPr>
        <p:spPr bwMode="auto">
          <a:xfrm flipH="1">
            <a:off x="4611502" y="2109113"/>
            <a:ext cx="2713673" cy="2413317"/>
          </a:xfrm>
          <a:custGeom>
            <a:avLst/>
            <a:gdLst>
              <a:gd name="T0" fmla="*/ 796 w 864"/>
              <a:gd name="T1" fmla="*/ 0 h 768"/>
              <a:gd name="T2" fmla="*/ 68 w 864"/>
              <a:gd name="T3" fmla="*/ 0 h 768"/>
              <a:gd name="T4" fmla="*/ 0 w 864"/>
              <a:gd name="T5" fmla="*/ 68 h 768"/>
              <a:gd name="T6" fmla="*/ 0 w 864"/>
              <a:gd name="T7" fmla="*/ 551 h 768"/>
              <a:gd name="T8" fmla="*/ 68 w 864"/>
              <a:gd name="T9" fmla="*/ 619 h 768"/>
              <a:gd name="T10" fmla="*/ 796 w 864"/>
              <a:gd name="T11" fmla="*/ 619 h 768"/>
              <a:gd name="T12" fmla="*/ 864 w 864"/>
              <a:gd name="T13" fmla="*/ 551 h 768"/>
              <a:gd name="T14" fmla="*/ 864 w 864"/>
              <a:gd name="T15" fmla="*/ 68 h 768"/>
              <a:gd name="T16" fmla="*/ 796 w 864"/>
              <a:gd name="T17" fmla="*/ 0 h 768"/>
              <a:gd name="T18" fmla="*/ 814 w 864"/>
              <a:gd name="T19" fmla="*/ 518 h 768"/>
              <a:gd name="T20" fmla="*/ 52 w 864"/>
              <a:gd name="T21" fmla="*/ 518 h 768"/>
              <a:gd name="T22" fmla="*/ 52 w 864"/>
              <a:gd name="T23" fmla="*/ 53 h 768"/>
              <a:gd name="T24" fmla="*/ 814 w 864"/>
              <a:gd name="T25" fmla="*/ 53 h 768"/>
              <a:gd name="T26" fmla="*/ 814 w 864"/>
              <a:gd name="T27" fmla="*/ 518 h 768"/>
              <a:gd name="T28" fmla="*/ 551 w 864"/>
              <a:gd name="T29" fmla="*/ 732 h 768"/>
              <a:gd name="T30" fmla="*/ 640 w 864"/>
              <a:gd name="T31" fmla="*/ 732 h 768"/>
              <a:gd name="T32" fmla="*/ 640 w 864"/>
              <a:gd name="T33" fmla="*/ 768 h 768"/>
              <a:gd name="T34" fmla="*/ 225 w 864"/>
              <a:gd name="T35" fmla="*/ 768 h 768"/>
              <a:gd name="T36" fmla="*/ 225 w 864"/>
              <a:gd name="T37" fmla="*/ 732 h 768"/>
              <a:gd name="T38" fmla="*/ 314 w 864"/>
              <a:gd name="T39" fmla="*/ 732 h 768"/>
              <a:gd name="T40" fmla="*/ 342 w 864"/>
              <a:gd name="T41" fmla="*/ 684 h 768"/>
              <a:gd name="T42" fmla="*/ 358 w 864"/>
              <a:gd name="T43" fmla="*/ 663 h 768"/>
              <a:gd name="T44" fmla="*/ 432 w 864"/>
              <a:gd name="T45" fmla="*/ 663 h 768"/>
              <a:gd name="T46" fmla="*/ 507 w 864"/>
              <a:gd name="T47" fmla="*/ 663 h 768"/>
              <a:gd name="T48" fmla="*/ 522 w 864"/>
              <a:gd name="T49" fmla="*/ 684 h 768"/>
              <a:gd name="T50" fmla="*/ 551 w 864"/>
              <a:gd name="T51" fmla="*/ 732 h 768"/>
              <a:gd name="T52" fmla="*/ 152 w 864"/>
              <a:gd name="T53" fmla="*/ 244 h 768"/>
              <a:gd name="T54" fmla="*/ 152 w 864"/>
              <a:gd name="T55" fmla="*/ 121 h 768"/>
              <a:gd name="T56" fmla="*/ 268 w 864"/>
              <a:gd name="T57" fmla="*/ 126 h 768"/>
              <a:gd name="T58" fmla="*/ 283 w 864"/>
              <a:gd name="T59" fmla="*/ 142 h 768"/>
              <a:gd name="T60" fmla="*/ 267 w 864"/>
              <a:gd name="T61" fmla="*/ 157 h 768"/>
              <a:gd name="T62" fmla="*/ 206 w 864"/>
              <a:gd name="T63" fmla="*/ 154 h 768"/>
              <a:gd name="T64" fmla="*/ 329 w 864"/>
              <a:gd name="T65" fmla="*/ 258 h 768"/>
              <a:gd name="T66" fmla="*/ 364 w 864"/>
              <a:gd name="T67" fmla="*/ 257 h 768"/>
              <a:gd name="T68" fmla="*/ 379 w 864"/>
              <a:gd name="T69" fmla="*/ 242 h 768"/>
              <a:gd name="T70" fmla="*/ 457 w 864"/>
              <a:gd name="T71" fmla="*/ 237 h 768"/>
              <a:gd name="T72" fmla="*/ 705 w 864"/>
              <a:gd name="T73" fmla="*/ 421 h 768"/>
              <a:gd name="T74" fmla="*/ 708 w 864"/>
              <a:gd name="T75" fmla="*/ 443 h 768"/>
              <a:gd name="T76" fmla="*/ 695 w 864"/>
              <a:gd name="T77" fmla="*/ 450 h 768"/>
              <a:gd name="T78" fmla="*/ 686 w 864"/>
              <a:gd name="T79" fmla="*/ 446 h 768"/>
              <a:gd name="T80" fmla="*/ 438 w 864"/>
              <a:gd name="T81" fmla="*/ 263 h 768"/>
              <a:gd name="T82" fmla="*/ 401 w 864"/>
              <a:gd name="T83" fmla="*/ 265 h 768"/>
              <a:gd name="T84" fmla="*/ 386 w 864"/>
              <a:gd name="T85" fmla="*/ 279 h 768"/>
              <a:gd name="T86" fmla="*/ 309 w 864"/>
              <a:gd name="T87" fmla="*/ 282 h 768"/>
              <a:gd name="T88" fmla="*/ 184 w 864"/>
              <a:gd name="T89" fmla="*/ 176 h 768"/>
              <a:gd name="T90" fmla="*/ 184 w 864"/>
              <a:gd name="T91" fmla="*/ 244 h 768"/>
              <a:gd name="T92" fmla="*/ 168 w 864"/>
              <a:gd name="T93" fmla="*/ 260 h 768"/>
              <a:gd name="T94" fmla="*/ 152 w 864"/>
              <a:gd name="T95" fmla="*/ 244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64" h="768">
                <a:moveTo>
                  <a:pt x="796" y="0"/>
                </a:moveTo>
                <a:cubicBezTo>
                  <a:pt x="68" y="0"/>
                  <a:pt x="68" y="0"/>
                  <a:pt x="68" y="0"/>
                </a:cubicBezTo>
                <a:cubicBezTo>
                  <a:pt x="30" y="0"/>
                  <a:pt x="0" y="31"/>
                  <a:pt x="0" y="68"/>
                </a:cubicBezTo>
                <a:cubicBezTo>
                  <a:pt x="0" y="551"/>
                  <a:pt x="0" y="551"/>
                  <a:pt x="0" y="551"/>
                </a:cubicBezTo>
                <a:cubicBezTo>
                  <a:pt x="0" y="588"/>
                  <a:pt x="30" y="619"/>
                  <a:pt x="68" y="619"/>
                </a:cubicBezTo>
                <a:cubicBezTo>
                  <a:pt x="796" y="619"/>
                  <a:pt x="796" y="619"/>
                  <a:pt x="796" y="619"/>
                </a:cubicBezTo>
                <a:cubicBezTo>
                  <a:pt x="833" y="619"/>
                  <a:pt x="864" y="588"/>
                  <a:pt x="864" y="551"/>
                </a:cubicBezTo>
                <a:cubicBezTo>
                  <a:pt x="864" y="68"/>
                  <a:pt x="864" y="68"/>
                  <a:pt x="864" y="68"/>
                </a:cubicBezTo>
                <a:cubicBezTo>
                  <a:pt x="864" y="31"/>
                  <a:pt x="833" y="0"/>
                  <a:pt x="796" y="0"/>
                </a:cubicBezTo>
                <a:close/>
                <a:moveTo>
                  <a:pt x="814" y="518"/>
                </a:moveTo>
                <a:cubicBezTo>
                  <a:pt x="52" y="518"/>
                  <a:pt x="52" y="518"/>
                  <a:pt x="52" y="518"/>
                </a:cubicBezTo>
                <a:cubicBezTo>
                  <a:pt x="52" y="53"/>
                  <a:pt x="52" y="53"/>
                  <a:pt x="52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18"/>
                </a:lnTo>
                <a:close/>
                <a:moveTo>
                  <a:pt x="551" y="732"/>
                </a:moveTo>
                <a:cubicBezTo>
                  <a:pt x="640" y="732"/>
                  <a:pt x="640" y="732"/>
                  <a:pt x="640" y="732"/>
                </a:cubicBezTo>
                <a:cubicBezTo>
                  <a:pt x="640" y="768"/>
                  <a:pt x="640" y="768"/>
                  <a:pt x="640" y="768"/>
                </a:cubicBezTo>
                <a:cubicBezTo>
                  <a:pt x="225" y="768"/>
                  <a:pt x="225" y="768"/>
                  <a:pt x="225" y="768"/>
                </a:cubicBezTo>
                <a:cubicBezTo>
                  <a:pt x="225" y="732"/>
                  <a:pt x="225" y="732"/>
                  <a:pt x="225" y="732"/>
                </a:cubicBezTo>
                <a:cubicBezTo>
                  <a:pt x="314" y="732"/>
                  <a:pt x="314" y="732"/>
                  <a:pt x="314" y="732"/>
                </a:cubicBezTo>
                <a:cubicBezTo>
                  <a:pt x="321" y="725"/>
                  <a:pt x="332" y="711"/>
                  <a:pt x="342" y="684"/>
                </a:cubicBezTo>
                <a:cubicBezTo>
                  <a:pt x="342" y="684"/>
                  <a:pt x="348" y="664"/>
                  <a:pt x="358" y="663"/>
                </a:cubicBezTo>
                <a:cubicBezTo>
                  <a:pt x="363" y="662"/>
                  <a:pt x="398" y="662"/>
                  <a:pt x="432" y="663"/>
                </a:cubicBezTo>
                <a:cubicBezTo>
                  <a:pt x="467" y="662"/>
                  <a:pt x="502" y="662"/>
                  <a:pt x="507" y="663"/>
                </a:cubicBezTo>
                <a:cubicBezTo>
                  <a:pt x="517" y="664"/>
                  <a:pt x="522" y="684"/>
                  <a:pt x="522" y="684"/>
                </a:cubicBezTo>
                <a:cubicBezTo>
                  <a:pt x="533" y="711"/>
                  <a:pt x="543" y="725"/>
                  <a:pt x="551" y="732"/>
                </a:cubicBezTo>
                <a:close/>
                <a:moveTo>
                  <a:pt x="152" y="244"/>
                </a:moveTo>
                <a:cubicBezTo>
                  <a:pt x="152" y="121"/>
                  <a:pt x="152" y="121"/>
                  <a:pt x="152" y="121"/>
                </a:cubicBezTo>
                <a:cubicBezTo>
                  <a:pt x="268" y="126"/>
                  <a:pt x="268" y="126"/>
                  <a:pt x="268" y="126"/>
                </a:cubicBezTo>
                <a:cubicBezTo>
                  <a:pt x="277" y="126"/>
                  <a:pt x="283" y="133"/>
                  <a:pt x="283" y="142"/>
                </a:cubicBezTo>
                <a:cubicBezTo>
                  <a:pt x="283" y="150"/>
                  <a:pt x="276" y="157"/>
                  <a:pt x="267" y="157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329" y="258"/>
                  <a:pt x="329" y="258"/>
                  <a:pt x="329" y="258"/>
                </a:cubicBezTo>
                <a:cubicBezTo>
                  <a:pt x="339" y="266"/>
                  <a:pt x="355" y="266"/>
                  <a:pt x="364" y="257"/>
                </a:cubicBezTo>
                <a:cubicBezTo>
                  <a:pt x="379" y="242"/>
                  <a:pt x="379" y="242"/>
                  <a:pt x="379" y="242"/>
                </a:cubicBezTo>
                <a:cubicBezTo>
                  <a:pt x="400" y="223"/>
                  <a:pt x="434" y="220"/>
                  <a:pt x="457" y="237"/>
                </a:cubicBezTo>
                <a:cubicBezTo>
                  <a:pt x="705" y="421"/>
                  <a:pt x="705" y="421"/>
                  <a:pt x="705" y="421"/>
                </a:cubicBezTo>
                <a:cubicBezTo>
                  <a:pt x="712" y="427"/>
                  <a:pt x="713" y="436"/>
                  <a:pt x="708" y="443"/>
                </a:cubicBezTo>
                <a:cubicBezTo>
                  <a:pt x="705" y="447"/>
                  <a:pt x="700" y="450"/>
                  <a:pt x="695" y="450"/>
                </a:cubicBezTo>
                <a:cubicBezTo>
                  <a:pt x="692" y="450"/>
                  <a:pt x="689" y="449"/>
                  <a:pt x="686" y="446"/>
                </a:cubicBezTo>
                <a:cubicBezTo>
                  <a:pt x="438" y="263"/>
                  <a:pt x="438" y="263"/>
                  <a:pt x="438" y="263"/>
                </a:cubicBezTo>
                <a:cubicBezTo>
                  <a:pt x="428" y="255"/>
                  <a:pt x="410" y="256"/>
                  <a:pt x="401" y="265"/>
                </a:cubicBezTo>
                <a:cubicBezTo>
                  <a:pt x="386" y="279"/>
                  <a:pt x="386" y="279"/>
                  <a:pt x="386" y="279"/>
                </a:cubicBezTo>
                <a:cubicBezTo>
                  <a:pt x="365" y="299"/>
                  <a:pt x="331" y="300"/>
                  <a:pt x="309" y="282"/>
                </a:cubicBezTo>
                <a:cubicBezTo>
                  <a:pt x="184" y="176"/>
                  <a:pt x="184" y="176"/>
                  <a:pt x="184" y="176"/>
                </a:cubicBezTo>
                <a:cubicBezTo>
                  <a:pt x="184" y="244"/>
                  <a:pt x="184" y="244"/>
                  <a:pt x="184" y="244"/>
                </a:cubicBezTo>
                <a:cubicBezTo>
                  <a:pt x="184" y="253"/>
                  <a:pt x="177" y="260"/>
                  <a:pt x="168" y="260"/>
                </a:cubicBezTo>
                <a:cubicBezTo>
                  <a:pt x="159" y="260"/>
                  <a:pt x="152" y="253"/>
                  <a:pt x="152" y="2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kern="0">
              <a:solidFill>
                <a:prstClr val="black"/>
              </a:solidFill>
            </a:endParaRPr>
          </a:p>
        </p:txBody>
      </p:sp>
      <p:sp>
        <p:nvSpPr>
          <p:cNvPr id="138" name="Oval 137"/>
          <p:cNvSpPr/>
          <p:nvPr/>
        </p:nvSpPr>
        <p:spPr>
          <a:xfrm>
            <a:off x="3681889" y="2889337"/>
            <a:ext cx="132541" cy="132541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black"/>
              </a:solidFill>
            </a:endParaRPr>
          </a:p>
        </p:txBody>
      </p:sp>
      <p:grpSp>
        <p:nvGrpSpPr>
          <p:cNvPr id="139" name="Group 138"/>
          <p:cNvGrpSpPr/>
          <p:nvPr/>
        </p:nvGrpSpPr>
        <p:grpSpPr>
          <a:xfrm>
            <a:off x="3468759" y="3433903"/>
            <a:ext cx="558800" cy="497684"/>
            <a:chOff x="1290796" y="2402608"/>
            <a:chExt cx="461818" cy="411309"/>
          </a:xfrm>
        </p:grpSpPr>
        <p:sp>
          <p:nvSpPr>
            <p:cNvPr id="140" name="Rectangle 139"/>
            <p:cNvSpPr/>
            <p:nvPr/>
          </p:nvSpPr>
          <p:spPr>
            <a:xfrm rot="5400000">
              <a:off x="1401434" y="2379345"/>
              <a:ext cx="260228" cy="378192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</a:endParaRPr>
            </a:p>
          </p:txBody>
        </p:sp>
        <p:sp>
          <p:nvSpPr>
            <p:cNvPr id="141" name="Freeform 300"/>
            <p:cNvSpPr>
              <a:spLocks noEditPoints="1"/>
            </p:cNvSpPr>
            <p:nvPr/>
          </p:nvSpPr>
          <p:spPr bwMode="auto">
            <a:xfrm flipH="1">
              <a:off x="1290796" y="2402608"/>
              <a:ext cx="461818" cy="411309"/>
            </a:xfrm>
            <a:custGeom>
              <a:avLst/>
              <a:gdLst>
                <a:gd name="T0" fmla="*/ 0 w 193"/>
                <a:gd name="T1" fmla="*/ 119 h 170"/>
                <a:gd name="T2" fmla="*/ 1 w 193"/>
                <a:gd name="T3" fmla="*/ 126 h 170"/>
                <a:gd name="T4" fmla="*/ 9 w 193"/>
                <a:gd name="T5" fmla="*/ 135 h 170"/>
                <a:gd name="T6" fmla="*/ 16 w 193"/>
                <a:gd name="T7" fmla="*/ 136 h 170"/>
                <a:gd name="T8" fmla="*/ 41 w 193"/>
                <a:gd name="T9" fmla="*/ 161 h 170"/>
                <a:gd name="T10" fmla="*/ 41 w 193"/>
                <a:gd name="T11" fmla="*/ 164 h 170"/>
                <a:gd name="T12" fmla="*/ 45 w 193"/>
                <a:gd name="T13" fmla="*/ 169 h 170"/>
                <a:gd name="T14" fmla="*/ 49 w 193"/>
                <a:gd name="T15" fmla="*/ 170 h 170"/>
                <a:gd name="T16" fmla="*/ 54 w 193"/>
                <a:gd name="T17" fmla="*/ 167 h 170"/>
                <a:gd name="T18" fmla="*/ 176 w 193"/>
                <a:gd name="T19" fmla="*/ 136 h 170"/>
                <a:gd name="T20" fmla="*/ 179 w 193"/>
                <a:gd name="T21" fmla="*/ 136 h 170"/>
                <a:gd name="T22" fmla="*/ 188 w 193"/>
                <a:gd name="T23" fmla="*/ 131 h 170"/>
                <a:gd name="T24" fmla="*/ 192 w 193"/>
                <a:gd name="T25" fmla="*/ 122 h 170"/>
                <a:gd name="T26" fmla="*/ 193 w 193"/>
                <a:gd name="T27" fmla="*/ 17 h 170"/>
                <a:gd name="T28" fmla="*/ 192 w 193"/>
                <a:gd name="T29" fmla="*/ 14 h 170"/>
                <a:gd name="T30" fmla="*/ 188 w 193"/>
                <a:gd name="T31" fmla="*/ 6 h 170"/>
                <a:gd name="T32" fmla="*/ 179 w 193"/>
                <a:gd name="T33" fmla="*/ 0 h 170"/>
                <a:gd name="T34" fmla="*/ 16 w 193"/>
                <a:gd name="T35" fmla="*/ 0 h 170"/>
                <a:gd name="T36" fmla="*/ 12 w 193"/>
                <a:gd name="T37" fmla="*/ 0 h 170"/>
                <a:gd name="T38" fmla="*/ 4 w 193"/>
                <a:gd name="T39" fmla="*/ 6 h 170"/>
                <a:gd name="T40" fmla="*/ 0 w 193"/>
                <a:gd name="T41" fmla="*/ 14 h 170"/>
                <a:gd name="T42" fmla="*/ 0 w 193"/>
                <a:gd name="T43" fmla="*/ 119 h 170"/>
                <a:gd name="T44" fmla="*/ 49 w 193"/>
                <a:gd name="T45" fmla="*/ 72 h 170"/>
                <a:gd name="T46" fmla="*/ 52 w 193"/>
                <a:gd name="T47" fmla="*/ 65 h 170"/>
                <a:gd name="T48" fmla="*/ 59 w 193"/>
                <a:gd name="T49" fmla="*/ 62 h 170"/>
                <a:gd name="T50" fmla="*/ 62 w 193"/>
                <a:gd name="T51" fmla="*/ 63 h 170"/>
                <a:gd name="T52" fmla="*/ 69 w 193"/>
                <a:gd name="T53" fmla="*/ 68 h 170"/>
                <a:gd name="T54" fmla="*/ 70 w 193"/>
                <a:gd name="T55" fmla="*/ 72 h 170"/>
                <a:gd name="T56" fmla="*/ 67 w 193"/>
                <a:gd name="T57" fmla="*/ 79 h 170"/>
                <a:gd name="T58" fmla="*/ 59 w 193"/>
                <a:gd name="T59" fmla="*/ 82 h 170"/>
                <a:gd name="T60" fmla="*/ 55 w 193"/>
                <a:gd name="T61" fmla="*/ 81 h 170"/>
                <a:gd name="T62" fmla="*/ 49 w 193"/>
                <a:gd name="T63" fmla="*/ 76 h 170"/>
                <a:gd name="T64" fmla="*/ 49 w 193"/>
                <a:gd name="T65" fmla="*/ 72 h 170"/>
                <a:gd name="T66" fmla="*/ 86 w 193"/>
                <a:gd name="T67" fmla="*/ 72 h 170"/>
                <a:gd name="T68" fmla="*/ 89 w 193"/>
                <a:gd name="T69" fmla="*/ 65 h 170"/>
                <a:gd name="T70" fmla="*/ 96 w 193"/>
                <a:gd name="T71" fmla="*/ 62 h 170"/>
                <a:gd name="T72" fmla="*/ 99 w 193"/>
                <a:gd name="T73" fmla="*/ 63 h 170"/>
                <a:gd name="T74" fmla="*/ 106 w 193"/>
                <a:gd name="T75" fmla="*/ 68 h 170"/>
                <a:gd name="T76" fmla="*/ 107 w 193"/>
                <a:gd name="T77" fmla="*/ 72 h 170"/>
                <a:gd name="T78" fmla="*/ 103 w 193"/>
                <a:gd name="T79" fmla="*/ 79 h 170"/>
                <a:gd name="T80" fmla="*/ 96 w 193"/>
                <a:gd name="T81" fmla="*/ 82 h 170"/>
                <a:gd name="T82" fmla="*/ 92 w 193"/>
                <a:gd name="T83" fmla="*/ 81 h 170"/>
                <a:gd name="T84" fmla="*/ 86 w 193"/>
                <a:gd name="T85" fmla="*/ 76 h 170"/>
                <a:gd name="T86" fmla="*/ 86 w 193"/>
                <a:gd name="T87" fmla="*/ 72 h 170"/>
                <a:gd name="T88" fmla="*/ 123 w 193"/>
                <a:gd name="T89" fmla="*/ 72 h 170"/>
                <a:gd name="T90" fmla="*/ 126 w 193"/>
                <a:gd name="T91" fmla="*/ 65 h 170"/>
                <a:gd name="T92" fmla="*/ 133 w 193"/>
                <a:gd name="T93" fmla="*/ 62 h 170"/>
                <a:gd name="T94" fmla="*/ 136 w 193"/>
                <a:gd name="T95" fmla="*/ 63 h 170"/>
                <a:gd name="T96" fmla="*/ 142 w 193"/>
                <a:gd name="T97" fmla="*/ 68 h 170"/>
                <a:gd name="T98" fmla="*/ 143 w 193"/>
                <a:gd name="T99" fmla="*/ 72 h 170"/>
                <a:gd name="T100" fmla="*/ 140 w 193"/>
                <a:gd name="T101" fmla="*/ 79 h 170"/>
                <a:gd name="T102" fmla="*/ 133 w 193"/>
                <a:gd name="T103" fmla="*/ 82 h 170"/>
                <a:gd name="T104" fmla="*/ 129 w 193"/>
                <a:gd name="T105" fmla="*/ 81 h 170"/>
                <a:gd name="T106" fmla="*/ 123 w 193"/>
                <a:gd name="T107" fmla="*/ 76 h 170"/>
                <a:gd name="T108" fmla="*/ 123 w 193"/>
                <a:gd name="T109" fmla="*/ 7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3" h="170">
                  <a:moveTo>
                    <a:pt x="0" y="119"/>
                  </a:moveTo>
                  <a:lnTo>
                    <a:pt x="0" y="119"/>
                  </a:lnTo>
                  <a:lnTo>
                    <a:pt x="0" y="122"/>
                  </a:lnTo>
                  <a:lnTo>
                    <a:pt x="1" y="126"/>
                  </a:lnTo>
                  <a:lnTo>
                    <a:pt x="4" y="131"/>
                  </a:lnTo>
                  <a:lnTo>
                    <a:pt x="9" y="135"/>
                  </a:lnTo>
                  <a:lnTo>
                    <a:pt x="12" y="136"/>
                  </a:lnTo>
                  <a:lnTo>
                    <a:pt x="16" y="136"/>
                  </a:lnTo>
                  <a:lnTo>
                    <a:pt x="41" y="136"/>
                  </a:lnTo>
                  <a:lnTo>
                    <a:pt x="41" y="161"/>
                  </a:lnTo>
                  <a:lnTo>
                    <a:pt x="41" y="161"/>
                  </a:lnTo>
                  <a:lnTo>
                    <a:pt x="41" y="164"/>
                  </a:lnTo>
                  <a:lnTo>
                    <a:pt x="43" y="167"/>
                  </a:lnTo>
                  <a:lnTo>
                    <a:pt x="45" y="169"/>
                  </a:lnTo>
                  <a:lnTo>
                    <a:pt x="49" y="170"/>
                  </a:lnTo>
                  <a:lnTo>
                    <a:pt x="49" y="170"/>
                  </a:lnTo>
                  <a:lnTo>
                    <a:pt x="52" y="169"/>
                  </a:lnTo>
                  <a:lnTo>
                    <a:pt x="54" y="167"/>
                  </a:lnTo>
                  <a:lnTo>
                    <a:pt x="86" y="136"/>
                  </a:lnTo>
                  <a:lnTo>
                    <a:pt x="176" y="136"/>
                  </a:lnTo>
                  <a:lnTo>
                    <a:pt x="176" y="136"/>
                  </a:lnTo>
                  <a:lnTo>
                    <a:pt x="179" y="136"/>
                  </a:lnTo>
                  <a:lnTo>
                    <a:pt x="182" y="135"/>
                  </a:lnTo>
                  <a:lnTo>
                    <a:pt x="188" y="131"/>
                  </a:lnTo>
                  <a:lnTo>
                    <a:pt x="191" y="126"/>
                  </a:lnTo>
                  <a:lnTo>
                    <a:pt x="192" y="122"/>
                  </a:lnTo>
                  <a:lnTo>
                    <a:pt x="193" y="119"/>
                  </a:lnTo>
                  <a:lnTo>
                    <a:pt x="193" y="17"/>
                  </a:lnTo>
                  <a:lnTo>
                    <a:pt x="193" y="17"/>
                  </a:lnTo>
                  <a:lnTo>
                    <a:pt x="192" y="14"/>
                  </a:lnTo>
                  <a:lnTo>
                    <a:pt x="191" y="11"/>
                  </a:lnTo>
                  <a:lnTo>
                    <a:pt x="188" y="6"/>
                  </a:lnTo>
                  <a:lnTo>
                    <a:pt x="182" y="1"/>
                  </a:lnTo>
                  <a:lnTo>
                    <a:pt x="179" y="0"/>
                  </a:lnTo>
                  <a:lnTo>
                    <a:pt x="17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4" y="6"/>
                  </a:lnTo>
                  <a:lnTo>
                    <a:pt x="1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19"/>
                  </a:lnTo>
                  <a:close/>
                  <a:moveTo>
                    <a:pt x="49" y="72"/>
                  </a:moveTo>
                  <a:lnTo>
                    <a:pt x="49" y="72"/>
                  </a:lnTo>
                  <a:lnTo>
                    <a:pt x="49" y="68"/>
                  </a:lnTo>
                  <a:lnTo>
                    <a:pt x="52" y="65"/>
                  </a:lnTo>
                  <a:lnTo>
                    <a:pt x="55" y="63"/>
                  </a:lnTo>
                  <a:lnTo>
                    <a:pt x="59" y="62"/>
                  </a:lnTo>
                  <a:lnTo>
                    <a:pt x="59" y="62"/>
                  </a:lnTo>
                  <a:lnTo>
                    <a:pt x="62" y="63"/>
                  </a:lnTo>
                  <a:lnTo>
                    <a:pt x="67" y="65"/>
                  </a:lnTo>
                  <a:lnTo>
                    <a:pt x="69" y="68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9" y="76"/>
                  </a:lnTo>
                  <a:lnTo>
                    <a:pt x="67" y="79"/>
                  </a:lnTo>
                  <a:lnTo>
                    <a:pt x="62" y="81"/>
                  </a:lnTo>
                  <a:lnTo>
                    <a:pt x="59" y="82"/>
                  </a:lnTo>
                  <a:lnTo>
                    <a:pt x="59" y="82"/>
                  </a:lnTo>
                  <a:lnTo>
                    <a:pt x="55" y="81"/>
                  </a:lnTo>
                  <a:lnTo>
                    <a:pt x="52" y="79"/>
                  </a:lnTo>
                  <a:lnTo>
                    <a:pt x="49" y="76"/>
                  </a:lnTo>
                  <a:lnTo>
                    <a:pt x="49" y="72"/>
                  </a:lnTo>
                  <a:lnTo>
                    <a:pt x="49" y="72"/>
                  </a:lnTo>
                  <a:close/>
                  <a:moveTo>
                    <a:pt x="86" y="72"/>
                  </a:moveTo>
                  <a:lnTo>
                    <a:pt x="86" y="72"/>
                  </a:lnTo>
                  <a:lnTo>
                    <a:pt x="86" y="68"/>
                  </a:lnTo>
                  <a:lnTo>
                    <a:pt x="89" y="65"/>
                  </a:lnTo>
                  <a:lnTo>
                    <a:pt x="92" y="63"/>
                  </a:lnTo>
                  <a:lnTo>
                    <a:pt x="96" y="62"/>
                  </a:lnTo>
                  <a:lnTo>
                    <a:pt x="96" y="62"/>
                  </a:lnTo>
                  <a:lnTo>
                    <a:pt x="99" y="63"/>
                  </a:lnTo>
                  <a:lnTo>
                    <a:pt x="103" y="65"/>
                  </a:lnTo>
                  <a:lnTo>
                    <a:pt x="106" y="68"/>
                  </a:lnTo>
                  <a:lnTo>
                    <a:pt x="107" y="72"/>
                  </a:lnTo>
                  <a:lnTo>
                    <a:pt x="107" y="72"/>
                  </a:lnTo>
                  <a:lnTo>
                    <a:pt x="106" y="76"/>
                  </a:lnTo>
                  <a:lnTo>
                    <a:pt x="103" y="79"/>
                  </a:lnTo>
                  <a:lnTo>
                    <a:pt x="99" y="81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1"/>
                  </a:lnTo>
                  <a:lnTo>
                    <a:pt x="89" y="79"/>
                  </a:lnTo>
                  <a:lnTo>
                    <a:pt x="86" y="76"/>
                  </a:lnTo>
                  <a:lnTo>
                    <a:pt x="86" y="72"/>
                  </a:lnTo>
                  <a:lnTo>
                    <a:pt x="86" y="72"/>
                  </a:lnTo>
                  <a:close/>
                  <a:moveTo>
                    <a:pt x="123" y="72"/>
                  </a:moveTo>
                  <a:lnTo>
                    <a:pt x="123" y="72"/>
                  </a:lnTo>
                  <a:lnTo>
                    <a:pt x="123" y="68"/>
                  </a:lnTo>
                  <a:lnTo>
                    <a:pt x="126" y="65"/>
                  </a:lnTo>
                  <a:lnTo>
                    <a:pt x="129" y="63"/>
                  </a:lnTo>
                  <a:lnTo>
                    <a:pt x="133" y="62"/>
                  </a:lnTo>
                  <a:lnTo>
                    <a:pt x="133" y="62"/>
                  </a:lnTo>
                  <a:lnTo>
                    <a:pt x="136" y="63"/>
                  </a:lnTo>
                  <a:lnTo>
                    <a:pt x="140" y="65"/>
                  </a:lnTo>
                  <a:lnTo>
                    <a:pt x="142" y="68"/>
                  </a:lnTo>
                  <a:lnTo>
                    <a:pt x="143" y="72"/>
                  </a:lnTo>
                  <a:lnTo>
                    <a:pt x="143" y="72"/>
                  </a:lnTo>
                  <a:lnTo>
                    <a:pt x="142" y="76"/>
                  </a:lnTo>
                  <a:lnTo>
                    <a:pt x="140" y="79"/>
                  </a:lnTo>
                  <a:lnTo>
                    <a:pt x="136" y="81"/>
                  </a:lnTo>
                  <a:lnTo>
                    <a:pt x="133" y="82"/>
                  </a:lnTo>
                  <a:lnTo>
                    <a:pt x="133" y="82"/>
                  </a:lnTo>
                  <a:lnTo>
                    <a:pt x="129" y="81"/>
                  </a:lnTo>
                  <a:lnTo>
                    <a:pt x="126" y="79"/>
                  </a:lnTo>
                  <a:lnTo>
                    <a:pt x="123" y="76"/>
                  </a:lnTo>
                  <a:lnTo>
                    <a:pt x="123" y="72"/>
                  </a:lnTo>
                  <a:lnTo>
                    <a:pt x="123" y="7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42" name="Oval 141"/>
          <p:cNvSpPr/>
          <p:nvPr/>
        </p:nvSpPr>
        <p:spPr>
          <a:xfrm>
            <a:off x="7944919" y="3442549"/>
            <a:ext cx="132541" cy="132541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GB" kern="0">
              <a:solidFill>
                <a:prstClr val="black"/>
              </a:solidFill>
            </a:endParaRPr>
          </a:p>
        </p:txBody>
      </p:sp>
      <p:sp>
        <p:nvSpPr>
          <p:cNvPr id="143" name="Freeform 296"/>
          <p:cNvSpPr>
            <a:spLocks/>
          </p:cNvSpPr>
          <p:nvPr/>
        </p:nvSpPr>
        <p:spPr bwMode="auto">
          <a:xfrm>
            <a:off x="7739202" y="1590456"/>
            <a:ext cx="532609" cy="567534"/>
          </a:xfrm>
          <a:custGeom>
            <a:avLst/>
            <a:gdLst>
              <a:gd name="T0" fmla="*/ 101 w 184"/>
              <a:gd name="T1" fmla="*/ 190 h 197"/>
              <a:gd name="T2" fmla="*/ 125 w 184"/>
              <a:gd name="T3" fmla="*/ 197 h 197"/>
              <a:gd name="T4" fmla="*/ 148 w 184"/>
              <a:gd name="T5" fmla="*/ 190 h 197"/>
              <a:gd name="T6" fmla="*/ 159 w 184"/>
              <a:gd name="T7" fmla="*/ 180 h 197"/>
              <a:gd name="T8" fmla="*/ 166 w 184"/>
              <a:gd name="T9" fmla="*/ 166 h 197"/>
              <a:gd name="T10" fmla="*/ 167 w 184"/>
              <a:gd name="T11" fmla="*/ 151 h 197"/>
              <a:gd name="T12" fmla="*/ 173 w 184"/>
              <a:gd name="T13" fmla="*/ 143 h 197"/>
              <a:gd name="T14" fmla="*/ 181 w 184"/>
              <a:gd name="T15" fmla="*/ 136 h 197"/>
              <a:gd name="T16" fmla="*/ 184 w 184"/>
              <a:gd name="T17" fmla="*/ 130 h 197"/>
              <a:gd name="T18" fmla="*/ 181 w 184"/>
              <a:gd name="T19" fmla="*/ 124 h 197"/>
              <a:gd name="T20" fmla="*/ 145 w 184"/>
              <a:gd name="T21" fmla="*/ 95 h 197"/>
              <a:gd name="T22" fmla="*/ 139 w 184"/>
              <a:gd name="T23" fmla="*/ 95 h 197"/>
              <a:gd name="T24" fmla="*/ 131 w 184"/>
              <a:gd name="T25" fmla="*/ 103 h 197"/>
              <a:gd name="T26" fmla="*/ 125 w 184"/>
              <a:gd name="T27" fmla="*/ 105 h 197"/>
              <a:gd name="T28" fmla="*/ 84 w 184"/>
              <a:gd name="T29" fmla="*/ 68 h 197"/>
              <a:gd name="T30" fmla="*/ 81 w 184"/>
              <a:gd name="T31" fmla="*/ 61 h 197"/>
              <a:gd name="T32" fmla="*/ 89 w 184"/>
              <a:gd name="T33" fmla="*/ 49 h 197"/>
              <a:gd name="T34" fmla="*/ 91 w 184"/>
              <a:gd name="T35" fmla="*/ 44 h 197"/>
              <a:gd name="T36" fmla="*/ 89 w 184"/>
              <a:gd name="T37" fmla="*/ 38 h 197"/>
              <a:gd name="T38" fmla="*/ 57 w 184"/>
              <a:gd name="T39" fmla="*/ 1 h 197"/>
              <a:gd name="T40" fmla="*/ 50 w 184"/>
              <a:gd name="T41" fmla="*/ 1 h 197"/>
              <a:gd name="T42" fmla="*/ 47 w 184"/>
              <a:gd name="T43" fmla="*/ 4 h 197"/>
              <a:gd name="T44" fmla="*/ 34 w 184"/>
              <a:gd name="T45" fmla="*/ 29 h 197"/>
              <a:gd name="T46" fmla="*/ 32 w 184"/>
              <a:gd name="T47" fmla="*/ 39 h 197"/>
              <a:gd name="T48" fmla="*/ 40 w 184"/>
              <a:gd name="T49" fmla="*/ 63 h 197"/>
              <a:gd name="T50" fmla="*/ 58 w 184"/>
              <a:gd name="T51" fmla="*/ 90 h 197"/>
              <a:gd name="T52" fmla="*/ 103 w 184"/>
              <a:gd name="T53" fmla="*/ 132 h 197"/>
              <a:gd name="T54" fmla="*/ 130 w 184"/>
              <a:gd name="T55" fmla="*/ 149 h 197"/>
              <a:gd name="T56" fmla="*/ 145 w 184"/>
              <a:gd name="T57" fmla="*/ 152 h 197"/>
              <a:gd name="T58" fmla="*/ 146 w 184"/>
              <a:gd name="T59" fmla="*/ 157 h 197"/>
              <a:gd name="T60" fmla="*/ 140 w 184"/>
              <a:gd name="T61" fmla="*/ 170 h 197"/>
              <a:gd name="T62" fmla="*/ 133 w 184"/>
              <a:gd name="T63" fmla="*/ 174 h 197"/>
              <a:gd name="T64" fmla="*/ 120 w 184"/>
              <a:gd name="T65" fmla="*/ 176 h 197"/>
              <a:gd name="T66" fmla="*/ 108 w 184"/>
              <a:gd name="T67" fmla="*/ 170 h 197"/>
              <a:gd name="T68" fmla="*/ 47 w 184"/>
              <a:gd name="T69" fmla="*/ 108 h 197"/>
              <a:gd name="T70" fmla="*/ 30 w 184"/>
              <a:gd name="T71" fmla="*/ 103 h 197"/>
              <a:gd name="T72" fmla="*/ 13 w 184"/>
              <a:gd name="T73" fmla="*/ 108 h 197"/>
              <a:gd name="T74" fmla="*/ 5 w 184"/>
              <a:gd name="T75" fmla="*/ 117 h 197"/>
              <a:gd name="T76" fmla="*/ 0 w 184"/>
              <a:gd name="T77" fmla="*/ 133 h 197"/>
              <a:gd name="T78" fmla="*/ 5 w 184"/>
              <a:gd name="T79" fmla="*/ 150 h 197"/>
              <a:gd name="T80" fmla="*/ 27 w 184"/>
              <a:gd name="T81" fmla="*/ 173 h 197"/>
              <a:gd name="T82" fmla="*/ 38 w 184"/>
              <a:gd name="T83" fmla="*/ 175 h 197"/>
              <a:gd name="T84" fmla="*/ 44 w 184"/>
              <a:gd name="T85" fmla="*/ 170 h 197"/>
              <a:gd name="T86" fmla="*/ 42 w 184"/>
              <a:gd name="T87" fmla="*/ 159 h 197"/>
              <a:gd name="T88" fmla="*/ 20 w 184"/>
              <a:gd name="T89" fmla="*/ 137 h 197"/>
              <a:gd name="T90" fmla="*/ 23 w 184"/>
              <a:gd name="T91" fmla="*/ 126 h 197"/>
              <a:gd name="T92" fmla="*/ 30 w 184"/>
              <a:gd name="T93" fmla="*/ 123 h 197"/>
              <a:gd name="T94" fmla="*/ 94 w 184"/>
              <a:gd name="T95" fmla="*/ 18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4" h="197">
                <a:moveTo>
                  <a:pt x="94" y="185"/>
                </a:moveTo>
                <a:lnTo>
                  <a:pt x="94" y="185"/>
                </a:lnTo>
                <a:lnTo>
                  <a:pt x="101" y="190"/>
                </a:lnTo>
                <a:lnTo>
                  <a:pt x="108" y="194"/>
                </a:lnTo>
                <a:lnTo>
                  <a:pt x="117" y="196"/>
                </a:lnTo>
                <a:lnTo>
                  <a:pt x="125" y="197"/>
                </a:lnTo>
                <a:lnTo>
                  <a:pt x="133" y="196"/>
                </a:lnTo>
                <a:lnTo>
                  <a:pt x="140" y="194"/>
                </a:lnTo>
                <a:lnTo>
                  <a:pt x="148" y="190"/>
                </a:lnTo>
                <a:lnTo>
                  <a:pt x="155" y="185"/>
                </a:lnTo>
                <a:lnTo>
                  <a:pt x="155" y="185"/>
                </a:lnTo>
                <a:lnTo>
                  <a:pt x="159" y="180"/>
                </a:lnTo>
                <a:lnTo>
                  <a:pt x="162" y="175"/>
                </a:lnTo>
                <a:lnTo>
                  <a:pt x="164" y="171"/>
                </a:lnTo>
                <a:lnTo>
                  <a:pt x="166" y="166"/>
                </a:lnTo>
                <a:lnTo>
                  <a:pt x="167" y="161"/>
                </a:lnTo>
                <a:lnTo>
                  <a:pt x="168" y="156"/>
                </a:lnTo>
                <a:lnTo>
                  <a:pt x="167" y="151"/>
                </a:lnTo>
                <a:lnTo>
                  <a:pt x="167" y="146"/>
                </a:lnTo>
                <a:lnTo>
                  <a:pt x="167" y="146"/>
                </a:lnTo>
                <a:lnTo>
                  <a:pt x="173" y="143"/>
                </a:lnTo>
                <a:lnTo>
                  <a:pt x="178" y="138"/>
                </a:lnTo>
                <a:lnTo>
                  <a:pt x="178" y="138"/>
                </a:lnTo>
                <a:lnTo>
                  <a:pt x="181" y="136"/>
                </a:lnTo>
                <a:lnTo>
                  <a:pt x="181" y="136"/>
                </a:lnTo>
                <a:lnTo>
                  <a:pt x="183" y="134"/>
                </a:lnTo>
                <a:lnTo>
                  <a:pt x="184" y="130"/>
                </a:lnTo>
                <a:lnTo>
                  <a:pt x="184" y="130"/>
                </a:lnTo>
                <a:lnTo>
                  <a:pt x="183" y="127"/>
                </a:lnTo>
                <a:lnTo>
                  <a:pt x="181" y="124"/>
                </a:lnTo>
                <a:lnTo>
                  <a:pt x="147" y="96"/>
                </a:lnTo>
                <a:lnTo>
                  <a:pt x="147" y="96"/>
                </a:lnTo>
                <a:lnTo>
                  <a:pt x="145" y="95"/>
                </a:lnTo>
                <a:lnTo>
                  <a:pt x="142" y="94"/>
                </a:lnTo>
                <a:lnTo>
                  <a:pt x="142" y="94"/>
                </a:lnTo>
                <a:lnTo>
                  <a:pt x="139" y="95"/>
                </a:lnTo>
                <a:lnTo>
                  <a:pt x="136" y="96"/>
                </a:lnTo>
                <a:lnTo>
                  <a:pt x="136" y="96"/>
                </a:lnTo>
                <a:lnTo>
                  <a:pt x="131" y="103"/>
                </a:lnTo>
                <a:lnTo>
                  <a:pt x="131" y="103"/>
                </a:lnTo>
                <a:lnTo>
                  <a:pt x="128" y="105"/>
                </a:lnTo>
                <a:lnTo>
                  <a:pt x="125" y="105"/>
                </a:lnTo>
                <a:lnTo>
                  <a:pt x="121" y="105"/>
                </a:lnTo>
                <a:lnTo>
                  <a:pt x="118" y="103"/>
                </a:lnTo>
                <a:lnTo>
                  <a:pt x="84" y="68"/>
                </a:lnTo>
                <a:lnTo>
                  <a:pt x="84" y="68"/>
                </a:lnTo>
                <a:lnTo>
                  <a:pt x="82" y="65"/>
                </a:lnTo>
                <a:lnTo>
                  <a:pt x="81" y="61"/>
                </a:lnTo>
                <a:lnTo>
                  <a:pt x="82" y="58"/>
                </a:lnTo>
                <a:lnTo>
                  <a:pt x="84" y="55"/>
                </a:lnTo>
                <a:lnTo>
                  <a:pt x="89" y="49"/>
                </a:lnTo>
                <a:lnTo>
                  <a:pt x="89" y="49"/>
                </a:lnTo>
                <a:lnTo>
                  <a:pt x="91" y="47"/>
                </a:lnTo>
                <a:lnTo>
                  <a:pt x="91" y="44"/>
                </a:lnTo>
                <a:lnTo>
                  <a:pt x="91" y="44"/>
                </a:lnTo>
                <a:lnTo>
                  <a:pt x="91" y="41"/>
                </a:lnTo>
                <a:lnTo>
                  <a:pt x="89" y="38"/>
                </a:lnTo>
                <a:lnTo>
                  <a:pt x="60" y="3"/>
                </a:lnTo>
                <a:lnTo>
                  <a:pt x="60" y="3"/>
                </a:lnTo>
                <a:lnTo>
                  <a:pt x="57" y="1"/>
                </a:lnTo>
                <a:lnTo>
                  <a:pt x="54" y="0"/>
                </a:lnTo>
                <a:lnTo>
                  <a:pt x="54" y="0"/>
                </a:lnTo>
                <a:lnTo>
                  <a:pt x="50" y="1"/>
                </a:lnTo>
                <a:lnTo>
                  <a:pt x="47" y="3"/>
                </a:lnTo>
                <a:lnTo>
                  <a:pt x="47" y="4"/>
                </a:lnTo>
                <a:lnTo>
                  <a:pt x="47" y="4"/>
                </a:lnTo>
                <a:lnTo>
                  <a:pt x="42" y="11"/>
                </a:lnTo>
                <a:lnTo>
                  <a:pt x="37" y="19"/>
                </a:lnTo>
                <a:lnTo>
                  <a:pt x="34" y="29"/>
                </a:lnTo>
                <a:lnTo>
                  <a:pt x="32" y="34"/>
                </a:lnTo>
                <a:lnTo>
                  <a:pt x="32" y="39"/>
                </a:lnTo>
                <a:lnTo>
                  <a:pt x="32" y="39"/>
                </a:lnTo>
                <a:lnTo>
                  <a:pt x="32" y="46"/>
                </a:lnTo>
                <a:lnTo>
                  <a:pt x="36" y="53"/>
                </a:lnTo>
                <a:lnTo>
                  <a:pt x="40" y="63"/>
                </a:lnTo>
                <a:lnTo>
                  <a:pt x="45" y="71"/>
                </a:lnTo>
                <a:lnTo>
                  <a:pt x="51" y="80"/>
                </a:lnTo>
                <a:lnTo>
                  <a:pt x="58" y="90"/>
                </a:lnTo>
                <a:lnTo>
                  <a:pt x="76" y="109"/>
                </a:lnTo>
                <a:lnTo>
                  <a:pt x="94" y="125"/>
                </a:lnTo>
                <a:lnTo>
                  <a:pt x="103" y="132"/>
                </a:lnTo>
                <a:lnTo>
                  <a:pt x="113" y="139"/>
                </a:lnTo>
                <a:lnTo>
                  <a:pt x="122" y="145"/>
                </a:lnTo>
                <a:lnTo>
                  <a:pt x="130" y="149"/>
                </a:lnTo>
                <a:lnTo>
                  <a:pt x="138" y="151"/>
                </a:lnTo>
                <a:lnTo>
                  <a:pt x="145" y="152"/>
                </a:lnTo>
                <a:lnTo>
                  <a:pt x="145" y="152"/>
                </a:lnTo>
                <a:lnTo>
                  <a:pt x="146" y="152"/>
                </a:lnTo>
                <a:lnTo>
                  <a:pt x="146" y="152"/>
                </a:lnTo>
                <a:lnTo>
                  <a:pt x="146" y="157"/>
                </a:lnTo>
                <a:lnTo>
                  <a:pt x="145" y="161"/>
                </a:lnTo>
                <a:lnTo>
                  <a:pt x="143" y="166"/>
                </a:lnTo>
                <a:lnTo>
                  <a:pt x="140" y="170"/>
                </a:lnTo>
                <a:lnTo>
                  <a:pt x="140" y="170"/>
                </a:lnTo>
                <a:lnTo>
                  <a:pt x="137" y="172"/>
                </a:lnTo>
                <a:lnTo>
                  <a:pt x="133" y="174"/>
                </a:lnTo>
                <a:lnTo>
                  <a:pt x="129" y="176"/>
                </a:lnTo>
                <a:lnTo>
                  <a:pt x="125" y="176"/>
                </a:lnTo>
                <a:lnTo>
                  <a:pt x="120" y="176"/>
                </a:lnTo>
                <a:lnTo>
                  <a:pt x="116" y="174"/>
                </a:lnTo>
                <a:lnTo>
                  <a:pt x="111" y="172"/>
                </a:lnTo>
                <a:lnTo>
                  <a:pt x="108" y="170"/>
                </a:lnTo>
                <a:lnTo>
                  <a:pt x="52" y="112"/>
                </a:lnTo>
                <a:lnTo>
                  <a:pt x="52" y="112"/>
                </a:lnTo>
                <a:lnTo>
                  <a:pt x="47" y="108"/>
                </a:lnTo>
                <a:lnTo>
                  <a:pt x="42" y="105"/>
                </a:lnTo>
                <a:lnTo>
                  <a:pt x="36" y="104"/>
                </a:lnTo>
                <a:lnTo>
                  <a:pt x="30" y="103"/>
                </a:lnTo>
                <a:lnTo>
                  <a:pt x="24" y="104"/>
                </a:lnTo>
                <a:lnTo>
                  <a:pt x="18" y="105"/>
                </a:lnTo>
                <a:lnTo>
                  <a:pt x="13" y="108"/>
                </a:lnTo>
                <a:lnTo>
                  <a:pt x="8" y="112"/>
                </a:lnTo>
                <a:lnTo>
                  <a:pt x="8" y="112"/>
                </a:lnTo>
                <a:lnTo>
                  <a:pt x="5" y="117"/>
                </a:lnTo>
                <a:lnTo>
                  <a:pt x="2" y="122"/>
                </a:lnTo>
                <a:lnTo>
                  <a:pt x="0" y="127"/>
                </a:lnTo>
                <a:lnTo>
                  <a:pt x="0" y="133"/>
                </a:lnTo>
                <a:lnTo>
                  <a:pt x="0" y="139"/>
                </a:lnTo>
                <a:lnTo>
                  <a:pt x="2" y="145"/>
                </a:lnTo>
                <a:lnTo>
                  <a:pt x="5" y="150"/>
                </a:lnTo>
                <a:lnTo>
                  <a:pt x="8" y="155"/>
                </a:lnTo>
                <a:lnTo>
                  <a:pt x="27" y="173"/>
                </a:lnTo>
                <a:lnTo>
                  <a:pt x="27" y="173"/>
                </a:lnTo>
                <a:lnTo>
                  <a:pt x="30" y="175"/>
                </a:lnTo>
                <a:lnTo>
                  <a:pt x="35" y="176"/>
                </a:lnTo>
                <a:lnTo>
                  <a:pt x="38" y="175"/>
                </a:lnTo>
                <a:lnTo>
                  <a:pt x="42" y="173"/>
                </a:lnTo>
                <a:lnTo>
                  <a:pt x="42" y="173"/>
                </a:lnTo>
                <a:lnTo>
                  <a:pt x="44" y="170"/>
                </a:lnTo>
                <a:lnTo>
                  <a:pt x="45" y="166"/>
                </a:lnTo>
                <a:lnTo>
                  <a:pt x="44" y="162"/>
                </a:lnTo>
                <a:lnTo>
                  <a:pt x="42" y="159"/>
                </a:lnTo>
                <a:lnTo>
                  <a:pt x="23" y="140"/>
                </a:lnTo>
                <a:lnTo>
                  <a:pt x="23" y="140"/>
                </a:lnTo>
                <a:lnTo>
                  <a:pt x="20" y="137"/>
                </a:lnTo>
                <a:lnTo>
                  <a:pt x="20" y="133"/>
                </a:lnTo>
                <a:lnTo>
                  <a:pt x="20" y="129"/>
                </a:lnTo>
                <a:lnTo>
                  <a:pt x="23" y="126"/>
                </a:lnTo>
                <a:lnTo>
                  <a:pt x="23" y="126"/>
                </a:lnTo>
                <a:lnTo>
                  <a:pt x="26" y="124"/>
                </a:lnTo>
                <a:lnTo>
                  <a:pt x="30" y="123"/>
                </a:lnTo>
                <a:lnTo>
                  <a:pt x="34" y="124"/>
                </a:lnTo>
                <a:lnTo>
                  <a:pt x="38" y="126"/>
                </a:lnTo>
                <a:lnTo>
                  <a:pt x="94" y="18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144" name="Group 143"/>
          <p:cNvGrpSpPr/>
          <p:nvPr/>
        </p:nvGrpSpPr>
        <p:grpSpPr>
          <a:xfrm>
            <a:off x="5716058" y="875135"/>
            <a:ext cx="200294" cy="193905"/>
            <a:chOff x="4146345" y="830616"/>
            <a:chExt cx="242355" cy="234625"/>
          </a:xfrm>
        </p:grpSpPr>
        <p:sp>
          <p:nvSpPr>
            <p:cNvPr id="145" name="Oval 144"/>
            <p:cNvSpPr/>
            <p:nvPr/>
          </p:nvSpPr>
          <p:spPr>
            <a:xfrm>
              <a:off x="4146345" y="830616"/>
              <a:ext cx="92210" cy="9221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</a:endParaRPr>
            </a:p>
          </p:txBody>
        </p:sp>
        <p:sp>
          <p:nvSpPr>
            <p:cNvPr id="146" name="Oval 145"/>
            <p:cNvSpPr/>
            <p:nvPr/>
          </p:nvSpPr>
          <p:spPr>
            <a:xfrm>
              <a:off x="4296490" y="830616"/>
              <a:ext cx="92210" cy="9221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  <p:sp>
          <p:nvSpPr>
            <p:cNvPr id="147" name="Oval 146"/>
            <p:cNvSpPr/>
            <p:nvPr/>
          </p:nvSpPr>
          <p:spPr>
            <a:xfrm>
              <a:off x="4146345" y="973031"/>
              <a:ext cx="92210" cy="9221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4296490" y="973031"/>
              <a:ext cx="92210" cy="9221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8844677" y="3198160"/>
            <a:ext cx="557927" cy="557927"/>
            <a:chOff x="7320676" y="3142176"/>
            <a:chExt cx="557927" cy="557927"/>
          </a:xfrm>
        </p:grpSpPr>
        <p:sp>
          <p:nvSpPr>
            <p:cNvPr id="150" name="Oval 149"/>
            <p:cNvSpPr/>
            <p:nvPr/>
          </p:nvSpPr>
          <p:spPr>
            <a:xfrm>
              <a:off x="7384674" y="3165490"/>
              <a:ext cx="461272" cy="461272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7320676" y="3142176"/>
              <a:ext cx="557927" cy="557927"/>
              <a:chOff x="9312281" y="771525"/>
              <a:chExt cx="285750" cy="285750"/>
            </a:xfrm>
          </p:grpSpPr>
          <p:sp>
            <p:nvSpPr>
              <p:cNvPr id="152" name="Freeform 3564"/>
              <p:cNvSpPr>
                <a:spLocks/>
              </p:cNvSpPr>
              <p:nvPr/>
            </p:nvSpPr>
            <p:spPr bwMode="auto">
              <a:xfrm>
                <a:off x="9420441" y="879691"/>
                <a:ext cx="67829" cy="67830"/>
              </a:xfrm>
              <a:custGeom>
                <a:avLst/>
                <a:gdLst>
                  <a:gd name="T0" fmla="*/ 84 w 188"/>
                  <a:gd name="T1" fmla="*/ 1 h 188"/>
                  <a:gd name="T2" fmla="*/ 66 w 188"/>
                  <a:gd name="T3" fmla="*/ 5 h 188"/>
                  <a:gd name="T4" fmla="*/ 50 w 188"/>
                  <a:gd name="T5" fmla="*/ 11 h 188"/>
                  <a:gd name="T6" fmla="*/ 34 w 188"/>
                  <a:gd name="T7" fmla="*/ 21 h 188"/>
                  <a:gd name="T8" fmla="*/ 21 w 188"/>
                  <a:gd name="T9" fmla="*/ 34 h 188"/>
                  <a:gd name="T10" fmla="*/ 11 w 188"/>
                  <a:gd name="T11" fmla="*/ 50 h 188"/>
                  <a:gd name="T12" fmla="*/ 5 w 188"/>
                  <a:gd name="T13" fmla="*/ 66 h 188"/>
                  <a:gd name="T14" fmla="*/ 1 w 188"/>
                  <a:gd name="T15" fmla="*/ 84 h 188"/>
                  <a:gd name="T16" fmla="*/ 1 w 188"/>
                  <a:gd name="T17" fmla="*/ 104 h 188"/>
                  <a:gd name="T18" fmla="*/ 5 w 188"/>
                  <a:gd name="T19" fmla="*/ 122 h 188"/>
                  <a:gd name="T20" fmla="*/ 11 w 188"/>
                  <a:gd name="T21" fmla="*/ 140 h 188"/>
                  <a:gd name="T22" fmla="*/ 21 w 188"/>
                  <a:gd name="T23" fmla="*/ 154 h 188"/>
                  <a:gd name="T24" fmla="*/ 34 w 188"/>
                  <a:gd name="T25" fmla="*/ 167 h 188"/>
                  <a:gd name="T26" fmla="*/ 50 w 188"/>
                  <a:gd name="T27" fmla="*/ 177 h 188"/>
                  <a:gd name="T28" fmla="*/ 66 w 188"/>
                  <a:gd name="T29" fmla="*/ 185 h 188"/>
                  <a:gd name="T30" fmla="*/ 84 w 188"/>
                  <a:gd name="T31" fmla="*/ 188 h 188"/>
                  <a:gd name="T32" fmla="*/ 104 w 188"/>
                  <a:gd name="T33" fmla="*/ 188 h 188"/>
                  <a:gd name="T34" fmla="*/ 122 w 188"/>
                  <a:gd name="T35" fmla="*/ 185 h 188"/>
                  <a:gd name="T36" fmla="*/ 138 w 188"/>
                  <a:gd name="T37" fmla="*/ 177 h 188"/>
                  <a:gd name="T38" fmla="*/ 154 w 188"/>
                  <a:gd name="T39" fmla="*/ 167 h 188"/>
                  <a:gd name="T40" fmla="*/ 167 w 188"/>
                  <a:gd name="T41" fmla="*/ 154 h 188"/>
                  <a:gd name="T42" fmla="*/ 177 w 188"/>
                  <a:gd name="T43" fmla="*/ 140 h 188"/>
                  <a:gd name="T44" fmla="*/ 183 w 188"/>
                  <a:gd name="T45" fmla="*/ 122 h 188"/>
                  <a:gd name="T46" fmla="*/ 187 w 188"/>
                  <a:gd name="T47" fmla="*/ 104 h 188"/>
                  <a:gd name="T48" fmla="*/ 187 w 188"/>
                  <a:gd name="T49" fmla="*/ 84 h 188"/>
                  <a:gd name="T50" fmla="*/ 183 w 188"/>
                  <a:gd name="T51" fmla="*/ 66 h 188"/>
                  <a:gd name="T52" fmla="*/ 177 w 188"/>
                  <a:gd name="T53" fmla="*/ 50 h 188"/>
                  <a:gd name="T54" fmla="*/ 167 w 188"/>
                  <a:gd name="T55" fmla="*/ 34 h 188"/>
                  <a:gd name="T56" fmla="*/ 154 w 188"/>
                  <a:gd name="T57" fmla="*/ 21 h 188"/>
                  <a:gd name="T58" fmla="*/ 138 w 188"/>
                  <a:gd name="T59" fmla="*/ 11 h 188"/>
                  <a:gd name="T60" fmla="*/ 122 w 188"/>
                  <a:gd name="T61" fmla="*/ 5 h 188"/>
                  <a:gd name="T62" fmla="*/ 104 w 188"/>
                  <a:gd name="T63" fmla="*/ 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8" h="188">
                    <a:moveTo>
                      <a:pt x="93" y="0"/>
                    </a:moveTo>
                    <a:lnTo>
                      <a:pt x="84" y="1"/>
                    </a:lnTo>
                    <a:lnTo>
                      <a:pt x="75" y="2"/>
                    </a:lnTo>
                    <a:lnTo>
                      <a:pt x="66" y="5"/>
                    </a:lnTo>
                    <a:lnTo>
                      <a:pt x="57" y="7"/>
                    </a:lnTo>
                    <a:lnTo>
                      <a:pt x="50" y="11"/>
                    </a:lnTo>
                    <a:lnTo>
                      <a:pt x="42" y="16"/>
                    </a:lnTo>
                    <a:lnTo>
                      <a:pt x="34" y="21"/>
                    </a:lnTo>
                    <a:lnTo>
                      <a:pt x="28" y="28"/>
                    </a:lnTo>
                    <a:lnTo>
                      <a:pt x="21" y="34"/>
                    </a:lnTo>
                    <a:lnTo>
                      <a:pt x="16" y="42"/>
                    </a:lnTo>
                    <a:lnTo>
                      <a:pt x="11" y="50"/>
                    </a:lnTo>
                    <a:lnTo>
                      <a:pt x="7" y="57"/>
                    </a:lnTo>
                    <a:lnTo>
                      <a:pt x="5" y="66"/>
                    </a:lnTo>
                    <a:lnTo>
                      <a:pt x="2" y="75"/>
                    </a:lnTo>
                    <a:lnTo>
                      <a:pt x="1" y="84"/>
                    </a:lnTo>
                    <a:lnTo>
                      <a:pt x="0" y="95"/>
                    </a:lnTo>
                    <a:lnTo>
                      <a:pt x="1" y="104"/>
                    </a:lnTo>
                    <a:lnTo>
                      <a:pt x="2" y="113"/>
                    </a:lnTo>
                    <a:lnTo>
                      <a:pt x="5" y="122"/>
                    </a:lnTo>
                    <a:lnTo>
                      <a:pt x="7" y="131"/>
                    </a:lnTo>
                    <a:lnTo>
                      <a:pt x="11" y="140"/>
                    </a:lnTo>
                    <a:lnTo>
                      <a:pt x="16" y="147"/>
                    </a:lnTo>
                    <a:lnTo>
                      <a:pt x="21" y="154"/>
                    </a:lnTo>
                    <a:lnTo>
                      <a:pt x="28" y="160"/>
                    </a:lnTo>
                    <a:lnTo>
                      <a:pt x="34" y="167"/>
                    </a:lnTo>
                    <a:lnTo>
                      <a:pt x="42" y="172"/>
                    </a:lnTo>
                    <a:lnTo>
                      <a:pt x="50" y="177"/>
                    </a:lnTo>
                    <a:lnTo>
                      <a:pt x="57" y="181"/>
                    </a:lnTo>
                    <a:lnTo>
                      <a:pt x="66" y="185"/>
                    </a:lnTo>
                    <a:lnTo>
                      <a:pt x="75" y="186"/>
                    </a:lnTo>
                    <a:lnTo>
                      <a:pt x="84" y="188"/>
                    </a:lnTo>
                    <a:lnTo>
                      <a:pt x="93" y="188"/>
                    </a:lnTo>
                    <a:lnTo>
                      <a:pt x="104" y="188"/>
                    </a:lnTo>
                    <a:lnTo>
                      <a:pt x="113" y="186"/>
                    </a:lnTo>
                    <a:lnTo>
                      <a:pt x="122" y="185"/>
                    </a:lnTo>
                    <a:lnTo>
                      <a:pt x="131" y="181"/>
                    </a:lnTo>
                    <a:lnTo>
                      <a:pt x="138" y="177"/>
                    </a:lnTo>
                    <a:lnTo>
                      <a:pt x="146" y="172"/>
                    </a:lnTo>
                    <a:lnTo>
                      <a:pt x="154" y="167"/>
                    </a:lnTo>
                    <a:lnTo>
                      <a:pt x="160" y="160"/>
                    </a:lnTo>
                    <a:lnTo>
                      <a:pt x="167" y="154"/>
                    </a:lnTo>
                    <a:lnTo>
                      <a:pt x="172" y="147"/>
                    </a:lnTo>
                    <a:lnTo>
                      <a:pt x="177" y="140"/>
                    </a:lnTo>
                    <a:lnTo>
                      <a:pt x="181" y="131"/>
                    </a:lnTo>
                    <a:lnTo>
                      <a:pt x="183" y="122"/>
                    </a:lnTo>
                    <a:lnTo>
                      <a:pt x="186" y="113"/>
                    </a:lnTo>
                    <a:lnTo>
                      <a:pt x="187" y="104"/>
                    </a:lnTo>
                    <a:lnTo>
                      <a:pt x="188" y="95"/>
                    </a:lnTo>
                    <a:lnTo>
                      <a:pt x="187" y="84"/>
                    </a:lnTo>
                    <a:lnTo>
                      <a:pt x="186" y="75"/>
                    </a:lnTo>
                    <a:lnTo>
                      <a:pt x="183" y="66"/>
                    </a:lnTo>
                    <a:lnTo>
                      <a:pt x="181" y="57"/>
                    </a:lnTo>
                    <a:lnTo>
                      <a:pt x="177" y="50"/>
                    </a:lnTo>
                    <a:lnTo>
                      <a:pt x="172" y="42"/>
                    </a:lnTo>
                    <a:lnTo>
                      <a:pt x="167" y="34"/>
                    </a:lnTo>
                    <a:lnTo>
                      <a:pt x="160" y="28"/>
                    </a:lnTo>
                    <a:lnTo>
                      <a:pt x="154" y="21"/>
                    </a:lnTo>
                    <a:lnTo>
                      <a:pt x="146" y="16"/>
                    </a:lnTo>
                    <a:lnTo>
                      <a:pt x="138" y="11"/>
                    </a:lnTo>
                    <a:lnTo>
                      <a:pt x="131" y="7"/>
                    </a:lnTo>
                    <a:lnTo>
                      <a:pt x="122" y="5"/>
                    </a:lnTo>
                    <a:lnTo>
                      <a:pt x="113" y="2"/>
                    </a:lnTo>
                    <a:lnTo>
                      <a:pt x="104" y="1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3565"/>
              <p:cNvSpPr>
                <a:spLocks noEditPoints="1"/>
              </p:cNvSpPr>
              <p:nvPr/>
            </p:nvSpPr>
            <p:spPr bwMode="auto">
              <a:xfrm>
                <a:off x="9312281" y="771525"/>
                <a:ext cx="285750" cy="285750"/>
              </a:xfrm>
              <a:custGeom>
                <a:avLst/>
                <a:gdLst>
                  <a:gd name="T0" fmla="*/ 474 w 720"/>
                  <a:gd name="T1" fmla="*/ 469 h 720"/>
                  <a:gd name="T2" fmla="*/ 445 w 720"/>
                  <a:gd name="T3" fmla="*/ 442 h 720"/>
                  <a:gd name="T4" fmla="*/ 375 w 720"/>
                  <a:gd name="T5" fmla="*/ 478 h 720"/>
                  <a:gd name="T6" fmla="*/ 304 w 720"/>
                  <a:gd name="T7" fmla="*/ 465 h 720"/>
                  <a:gd name="T8" fmla="*/ 257 w 720"/>
                  <a:gd name="T9" fmla="*/ 417 h 720"/>
                  <a:gd name="T10" fmla="*/ 242 w 720"/>
                  <a:gd name="T11" fmla="*/ 348 h 720"/>
                  <a:gd name="T12" fmla="*/ 269 w 720"/>
                  <a:gd name="T13" fmla="*/ 285 h 720"/>
                  <a:gd name="T14" fmla="*/ 325 w 720"/>
                  <a:gd name="T15" fmla="*/ 248 h 720"/>
                  <a:gd name="T16" fmla="*/ 400 w 720"/>
                  <a:gd name="T17" fmla="*/ 249 h 720"/>
                  <a:gd name="T18" fmla="*/ 454 w 720"/>
                  <a:gd name="T19" fmla="*/ 269 h 720"/>
                  <a:gd name="T20" fmla="*/ 475 w 720"/>
                  <a:gd name="T21" fmla="*/ 260 h 720"/>
                  <a:gd name="T22" fmla="*/ 480 w 720"/>
                  <a:gd name="T23" fmla="*/ 438 h 720"/>
                  <a:gd name="T24" fmla="*/ 520 w 720"/>
                  <a:gd name="T25" fmla="*/ 453 h 720"/>
                  <a:gd name="T26" fmla="*/ 558 w 720"/>
                  <a:gd name="T27" fmla="*/ 427 h 720"/>
                  <a:gd name="T28" fmla="*/ 580 w 720"/>
                  <a:gd name="T29" fmla="*/ 367 h 720"/>
                  <a:gd name="T30" fmla="*/ 561 w 720"/>
                  <a:gd name="T31" fmla="*/ 264 h 720"/>
                  <a:gd name="T32" fmla="*/ 479 w 720"/>
                  <a:gd name="T33" fmla="*/ 185 h 720"/>
                  <a:gd name="T34" fmla="*/ 340 w 720"/>
                  <a:gd name="T35" fmla="*/ 162 h 720"/>
                  <a:gd name="T36" fmla="*/ 232 w 720"/>
                  <a:gd name="T37" fmla="*/ 207 h 720"/>
                  <a:gd name="T38" fmla="*/ 169 w 720"/>
                  <a:gd name="T39" fmla="*/ 300 h 720"/>
                  <a:gd name="T40" fmla="*/ 169 w 720"/>
                  <a:gd name="T41" fmla="*/ 420 h 720"/>
                  <a:gd name="T42" fmla="*/ 232 w 720"/>
                  <a:gd name="T43" fmla="*/ 515 h 720"/>
                  <a:gd name="T44" fmla="*/ 340 w 720"/>
                  <a:gd name="T45" fmla="*/ 560 h 720"/>
                  <a:gd name="T46" fmla="*/ 425 w 720"/>
                  <a:gd name="T47" fmla="*/ 549 h 720"/>
                  <a:gd name="T48" fmla="*/ 474 w 720"/>
                  <a:gd name="T49" fmla="*/ 534 h 720"/>
                  <a:gd name="T50" fmla="*/ 459 w 720"/>
                  <a:gd name="T51" fmla="*/ 561 h 720"/>
                  <a:gd name="T52" fmla="*/ 375 w 720"/>
                  <a:gd name="T53" fmla="*/ 584 h 720"/>
                  <a:gd name="T54" fmla="*/ 253 w 720"/>
                  <a:gd name="T55" fmla="*/ 557 h 720"/>
                  <a:gd name="T56" fmla="*/ 163 w 720"/>
                  <a:gd name="T57" fmla="*/ 467 h 720"/>
                  <a:gd name="T58" fmla="*/ 137 w 720"/>
                  <a:gd name="T59" fmla="*/ 338 h 720"/>
                  <a:gd name="T60" fmla="*/ 187 w 720"/>
                  <a:gd name="T61" fmla="*/ 218 h 720"/>
                  <a:gd name="T62" fmla="*/ 294 w 720"/>
                  <a:gd name="T63" fmla="*/ 146 h 720"/>
                  <a:gd name="T64" fmla="*/ 443 w 720"/>
                  <a:gd name="T65" fmla="*/ 146 h 720"/>
                  <a:gd name="T66" fmla="*/ 522 w 720"/>
                  <a:gd name="T67" fmla="*/ 182 h 720"/>
                  <a:gd name="T68" fmla="*/ 583 w 720"/>
                  <a:gd name="T69" fmla="*/ 254 h 720"/>
                  <a:gd name="T70" fmla="*/ 605 w 720"/>
                  <a:gd name="T71" fmla="*/ 362 h 720"/>
                  <a:gd name="T72" fmla="*/ 585 w 720"/>
                  <a:gd name="T73" fmla="*/ 433 h 720"/>
                  <a:gd name="T74" fmla="*/ 540 w 720"/>
                  <a:gd name="T75" fmla="*/ 472 h 720"/>
                  <a:gd name="T76" fmla="*/ 323 w 720"/>
                  <a:gd name="T77" fmla="*/ 1 h 720"/>
                  <a:gd name="T78" fmla="*/ 219 w 720"/>
                  <a:gd name="T79" fmla="*/ 28 h 720"/>
                  <a:gd name="T80" fmla="*/ 131 w 720"/>
                  <a:gd name="T81" fmla="*/ 82 h 720"/>
                  <a:gd name="T82" fmla="*/ 61 w 720"/>
                  <a:gd name="T83" fmla="*/ 159 h 720"/>
                  <a:gd name="T84" fmla="*/ 15 w 720"/>
                  <a:gd name="T85" fmla="*/ 253 h 720"/>
                  <a:gd name="T86" fmla="*/ 0 w 720"/>
                  <a:gd name="T87" fmla="*/ 361 h 720"/>
                  <a:gd name="T88" fmla="*/ 15 w 720"/>
                  <a:gd name="T89" fmla="*/ 467 h 720"/>
                  <a:gd name="T90" fmla="*/ 61 w 720"/>
                  <a:gd name="T91" fmla="*/ 562 h 720"/>
                  <a:gd name="T92" fmla="*/ 131 w 720"/>
                  <a:gd name="T93" fmla="*/ 638 h 720"/>
                  <a:gd name="T94" fmla="*/ 219 w 720"/>
                  <a:gd name="T95" fmla="*/ 692 h 720"/>
                  <a:gd name="T96" fmla="*/ 323 w 720"/>
                  <a:gd name="T97" fmla="*/ 719 h 720"/>
                  <a:gd name="T98" fmla="*/ 433 w 720"/>
                  <a:gd name="T99" fmla="*/ 714 h 720"/>
                  <a:gd name="T100" fmla="*/ 531 w 720"/>
                  <a:gd name="T101" fmla="*/ 678 h 720"/>
                  <a:gd name="T102" fmla="*/ 615 w 720"/>
                  <a:gd name="T103" fmla="*/ 615 h 720"/>
                  <a:gd name="T104" fmla="*/ 677 w 720"/>
                  <a:gd name="T105" fmla="*/ 531 h 720"/>
                  <a:gd name="T106" fmla="*/ 712 w 720"/>
                  <a:gd name="T107" fmla="*/ 433 h 720"/>
                  <a:gd name="T108" fmla="*/ 719 w 720"/>
                  <a:gd name="T109" fmla="*/ 323 h 720"/>
                  <a:gd name="T110" fmla="*/ 692 w 720"/>
                  <a:gd name="T111" fmla="*/ 221 h 720"/>
                  <a:gd name="T112" fmla="*/ 638 w 720"/>
                  <a:gd name="T113" fmla="*/ 131 h 720"/>
                  <a:gd name="T114" fmla="*/ 561 w 720"/>
                  <a:gd name="T115" fmla="*/ 61 h 720"/>
                  <a:gd name="T116" fmla="*/ 467 w 720"/>
                  <a:gd name="T117" fmla="*/ 16 h 720"/>
                  <a:gd name="T118" fmla="*/ 359 w 720"/>
                  <a:gd name="T119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0" h="720">
                    <a:moveTo>
                      <a:pt x="511" y="479"/>
                    </a:moveTo>
                    <a:lnTo>
                      <a:pt x="503" y="478"/>
                    </a:lnTo>
                    <a:lnTo>
                      <a:pt x="495" y="478"/>
                    </a:lnTo>
                    <a:lnTo>
                      <a:pt x="489" y="475"/>
                    </a:lnTo>
                    <a:lnTo>
                      <a:pt x="483" y="474"/>
                    </a:lnTo>
                    <a:lnTo>
                      <a:pt x="474" y="469"/>
                    </a:lnTo>
                    <a:lnTo>
                      <a:pt x="466" y="462"/>
                    </a:lnTo>
                    <a:lnTo>
                      <a:pt x="461" y="454"/>
                    </a:lnTo>
                    <a:lnTo>
                      <a:pt x="457" y="447"/>
                    </a:lnTo>
                    <a:lnTo>
                      <a:pt x="456" y="438"/>
                    </a:lnTo>
                    <a:lnTo>
                      <a:pt x="454" y="431"/>
                    </a:lnTo>
                    <a:lnTo>
                      <a:pt x="445" y="442"/>
                    </a:lnTo>
                    <a:lnTo>
                      <a:pt x="436" y="451"/>
                    </a:lnTo>
                    <a:lnTo>
                      <a:pt x="425" y="458"/>
                    </a:lnTo>
                    <a:lnTo>
                      <a:pt x="413" y="466"/>
                    </a:lnTo>
                    <a:lnTo>
                      <a:pt x="400" y="471"/>
                    </a:lnTo>
                    <a:lnTo>
                      <a:pt x="388" y="475"/>
                    </a:lnTo>
                    <a:lnTo>
                      <a:pt x="375" y="478"/>
                    </a:lnTo>
                    <a:lnTo>
                      <a:pt x="359" y="479"/>
                    </a:lnTo>
                    <a:lnTo>
                      <a:pt x="348" y="478"/>
                    </a:lnTo>
                    <a:lnTo>
                      <a:pt x="336" y="476"/>
                    </a:lnTo>
                    <a:lnTo>
                      <a:pt x="325" y="472"/>
                    </a:lnTo>
                    <a:lnTo>
                      <a:pt x="314" y="469"/>
                    </a:lnTo>
                    <a:lnTo>
                      <a:pt x="304" y="465"/>
                    </a:lnTo>
                    <a:lnTo>
                      <a:pt x="294" y="458"/>
                    </a:lnTo>
                    <a:lnTo>
                      <a:pt x="285" y="452"/>
                    </a:lnTo>
                    <a:lnTo>
                      <a:pt x="276" y="444"/>
                    </a:lnTo>
                    <a:lnTo>
                      <a:pt x="269" y="435"/>
                    </a:lnTo>
                    <a:lnTo>
                      <a:pt x="262" y="426"/>
                    </a:lnTo>
                    <a:lnTo>
                      <a:pt x="257" y="417"/>
                    </a:lnTo>
                    <a:lnTo>
                      <a:pt x="251" y="406"/>
                    </a:lnTo>
                    <a:lnTo>
                      <a:pt x="248" y="395"/>
                    </a:lnTo>
                    <a:lnTo>
                      <a:pt x="244" y="384"/>
                    </a:lnTo>
                    <a:lnTo>
                      <a:pt x="242" y="372"/>
                    </a:lnTo>
                    <a:lnTo>
                      <a:pt x="241" y="361"/>
                    </a:lnTo>
                    <a:lnTo>
                      <a:pt x="242" y="348"/>
                    </a:lnTo>
                    <a:lnTo>
                      <a:pt x="244" y="336"/>
                    </a:lnTo>
                    <a:lnTo>
                      <a:pt x="248" y="325"/>
                    </a:lnTo>
                    <a:lnTo>
                      <a:pt x="251" y="314"/>
                    </a:lnTo>
                    <a:lnTo>
                      <a:pt x="257" y="304"/>
                    </a:lnTo>
                    <a:lnTo>
                      <a:pt x="262" y="294"/>
                    </a:lnTo>
                    <a:lnTo>
                      <a:pt x="269" y="285"/>
                    </a:lnTo>
                    <a:lnTo>
                      <a:pt x="276" y="277"/>
                    </a:lnTo>
                    <a:lnTo>
                      <a:pt x="285" y="269"/>
                    </a:lnTo>
                    <a:lnTo>
                      <a:pt x="294" y="262"/>
                    </a:lnTo>
                    <a:lnTo>
                      <a:pt x="304" y="257"/>
                    </a:lnTo>
                    <a:lnTo>
                      <a:pt x="314" y="251"/>
                    </a:lnTo>
                    <a:lnTo>
                      <a:pt x="325" y="248"/>
                    </a:lnTo>
                    <a:lnTo>
                      <a:pt x="336" y="245"/>
                    </a:lnTo>
                    <a:lnTo>
                      <a:pt x="348" y="242"/>
                    </a:lnTo>
                    <a:lnTo>
                      <a:pt x="359" y="242"/>
                    </a:lnTo>
                    <a:lnTo>
                      <a:pt x="373" y="242"/>
                    </a:lnTo>
                    <a:lnTo>
                      <a:pt x="388" y="245"/>
                    </a:lnTo>
                    <a:lnTo>
                      <a:pt x="400" y="249"/>
                    </a:lnTo>
                    <a:lnTo>
                      <a:pt x="413" y="255"/>
                    </a:lnTo>
                    <a:lnTo>
                      <a:pt x="425" y="262"/>
                    </a:lnTo>
                    <a:lnTo>
                      <a:pt x="435" y="269"/>
                    </a:lnTo>
                    <a:lnTo>
                      <a:pt x="445" y="278"/>
                    </a:lnTo>
                    <a:lnTo>
                      <a:pt x="454" y="289"/>
                    </a:lnTo>
                    <a:lnTo>
                      <a:pt x="454" y="269"/>
                    </a:lnTo>
                    <a:lnTo>
                      <a:pt x="454" y="264"/>
                    </a:lnTo>
                    <a:lnTo>
                      <a:pt x="457" y="260"/>
                    </a:lnTo>
                    <a:lnTo>
                      <a:pt x="461" y="258"/>
                    </a:lnTo>
                    <a:lnTo>
                      <a:pt x="466" y="258"/>
                    </a:lnTo>
                    <a:lnTo>
                      <a:pt x="471" y="258"/>
                    </a:lnTo>
                    <a:lnTo>
                      <a:pt x="475" y="260"/>
                    </a:lnTo>
                    <a:lnTo>
                      <a:pt x="477" y="264"/>
                    </a:lnTo>
                    <a:lnTo>
                      <a:pt x="477" y="269"/>
                    </a:lnTo>
                    <a:lnTo>
                      <a:pt x="477" y="421"/>
                    </a:lnTo>
                    <a:lnTo>
                      <a:pt x="477" y="427"/>
                    </a:lnTo>
                    <a:lnTo>
                      <a:pt x="479" y="433"/>
                    </a:lnTo>
                    <a:lnTo>
                      <a:pt x="480" y="438"/>
                    </a:lnTo>
                    <a:lnTo>
                      <a:pt x="483" y="443"/>
                    </a:lnTo>
                    <a:lnTo>
                      <a:pt x="486" y="448"/>
                    </a:lnTo>
                    <a:lnTo>
                      <a:pt x="492" y="452"/>
                    </a:lnTo>
                    <a:lnTo>
                      <a:pt x="501" y="453"/>
                    </a:lnTo>
                    <a:lnTo>
                      <a:pt x="511" y="454"/>
                    </a:lnTo>
                    <a:lnTo>
                      <a:pt x="520" y="453"/>
                    </a:lnTo>
                    <a:lnTo>
                      <a:pt x="528" y="452"/>
                    </a:lnTo>
                    <a:lnTo>
                      <a:pt x="535" y="449"/>
                    </a:lnTo>
                    <a:lnTo>
                      <a:pt x="542" y="445"/>
                    </a:lnTo>
                    <a:lnTo>
                      <a:pt x="548" y="440"/>
                    </a:lnTo>
                    <a:lnTo>
                      <a:pt x="553" y="434"/>
                    </a:lnTo>
                    <a:lnTo>
                      <a:pt x="558" y="427"/>
                    </a:lnTo>
                    <a:lnTo>
                      <a:pt x="564" y="421"/>
                    </a:lnTo>
                    <a:lnTo>
                      <a:pt x="567" y="413"/>
                    </a:lnTo>
                    <a:lnTo>
                      <a:pt x="571" y="404"/>
                    </a:lnTo>
                    <a:lnTo>
                      <a:pt x="574" y="395"/>
                    </a:lnTo>
                    <a:lnTo>
                      <a:pt x="576" y="386"/>
                    </a:lnTo>
                    <a:lnTo>
                      <a:pt x="580" y="367"/>
                    </a:lnTo>
                    <a:lnTo>
                      <a:pt x="581" y="348"/>
                    </a:lnTo>
                    <a:lnTo>
                      <a:pt x="580" y="331"/>
                    </a:lnTo>
                    <a:lnTo>
                      <a:pt x="578" y="313"/>
                    </a:lnTo>
                    <a:lnTo>
                      <a:pt x="574" y="296"/>
                    </a:lnTo>
                    <a:lnTo>
                      <a:pt x="569" y="280"/>
                    </a:lnTo>
                    <a:lnTo>
                      <a:pt x="561" y="264"/>
                    </a:lnTo>
                    <a:lnTo>
                      <a:pt x="553" y="250"/>
                    </a:lnTo>
                    <a:lnTo>
                      <a:pt x="543" y="236"/>
                    </a:lnTo>
                    <a:lnTo>
                      <a:pt x="531" y="222"/>
                    </a:lnTo>
                    <a:lnTo>
                      <a:pt x="516" y="208"/>
                    </a:lnTo>
                    <a:lnTo>
                      <a:pt x="498" y="195"/>
                    </a:lnTo>
                    <a:lnTo>
                      <a:pt x="479" y="185"/>
                    </a:lnTo>
                    <a:lnTo>
                      <a:pt x="458" y="176"/>
                    </a:lnTo>
                    <a:lnTo>
                      <a:pt x="436" y="169"/>
                    </a:lnTo>
                    <a:lnTo>
                      <a:pt x="412" y="164"/>
                    </a:lnTo>
                    <a:lnTo>
                      <a:pt x="386" y="162"/>
                    </a:lnTo>
                    <a:lnTo>
                      <a:pt x="359" y="160"/>
                    </a:lnTo>
                    <a:lnTo>
                      <a:pt x="340" y="162"/>
                    </a:lnTo>
                    <a:lnTo>
                      <a:pt x="320" y="164"/>
                    </a:lnTo>
                    <a:lnTo>
                      <a:pt x="300" y="169"/>
                    </a:lnTo>
                    <a:lnTo>
                      <a:pt x="282" y="176"/>
                    </a:lnTo>
                    <a:lnTo>
                      <a:pt x="264" y="185"/>
                    </a:lnTo>
                    <a:lnTo>
                      <a:pt x="248" y="195"/>
                    </a:lnTo>
                    <a:lnTo>
                      <a:pt x="232" y="207"/>
                    </a:lnTo>
                    <a:lnTo>
                      <a:pt x="218" y="219"/>
                    </a:lnTo>
                    <a:lnTo>
                      <a:pt x="205" y="234"/>
                    </a:lnTo>
                    <a:lnTo>
                      <a:pt x="194" y="249"/>
                    </a:lnTo>
                    <a:lnTo>
                      <a:pt x="183" y="266"/>
                    </a:lnTo>
                    <a:lnTo>
                      <a:pt x="176" y="282"/>
                    </a:lnTo>
                    <a:lnTo>
                      <a:pt x="169" y="300"/>
                    </a:lnTo>
                    <a:lnTo>
                      <a:pt x="164" y="320"/>
                    </a:lnTo>
                    <a:lnTo>
                      <a:pt x="160" y="340"/>
                    </a:lnTo>
                    <a:lnTo>
                      <a:pt x="160" y="361"/>
                    </a:lnTo>
                    <a:lnTo>
                      <a:pt x="160" y="381"/>
                    </a:lnTo>
                    <a:lnTo>
                      <a:pt x="164" y="400"/>
                    </a:lnTo>
                    <a:lnTo>
                      <a:pt x="169" y="420"/>
                    </a:lnTo>
                    <a:lnTo>
                      <a:pt x="176" y="438"/>
                    </a:lnTo>
                    <a:lnTo>
                      <a:pt x="183" y="456"/>
                    </a:lnTo>
                    <a:lnTo>
                      <a:pt x="194" y="472"/>
                    </a:lnTo>
                    <a:lnTo>
                      <a:pt x="205" y="488"/>
                    </a:lnTo>
                    <a:lnTo>
                      <a:pt x="218" y="502"/>
                    </a:lnTo>
                    <a:lnTo>
                      <a:pt x="232" y="515"/>
                    </a:lnTo>
                    <a:lnTo>
                      <a:pt x="248" y="526"/>
                    </a:lnTo>
                    <a:lnTo>
                      <a:pt x="264" y="537"/>
                    </a:lnTo>
                    <a:lnTo>
                      <a:pt x="282" y="544"/>
                    </a:lnTo>
                    <a:lnTo>
                      <a:pt x="300" y="552"/>
                    </a:lnTo>
                    <a:lnTo>
                      <a:pt x="320" y="556"/>
                    </a:lnTo>
                    <a:lnTo>
                      <a:pt x="340" y="560"/>
                    </a:lnTo>
                    <a:lnTo>
                      <a:pt x="359" y="561"/>
                    </a:lnTo>
                    <a:lnTo>
                      <a:pt x="373" y="560"/>
                    </a:lnTo>
                    <a:lnTo>
                      <a:pt x="386" y="558"/>
                    </a:lnTo>
                    <a:lnTo>
                      <a:pt x="399" y="557"/>
                    </a:lnTo>
                    <a:lnTo>
                      <a:pt x="412" y="553"/>
                    </a:lnTo>
                    <a:lnTo>
                      <a:pt x="425" y="549"/>
                    </a:lnTo>
                    <a:lnTo>
                      <a:pt x="436" y="546"/>
                    </a:lnTo>
                    <a:lnTo>
                      <a:pt x="448" y="539"/>
                    </a:lnTo>
                    <a:lnTo>
                      <a:pt x="459" y="534"/>
                    </a:lnTo>
                    <a:lnTo>
                      <a:pt x="465" y="531"/>
                    </a:lnTo>
                    <a:lnTo>
                      <a:pt x="468" y="533"/>
                    </a:lnTo>
                    <a:lnTo>
                      <a:pt x="474" y="534"/>
                    </a:lnTo>
                    <a:lnTo>
                      <a:pt x="476" y="538"/>
                    </a:lnTo>
                    <a:lnTo>
                      <a:pt x="477" y="543"/>
                    </a:lnTo>
                    <a:lnTo>
                      <a:pt x="477" y="547"/>
                    </a:lnTo>
                    <a:lnTo>
                      <a:pt x="476" y="551"/>
                    </a:lnTo>
                    <a:lnTo>
                      <a:pt x="472" y="555"/>
                    </a:lnTo>
                    <a:lnTo>
                      <a:pt x="459" y="561"/>
                    </a:lnTo>
                    <a:lnTo>
                      <a:pt x="445" y="567"/>
                    </a:lnTo>
                    <a:lnTo>
                      <a:pt x="433" y="573"/>
                    </a:lnTo>
                    <a:lnTo>
                      <a:pt x="418" y="576"/>
                    </a:lnTo>
                    <a:lnTo>
                      <a:pt x="404" y="580"/>
                    </a:lnTo>
                    <a:lnTo>
                      <a:pt x="389" y="583"/>
                    </a:lnTo>
                    <a:lnTo>
                      <a:pt x="375" y="584"/>
                    </a:lnTo>
                    <a:lnTo>
                      <a:pt x="359" y="584"/>
                    </a:lnTo>
                    <a:lnTo>
                      <a:pt x="337" y="583"/>
                    </a:lnTo>
                    <a:lnTo>
                      <a:pt x="314" y="580"/>
                    </a:lnTo>
                    <a:lnTo>
                      <a:pt x="294" y="574"/>
                    </a:lnTo>
                    <a:lnTo>
                      <a:pt x="273" y="566"/>
                    </a:lnTo>
                    <a:lnTo>
                      <a:pt x="253" y="557"/>
                    </a:lnTo>
                    <a:lnTo>
                      <a:pt x="235" y="546"/>
                    </a:lnTo>
                    <a:lnTo>
                      <a:pt x="217" y="533"/>
                    </a:lnTo>
                    <a:lnTo>
                      <a:pt x="201" y="519"/>
                    </a:lnTo>
                    <a:lnTo>
                      <a:pt x="187" y="503"/>
                    </a:lnTo>
                    <a:lnTo>
                      <a:pt x="174" y="485"/>
                    </a:lnTo>
                    <a:lnTo>
                      <a:pt x="163" y="467"/>
                    </a:lnTo>
                    <a:lnTo>
                      <a:pt x="154" y="448"/>
                    </a:lnTo>
                    <a:lnTo>
                      <a:pt x="146" y="427"/>
                    </a:lnTo>
                    <a:lnTo>
                      <a:pt x="140" y="406"/>
                    </a:lnTo>
                    <a:lnTo>
                      <a:pt x="137" y="384"/>
                    </a:lnTo>
                    <a:lnTo>
                      <a:pt x="136" y="361"/>
                    </a:lnTo>
                    <a:lnTo>
                      <a:pt x="137" y="338"/>
                    </a:lnTo>
                    <a:lnTo>
                      <a:pt x="140" y="316"/>
                    </a:lnTo>
                    <a:lnTo>
                      <a:pt x="146" y="294"/>
                    </a:lnTo>
                    <a:lnTo>
                      <a:pt x="154" y="273"/>
                    </a:lnTo>
                    <a:lnTo>
                      <a:pt x="163" y="254"/>
                    </a:lnTo>
                    <a:lnTo>
                      <a:pt x="174" y="235"/>
                    </a:lnTo>
                    <a:lnTo>
                      <a:pt x="187" y="218"/>
                    </a:lnTo>
                    <a:lnTo>
                      <a:pt x="201" y="201"/>
                    </a:lnTo>
                    <a:lnTo>
                      <a:pt x="217" y="187"/>
                    </a:lnTo>
                    <a:lnTo>
                      <a:pt x="235" y="174"/>
                    </a:lnTo>
                    <a:lnTo>
                      <a:pt x="253" y="163"/>
                    </a:lnTo>
                    <a:lnTo>
                      <a:pt x="273" y="154"/>
                    </a:lnTo>
                    <a:lnTo>
                      <a:pt x="294" y="146"/>
                    </a:lnTo>
                    <a:lnTo>
                      <a:pt x="314" y="141"/>
                    </a:lnTo>
                    <a:lnTo>
                      <a:pt x="337" y="137"/>
                    </a:lnTo>
                    <a:lnTo>
                      <a:pt x="359" y="136"/>
                    </a:lnTo>
                    <a:lnTo>
                      <a:pt x="389" y="137"/>
                    </a:lnTo>
                    <a:lnTo>
                      <a:pt x="417" y="141"/>
                    </a:lnTo>
                    <a:lnTo>
                      <a:pt x="443" y="146"/>
                    </a:lnTo>
                    <a:lnTo>
                      <a:pt x="467" y="154"/>
                    </a:lnTo>
                    <a:lnTo>
                      <a:pt x="479" y="159"/>
                    </a:lnTo>
                    <a:lnTo>
                      <a:pt x="490" y="164"/>
                    </a:lnTo>
                    <a:lnTo>
                      <a:pt x="502" y="169"/>
                    </a:lnTo>
                    <a:lnTo>
                      <a:pt x="512" y="176"/>
                    </a:lnTo>
                    <a:lnTo>
                      <a:pt x="522" y="182"/>
                    </a:lnTo>
                    <a:lnTo>
                      <a:pt x="531" y="190"/>
                    </a:lnTo>
                    <a:lnTo>
                      <a:pt x="540" y="198"/>
                    </a:lnTo>
                    <a:lnTo>
                      <a:pt x="548" y="207"/>
                    </a:lnTo>
                    <a:lnTo>
                      <a:pt x="561" y="221"/>
                    </a:lnTo>
                    <a:lnTo>
                      <a:pt x="572" y="236"/>
                    </a:lnTo>
                    <a:lnTo>
                      <a:pt x="583" y="254"/>
                    </a:lnTo>
                    <a:lnTo>
                      <a:pt x="590" y="271"/>
                    </a:lnTo>
                    <a:lnTo>
                      <a:pt x="597" y="290"/>
                    </a:lnTo>
                    <a:lnTo>
                      <a:pt x="602" y="309"/>
                    </a:lnTo>
                    <a:lnTo>
                      <a:pt x="605" y="329"/>
                    </a:lnTo>
                    <a:lnTo>
                      <a:pt x="606" y="348"/>
                    </a:lnTo>
                    <a:lnTo>
                      <a:pt x="605" y="362"/>
                    </a:lnTo>
                    <a:lnTo>
                      <a:pt x="603" y="376"/>
                    </a:lnTo>
                    <a:lnTo>
                      <a:pt x="602" y="388"/>
                    </a:lnTo>
                    <a:lnTo>
                      <a:pt x="598" y="400"/>
                    </a:lnTo>
                    <a:lnTo>
                      <a:pt x="594" y="412"/>
                    </a:lnTo>
                    <a:lnTo>
                      <a:pt x="590" y="422"/>
                    </a:lnTo>
                    <a:lnTo>
                      <a:pt x="585" y="433"/>
                    </a:lnTo>
                    <a:lnTo>
                      <a:pt x="579" y="442"/>
                    </a:lnTo>
                    <a:lnTo>
                      <a:pt x="572" y="449"/>
                    </a:lnTo>
                    <a:lnTo>
                      <a:pt x="565" y="457"/>
                    </a:lnTo>
                    <a:lnTo>
                      <a:pt x="557" y="463"/>
                    </a:lnTo>
                    <a:lnTo>
                      <a:pt x="549" y="469"/>
                    </a:lnTo>
                    <a:lnTo>
                      <a:pt x="540" y="472"/>
                    </a:lnTo>
                    <a:lnTo>
                      <a:pt x="531" y="476"/>
                    </a:lnTo>
                    <a:lnTo>
                      <a:pt x="521" y="478"/>
                    </a:lnTo>
                    <a:lnTo>
                      <a:pt x="511" y="479"/>
                    </a:lnTo>
                    <a:close/>
                    <a:moveTo>
                      <a:pt x="359" y="0"/>
                    </a:moveTo>
                    <a:lnTo>
                      <a:pt x="341" y="0"/>
                    </a:lnTo>
                    <a:lnTo>
                      <a:pt x="323" y="1"/>
                    </a:lnTo>
                    <a:lnTo>
                      <a:pt x="305" y="4"/>
                    </a:lnTo>
                    <a:lnTo>
                      <a:pt x="287" y="7"/>
                    </a:lnTo>
                    <a:lnTo>
                      <a:pt x="269" y="11"/>
                    </a:lnTo>
                    <a:lnTo>
                      <a:pt x="253" y="16"/>
                    </a:lnTo>
                    <a:lnTo>
                      <a:pt x="236" y="22"/>
                    </a:lnTo>
                    <a:lnTo>
                      <a:pt x="219" y="28"/>
                    </a:lnTo>
                    <a:lnTo>
                      <a:pt x="204" y="36"/>
                    </a:lnTo>
                    <a:lnTo>
                      <a:pt x="189" y="43"/>
                    </a:lnTo>
                    <a:lnTo>
                      <a:pt x="173" y="52"/>
                    </a:lnTo>
                    <a:lnTo>
                      <a:pt x="159" y="61"/>
                    </a:lnTo>
                    <a:lnTo>
                      <a:pt x="145" y="72"/>
                    </a:lnTo>
                    <a:lnTo>
                      <a:pt x="131" y="82"/>
                    </a:lnTo>
                    <a:lnTo>
                      <a:pt x="118" y="94"/>
                    </a:lnTo>
                    <a:lnTo>
                      <a:pt x="105" y="105"/>
                    </a:lnTo>
                    <a:lnTo>
                      <a:pt x="93" y="118"/>
                    </a:lnTo>
                    <a:lnTo>
                      <a:pt x="82" y="131"/>
                    </a:lnTo>
                    <a:lnTo>
                      <a:pt x="72" y="145"/>
                    </a:lnTo>
                    <a:lnTo>
                      <a:pt x="61" y="159"/>
                    </a:lnTo>
                    <a:lnTo>
                      <a:pt x="51" y="173"/>
                    </a:lnTo>
                    <a:lnTo>
                      <a:pt x="43" y="189"/>
                    </a:lnTo>
                    <a:lnTo>
                      <a:pt x="34" y="204"/>
                    </a:lnTo>
                    <a:lnTo>
                      <a:pt x="28" y="221"/>
                    </a:lnTo>
                    <a:lnTo>
                      <a:pt x="22" y="236"/>
                    </a:lnTo>
                    <a:lnTo>
                      <a:pt x="15" y="253"/>
                    </a:lnTo>
                    <a:lnTo>
                      <a:pt x="11" y="271"/>
                    </a:lnTo>
                    <a:lnTo>
                      <a:pt x="6" y="287"/>
                    </a:lnTo>
                    <a:lnTo>
                      <a:pt x="4" y="305"/>
                    </a:lnTo>
                    <a:lnTo>
                      <a:pt x="1" y="323"/>
                    </a:lnTo>
                    <a:lnTo>
                      <a:pt x="0" y="341"/>
                    </a:lnTo>
                    <a:lnTo>
                      <a:pt x="0" y="361"/>
                    </a:lnTo>
                    <a:lnTo>
                      <a:pt x="0" y="379"/>
                    </a:lnTo>
                    <a:lnTo>
                      <a:pt x="1" y="397"/>
                    </a:lnTo>
                    <a:lnTo>
                      <a:pt x="4" y="415"/>
                    </a:lnTo>
                    <a:lnTo>
                      <a:pt x="6" y="433"/>
                    </a:lnTo>
                    <a:lnTo>
                      <a:pt x="11" y="451"/>
                    </a:lnTo>
                    <a:lnTo>
                      <a:pt x="15" y="467"/>
                    </a:lnTo>
                    <a:lnTo>
                      <a:pt x="22" y="484"/>
                    </a:lnTo>
                    <a:lnTo>
                      <a:pt x="28" y="501"/>
                    </a:lnTo>
                    <a:lnTo>
                      <a:pt x="34" y="516"/>
                    </a:lnTo>
                    <a:lnTo>
                      <a:pt x="43" y="531"/>
                    </a:lnTo>
                    <a:lnTo>
                      <a:pt x="51" y="547"/>
                    </a:lnTo>
                    <a:lnTo>
                      <a:pt x="61" y="562"/>
                    </a:lnTo>
                    <a:lnTo>
                      <a:pt x="72" y="576"/>
                    </a:lnTo>
                    <a:lnTo>
                      <a:pt x="82" y="589"/>
                    </a:lnTo>
                    <a:lnTo>
                      <a:pt x="93" y="602"/>
                    </a:lnTo>
                    <a:lnTo>
                      <a:pt x="105" y="615"/>
                    </a:lnTo>
                    <a:lnTo>
                      <a:pt x="118" y="626"/>
                    </a:lnTo>
                    <a:lnTo>
                      <a:pt x="131" y="638"/>
                    </a:lnTo>
                    <a:lnTo>
                      <a:pt x="145" y="650"/>
                    </a:lnTo>
                    <a:lnTo>
                      <a:pt x="159" y="659"/>
                    </a:lnTo>
                    <a:lnTo>
                      <a:pt x="173" y="669"/>
                    </a:lnTo>
                    <a:lnTo>
                      <a:pt x="189" y="678"/>
                    </a:lnTo>
                    <a:lnTo>
                      <a:pt x="204" y="686"/>
                    </a:lnTo>
                    <a:lnTo>
                      <a:pt x="219" y="692"/>
                    </a:lnTo>
                    <a:lnTo>
                      <a:pt x="236" y="698"/>
                    </a:lnTo>
                    <a:lnTo>
                      <a:pt x="253" y="705"/>
                    </a:lnTo>
                    <a:lnTo>
                      <a:pt x="269" y="710"/>
                    </a:lnTo>
                    <a:lnTo>
                      <a:pt x="287" y="714"/>
                    </a:lnTo>
                    <a:lnTo>
                      <a:pt x="305" y="716"/>
                    </a:lnTo>
                    <a:lnTo>
                      <a:pt x="323" y="719"/>
                    </a:lnTo>
                    <a:lnTo>
                      <a:pt x="341" y="720"/>
                    </a:lnTo>
                    <a:lnTo>
                      <a:pt x="359" y="720"/>
                    </a:lnTo>
                    <a:lnTo>
                      <a:pt x="379" y="720"/>
                    </a:lnTo>
                    <a:lnTo>
                      <a:pt x="397" y="719"/>
                    </a:lnTo>
                    <a:lnTo>
                      <a:pt x="415" y="716"/>
                    </a:lnTo>
                    <a:lnTo>
                      <a:pt x="433" y="714"/>
                    </a:lnTo>
                    <a:lnTo>
                      <a:pt x="450" y="710"/>
                    </a:lnTo>
                    <a:lnTo>
                      <a:pt x="467" y="705"/>
                    </a:lnTo>
                    <a:lnTo>
                      <a:pt x="484" y="698"/>
                    </a:lnTo>
                    <a:lnTo>
                      <a:pt x="501" y="692"/>
                    </a:lnTo>
                    <a:lnTo>
                      <a:pt x="516" y="686"/>
                    </a:lnTo>
                    <a:lnTo>
                      <a:pt x="531" y="678"/>
                    </a:lnTo>
                    <a:lnTo>
                      <a:pt x="547" y="669"/>
                    </a:lnTo>
                    <a:lnTo>
                      <a:pt x="561" y="659"/>
                    </a:lnTo>
                    <a:lnTo>
                      <a:pt x="575" y="650"/>
                    </a:lnTo>
                    <a:lnTo>
                      <a:pt x="589" y="638"/>
                    </a:lnTo>
                    <a:lnTo>
                      <a:pt x="602" y="626"/>
                    </a:lnTo>
                    <a:lnTo>
                      <a:pt x="615" y="615"/>
                    </a:lnTo>
                    <a:lnTo>
                      <a:pt x="626" y="602"/>
                    </a:lnTo>
                    <a:lnTo>
                      <a:pt x="638" y="589"/>
                    </a:lnTo>
                    <a:lnTo>
                      <a:pt x="648" y="576"/>
                    </a:lnTo>
                    <a:lnTo>
                      <a:pt x="659" y="562"/>
                    </a:lnTo>
                    <a:lnTo>
                      <a:pt x="668" y="547"/>
                    </a:lnTo>
                    <a:lnTo>
                      <a:pt x="677" y="531"/>
                    </a:lnTo>
                    <a:lnTo>
                      <a:pt x="684" y="516"/>
                    </a:lnTo>
                    <a:lnTo>
                      <a:pt x="692" y="501"/>
                    </a:lnTo>
                    <a:lnTo>
                      <a:pt x="698" y="484"/>
                    </a:lnTo>
                    <a:lnTo>
                      <a:pt x="705" y="467"/>
                    </a:lnTo>
                    <a:lnTo>
                      <a:pt x="709" y="451"/>
                    </a:lnTo>
                    <a:lnTo>
                      <a:pt x="712" y="433"/>
                    </a:lnTo>
                    <a:lnTo>
                      <a:pt x="716" y="415"/>
                    </a:lnTo>
                    <a:lnTo>
                      <a:pt x="719" y="397"/>
                    </a:lnTo>
                    <a:lnTo>
                      <a:pt x="720" y="379"/>
                    </a:lnTo>
                    <a:lnTo>
                      <a:pt x="720" y="361"/>
                    </a:lnTo>
                    <a:lnTo>
                      <a:pt x="720" y="341"/>
                    </a:lnTo>
                    <a:lnTo>
                      <a:pt x="719" y="323"/>
                    </a:lnTo>
                    <a:lnTo>
                      <a:pt x="716" y="305"/>
                    </a:lnTo>
                    <a:lnTo>
                      <a:pt x="712" y="287"/>
                    </a:lnTo>
                    <a:lnTo>
                      <a:pt x="709" y="271"/>
                    </a:lnTo>
                    <a:lnTo>
                      <a:pt x="705" y="253"/>
                    </a:lnTo>
                    <a:lnTo>
                      <a:pt x="698" y="236"/>
                    </a:lnTo>
                    <a:lnTo>
                      <a:pt x="692" y="221"/>
                    </a:lnTo>
                    <a:lnTo>
                      <a:pt x="684" y="204"/>
                    </a:lnTo>
                    <a:lnTo>
                      <a:pt x="677" y="189"/>
                    </a:lnTo>
                    <a:lnTo>
                      <a:pt x="668" y="173"/>
                    </a:lnTo>
                    <a:lnTo>
                      <a:pt x="659" y="159"/>
                    </a:lnTo>
                    <a:lnTo>
                      <a:pt x="648" y="145"/>
                    </a:lnTo>
                    <a:lnTo>
                      <a:pt x="638" y="131"/>
                    </a:lnTo>
                    <a:lnTo>
                      <a:pt x="626" y="118"/>
                    </a:lnTo>
                    <a:lnTo>
                      <a:pt x="615" y="105"/>
                    </a:lnTo>
                    <a:lnTo>
                      <a:pt x="602" y="94"/>
                    </a:lnTo>
                    <a:lnTo>
                      <a:pt x="589" y="82"/>
                    </a:lnTo>
                    <a:lnTo>
                      <a:pt x="575" y="72"/>
                    </a:lnTo>
                    <a:lnTo>
                      <a:pt x="561" y="61"/>
                    </a:lnTo>
                    <a:lnTo>
                      <a:pt x="547" y="52"/>
                    </a:lnTo>
                    <a:lnTo>
                      <a:pt x="531" y="43"/>
                    </a:lnTo>
                    <a:lnTo>
                      <a:pt x="516" y="36"/>
                    </a:lnTo>
                    <a:lnTo>
                      <a:pt x="501" y="28"/>
                    </a:lnTo>
                    <a:lnTo>
                      <a:pt x="484" y="22"/>
                    </a:lnTo>
                    <a:lnTo>
                      <a:pt x="467" y="16"/>
                    </a:lnTo>
                    <a:lnTo>
                      <a:pt x="450" y="11"/>
                    </a:lnTo>
                    <a:lnTo>
                      <a:pt x="433" y="7"/>
                    </a:lnTo>
                    <a:lnTo>
                      <a:pt x="415" y="4"/>
                    </a:lnTo>
                    <a:lnTo>
                      <a:pt x="397" y="1"/>
                    </a:lnTo>
                    <a:lnTo>
                      <a:pt x="379" y="0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54" name="Straight Connector 153"/>
          <p:cNvCxnSpPr>
            <a:endCxn id="156" idx="1"/>
          </p:cNvCxnSpPr>
          <p:nvPr>
            <p:custDataLst>
              <p:tags r:id="rId2"/>
            </p:custDataLst>
          </p:nvPr>
        </p:nvCxnSpPr>
        <p:spPr>
          <a:xfrm>
            <a:off x="0" y="6049345"/>
            <a:ext cx="5616542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155" name="Straight Connector 154"/>
          <p:cNvCxnSpPr>
            <a:stCxn id="156" idx="3"/>
          </p:cNvCxnSpPr>
          <p:nvPr>
            <p:custDataLst>
              <p:tags r:id="rId3"/>
            </p:custDataLst>
          </p:nvPr>
        </p:nvCxnSpPr>
        <p:spPr>
          <a:xfrm flipV="1">
            <a:off x="6575459" y="6049345"/>
            <a:ext cx="5616541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sp>
        <p:nvSpPr>
          <p:cNvPr id="156" name="TextBox 155"/>
          <p:cNvSpPr txBox="1"/>
          <p:nvPr>
            <p:custDataLst>
              <p:tags r:id="rId4"/>
            </p:custDataLst>
          </p:nvPr>
        </p:nvSpPr>
        <p:spPr>
          <a:xfrm>
            <a:off x="5616542" y="5895457"/>
            <a:ext cx="958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chemeClr val="bg1"/>
                </a:solidFill>
              </a:rPr>
              <a:t>SlideMoon</a:t>
            </a:r>
            <a:endParaRPr lang="en-US" sz="1400" kern="0" dirty="0">
              <a:solidFill>
                <a:schemeClr val="bg1"/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406400" y="6176899"/>
            <a:ext cx="1137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chemeClr val="bg1"/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pPr algn="ctr">
              <a:defRPr/>
            </a:pPr>
            <a:r>
              <a:rPr lang="en-US" sz="1400" kern="0">
                <a:solidFill>
                  <a:schemeClr val="bg1"/>
                </a:solidFill>
              </a:rPr>
              <a:t>Suitable for  pptx , Google Slides, and Canva.</a:t>
            </a:r>
            <a:endParaRPr lang="en-US" sz="1400" kern="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89756"/>
      </p:ext>
    </p:extLst>
  </p:cSld>
  <p:clrMapOvr>
    <a:masterClrMapping/>
  </p:clrMapOvr>
</p:sld>
</file>

<file path=ppt/slides/slide2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People Management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SALES METHODS</a:t>
            </a:r>
          </a:p>
        </p:txBody>
      </p:sp>
      <p:sp>
        <p:nvSpPr>
          <p:cNvPr id="83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84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85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id-ID" dirty="0"/>
              <a:t>2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2629017" y="2164016"/>
            <a:ext cx="45719" cy="67705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6033586" y="1716709"/>
            <a:ext cx="4069749" cy="3692733"/>
            <a:chOff x="4673608" y="1516585"/>
            <a:chExt cx="4069749" cy="3692733"/>
          </a:xfrm>
        </p:grpSpPr>
        <p:grpSp>
          <p:nvGrpSpPr>
            <p:cNvPr id="35" name="Group 34"/>
            <p:cNvGrpSpPr/>
            <p:nvPr/>
          </p:nvGrpSpPr>
          <p:grpSpPr>
            <a:xfrm>
              <a:off x="5160251" y="2238861"/>
              <a:ext cx="2413254" cy="2970457"/>
              <a:chOff x="5160251" y="2238861"/>
              <a:chExt cx="2413254" cy="2970457"/>
            </a:xfrm>
          </p:grpSpPr>
          <p:sp>
            <p:nvSpPr>
              <p:cNvPr id="45" name="Freeform 6"/>
              <p:cNvSpPr>
                <a:spLocks/>
              </p:cNvSpPr>
              <p:nvPr/>
            </p:nvSpPr>
            <p:spPr bwMode="auto">
              <a:xfrm rot="4525201" flipH="1" flipV="1">
                <a:off x="4881649" y="2517463"/>
                <a:ext cx="2970457" cy="2413254"/>
              </a:xfrm>
              <a:custGeom>
                <a:avLst/>
                <a:gdLst>
                  <a:gd name="T0" fmla="*/ 645 w 645"/>
                  <a:gd name="T1" fmla="*/ 322 h 524"/>
                  <a:gd name="T2" fmla="*/ 323 w 645"/>
                  <a:gd name="T3" fmla="*/ 0 h 524"/>
                  <a:gd name="T4" fmla="*/ 0 w 645"/>
                  <a:gd name="T5" fmla="*/ 310 h 524"/>
                  <a:gd name="T6" fmla="*/ 0 w 645"/>
                  <a:gd name="T7" fmla="*/ 322 h 524"/>
                  <a:gd name="T8" fmla="*/ 70 w 645"/>
                  <a:gd name="T9" fmla="*/ 524 h 524"/>
                  <a:gd name="T10" fmla="*/ 393 w 645"/>
                  <a:gd name="T11" fmla="*/ 315 h 524"/>
                  <a:gd name="T12" fmla="*/ 645 w 645"/>
                  <a:gd name="T13" fmla="*/ 32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5" h="524">
                    <a:moveTo>
                      <a:pt x="645" y="322"/>
                    </a:moveTo>
                    <a:cubicBezTo>
                      <a:pt x="645" y="144"/>
                      <a:pt x="501" y="0"/>
                      <a:pt x="323" y="0"/>
                    </a:cubicBezTo>
                    <a:cubicBezTo>
                      <a:pt x="149" y="0"/>
                      <a:pt x="7" y="137"/>
                      <a:pt x="0" y="310"/>
                    </a:cubicBezTo>
                    <a:cubicBezTo>
                      <a:pt x="0" y="314"/>
                      <a:pt x="0" y="318"/>
                      <a:pt x="0" y="322"/>
                    </a:cubicBezTo>
                    <a:cubicBezTo>
                      <a:pt x="0" y="399"/>
                      <a:pt x="26" y="469"/>
                      <a:pt x="70" y="524"/>
                    </a:cubicBezTo>
                    <a:cubicBezTo>
                      <a:pt x="393" y="315"/>
                      <a:pt x="393" y="315"/>
                      <a:pt x="393" y="315"/>
                    </a:cubicBezTo>
                    <a:lnTo>
                      <a:pt x="645" y="32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GB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 rot="6300000" flipH="1" flipV="1">
                <a:off x="5715786" y="4175091"/>
                <a:ext cx="1615307" cy="281514"/>
              </a:xfrm>
              <a:custGeom>
                <a:avLst/>
                <a:gdLst>
                  <a:gd name="T0" fmla="*/ 832 w 832"/>
                  <a:gd name="T1" fmla="*/ 7 h 145"/>
                  <a:gd name="T2" fmla="*/ 0 w 832"/>
                  <a:gd name="T3" fmla="*/ 0 h 145"/>
                  <a:gd name="T4" fmla="*/ 7 w 832"/>
                  <a:gd name="T5" fmla="*/ 145 h 145"/>
                  <a:gd name="T6" fmla="*/ 832 w 832"/>
                  <a:gd name="T7" fmla="*/ 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2" h="145">
                    <a:moveTo>
                      <a:pt x="832" y="7"/>
                    </a:moveTo>
                    <a:lnTo>
                      <a:pt x="0" y="0"/>
                    </a:lnTo>
                    <a:lnTo>
                      <a:pt x="7" y="145"/>
                    </a:lnTo>
                    <a:lnTo>
                      <a:pt x="832" y="7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  <a:alpha val="3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GB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Freeform 7"/>
            <p:cNvSpPr>
              <a:spLocks/>
            </p:cNvSpPr>
            <p:nvPr/>
          </p:nvSpPr>
          <p:spPr bwMode="auto">
            <a:xfrm rot="6300000" flipH="1" flipV="1">
              <a:off x="4302786" y="2776140"/>
              <a:ext cx="2591870" cy="1850226"/>
            </a:xfrm>
            <a:custGeom>
              <a:avLst/>
              <a:gdLst>
                <a:gd name="T0" fmla="*/ 380 w 563"/>
                <a:gd name="T1" fmla="*/ 0 h 402"/>
                <a:gd name="T2" fmla="*/ 0 w 563"/>
                <a:gd name="T3" fmla="*/ 379 h 402"/>
                <a:gd name="T4" fmla="*/ 1 w 563"/>
                <a:gd name="T5" fmla="*/ 399 h 402"/>
                <a:gd name="T6" fmla="*/ 380 w 563"/>
                <a:gd name="T7" fmla="*/ 402 h 402"/>
                <a:gd name="T8" fmla="*/ 563 w 563"/>
                <a:gd name="T9" fmla="*/ 115 h 402"/>
                <a:gd name="T10" fmla="*/ 380 w 563"/>
                <a:gd name="T1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3" h="402">
                  <a:moveTo>
                    <a:pt x="380" y="0"/>
                  </a:moveTo>
                  <a:cubicBezTo>
                    <a:pt x="170" y="0"/>
                    <a:pt x="0" y="170"/>
                    <a:pt x="0" y="379"/>
                  </a:cubicBezTo>
                  <a:cubicBezTo>
                    <a:pt x="0" y="386"/>
                    <a:pt x="0" y="393"/>
                    <a:pt x="1" y="399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563" y="115"/>
                    <a:pt x="563" y="115"/>
                    <a:pt x="563" y="115"/>
                  </a:cubicBezTo>
                  <a:lnTo>
                    <a:pt x="38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 rot="6300000" flipH="1" flipV="1">
              <a:off x="5571858" y="2448896"/>
              <a:ext cx="229094" cy="1850226"/>
            </a:xfrm>
            <a:custGeom>
              <a:avLst/>
              <a:gdLst>
                <a:gd name="T0" fmla="*/ 118 w 118"/>
                <a:gd name="T1" fmla="*/ 953 h 953"/>
                <a:gd name="T2" fmla="*/ 0 w 118"/>
                <a:gd name="T3" fmla="*/ 7 h 953"/>
                <a:gd name="T4" fmla="*/ 118 w 118"/>
                <a:gd name="T5" fmla="*/ 0 h 953"/>
                <a:gd name="T6" fmla="*/ 118 w 118"/>
                <a:gd name="T7" fmla="*/ 953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" h="953">
                  <a:moveTo>
                    <a:pt x="118" y="953"/>
                  </a:moveTo>
                  <a:lnTo>
                    <a:pt x="0" y="7"/>
                  </a:lnTo>
                  <a:lnTo>
                    <a:pt x="118" y="0"/>
                  </a:lnTo>
                  <a:lnTo>
                    <a:pt x="118" y="953"/>
                  </a:lnTo>
                  <a:close/>
                </a:path>
              </a:pathLst>
            </a:custGeom>
            <a:solidFill>
              <a:schemeClr val="accent1">
                <a:lumMod val="50000"/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 rot="6300000" flipH="1" flipV="1">
              <a:off x="5239966" y="1014713"/>
              <a:ext cx="3001520" cy="4005263"/>
            </a:xfrm>
            <a:custGeom>
              <a:avLst/>
              <a:gdLst>
                <a:gd name="T0" fmla="*/ 0 w 652"/>
                <a:gd name="T1" fmla="*/ 812 h 870"/>
                <a:gd name="T2" fmla="*/ 217 w 652"/>
                <a:gd name="T3" fmla="*/ 870 h 870"/>
                <a:gd name="T4" fmla="*/ 652 w 652"/>
                <a:gd name="T5" fmla="*/ 435 h 870"/>
                <a:gd name="T6" fmla="*/ 217 w 652"/>
                <a:gd name="T7" fmla="*/ 0 h 870"/>
                <a:gd name="T8" fmla="*/ 217 w 652"/>
                <a:gd name="T9" fmla="*/ 435 h 870"/>
                <a:gd name="T10" fmla="*/ 0 w 652"/>
                <a:gd name="T11" fmla="*/ 808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2" h="870">
                  <a:moveTo>
                    <a:pt x="0" y="812"/>
                  </a:moveTo>
                  <a:cubicBezTo>
                    <a:pt x="64" y="849"/>
                    <a:pt x="138" y="870"/>
                    <a:pt x="217" y="870"/>
                  </a:cubicBezTo>
                  <a:cubicBezTo>
                    <a:pt x="457" y="870"/>
                    <a:pt x="652" y="675"/>
                    <a:pt x="652" y="435"/>
                  </a:cubicBezTo>
                  <a:cubicBezTo>
                    <a:pt x="652" y="195"/>
                    <a:pt x="457" y="0"/>
                    <a:pt x="217" y="0"/>
                  </a:cubicBezTo>
                  <a:cubicBezTo>
                    <a:pt x="217" y="435"/>
                    <a:pt x="217" y="435"/>
                    <a:pt x="217" y="435"/>
                  </a:cubicBezTo>
                  <a:cubicBezTo>
                    <a:pt x="0" y="808"/>
                    <a:pt x="0" y="808"/>
                    <a:pt x="0" y="80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  <p:sp>
          <p:nvSpPr>
            <p:cNvPr id="39" name="Oval 12"/>
            <p:cNvSpPr>
              <a:spLocks noChangeArrowheads="1"/>
            </p:cNvSpPr>
            <p:nvPr/>
          </p:nvSpPr>
          <p:spPr bwMode="auto">
            <a:xfrm>
              <a:off x="5830712" y="2596834"/>
              <a:ext cx="1597834" cy="1597834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 noChangeArrowheads="1"/>
            </p:cNvSpPr>
            <p:nvPr/>
          </p:nvSpPr>
          <p:spPr bwMode="auto">
            <a:xfrm>
              <a:off x="6320601" y="2968126"/>
              <a:ext cx="1057004" cy="1217689"/>
            </a:xfrm>
            <a:custGeom>
              <a:avLst/>
              <a:gdLst>
                <a:gd name="connsiteX0" fmla="*/ 289560 w 864288"/>
                <a:gd name="connsiteY0" fmla="*/ 0 h 995677"/>
                <a:gd name="connsiteX1" fmla="*/ 864288 w 864288"/>
                <a:gd name="connsiteY1" fmla="*/ 574728 h 995677"/>
                <a:gd name="connsiteX2" fmla="*/ 855221 w 864288"/>
                <a:gd name="connsiteY2" fmla="*/ 603937 h 995677"/>
                <a:gd name="connsiteX3" fmla="*/ 384954 w 864288"/>
                <a:gd name="connsiteY3" fmla="*/ 989645 h 995677"/>
                <a:gd name="connsiteX4" fmla="*/ 325117 w 864288"/>
                <a:gd name="connsiteY4" fmla="*/ 995677 h 995677"/>
                <a:gd name="connsiteX5" fmla="*/ 0 w 864288"/>
                <a:gd name="connsiteY5" fmla="*/ 670560 h 995677"/>
                <a:gd name="connsiteX6" fmla="*/ 99060 w 864288"/>
                <a:gd name="connsiteY6" fmla="*/ 426720 h 995677"/>
                <a:gd name="connsiteX7" fmla="*/ 251460 w 864288"/>
                <a:gd name="connsiteY7" fmla="*/ 426720 h 995677"/>
                <a:gd name="connsiteX8" fmla="*/ 190500 w 864288"/>
                <a:gd name="connsiteY8" fmla="*/ 365760 h 99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4288" h="995677">
                  <a:moveTo>
                    <a:pt x="289560" y="0"/>
                  </a:moveTo>
                  <a:lnTo>
                    <a:pt x="864288" y="574728"/>
                  </a:lnTo>
                  <a:lnTo>
                    <a:pt x="855221" y="603937"/>
                  </a:lnTo>
                  <a:cubicBezTo>
                    <a:pt x="772579" y="799324"/>
                    <a:pt x="597582" y="946135"/>
                    <a:pt x="384954" y="989645"/>
                  </a:cubicBezTo>
                  <a:lnTo>
                    <a:pt x="325117" y="995677"/>
                  </a:lnTo>
                  <a:lnTo>
                    <a:pt x="0" y="670560"/>
                  </a:lnTo>
                  <a:lnTo>
                    <a:pt x="99060" y="426720"/>
                  </a:lnTo>
                  <a:lnTo>
                    <a:pt x="251460" y="426720"/>
                  </a:lnTo>
                  <a:lnTo>
                    <a:pt x="190500" y="365760"/>
                  </a:lnTo>
                  <a:close/>
                </a:path>
              </a:pathLst>
            </a:custGeom>
            <a:solidFill>
              <a:schemeClr val="tx1">
                <a:alpha val="87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</a:endParaRPr>
            </a:p>
          </p:txBody>
        </p:sp>
        <p:sp>
          <p:nvSpPr>
            <p:cNvPr id="41" name="Freeform 218"/>
            <p:cNvSpPr>
              <a:spLocks noEditPoints="1"/>
            </p:cNvSpPr>
            <p:nvPr/>
          </p:nvSpPr>
          <p:spPr bwMode="auto">
            <a:xfrm>
              <a:off x="6287233" y="2969374"/>
              <a:ext cx="684792" cy="852754"/>
            </a:xfrm>
            <a:custGeom>
              <a:avLst/>
              <a:gdLst>
                <a:gd name="T0" fmla="*/ 154 w 160"/>
                <a:gd name="T1" fmla="*/ 141 h 197"/>
                <a:gd name="T2" fmla="*/ 139 w 160"/>
                <a:gd name="T3" fmla="*/ 128 h 197"/>
                <a:gd name="T4" fmla="*/ 120 w 160"/>
                <a:gd name="T5" fmla="*/ 119 h 197"/>
                <a:gd name="T6" fmla="*/ 107 w 160"/>
                <a:gd name="T7" fmla="*/ 168 h 197"/>
                <a:gd name="T8" fmla="*/ 104 w 160"/>
                <a:gd name="T9" fmla="*/ 174 h 197"/>
                <a:gd name="T10" fmla="*/ 98 w 160"/>
                <a:gd name="T11" fmla="*/ 176 h 197"/>
                <a:gd name="T12" fmla="*/ 94 w 160"/>
                <a:gd name="T13" fmla="*/ 175 h 197"/>
                <a:gd name="T14" fmla="*/ 90 w 160"/>
                <a:gd name="T15" fmla="*/ 171 h 197"/>
                <a:gd name="T16" fmla="*/ 90 w 160"/>
                <a:gd name="T17" fmla="*/ 129 h 197"/>
                <a:gd name="T18" fmla="*/ 89 w 160"/>
                <a:gd name="T19" fmla="*/ 125 h 197"/>
                <a:gd name="T20" fmla="*/ 83 w 160"/>
                <a:gd name="T21" fmla="*/ 120 h 197"/>
                <a:gd name="T22" fmla="*/ 80 w 160"/>
                <a:gd name="T23" fmla="*/ 119 h 197"/>
                <a:gd name="T24" fmla="*/ 73 w 160"/>
                <a:gd name="T25" fmla="*/ 122 h 197"/>
                <a:gd name="T26" fmla="*/ 70 w 160"/>
                <a:gd name="T27" fmla="*/ 129 h 197"/>
                <a:gd name="T28" fmla="*/ 70 w 160"/>
                <a:gd name="T29" fmla="*/ 168 h 197"/>
                <a:gd name="T30" fmla="*/ 67 w 160"/>
                <a:gd name="T31" fmla="*/ 174 h 197"/>
                <a:gd name="T32" fmla="*/ 61 w 160"/>
                <a:gd name="T33" fmla="*/ 176 h 197"/>
                <a:gd name="T34" fmla="*/ 57 w 160"/>
                <a:gd name="T35" fmla="*/ 175 h 197"/>
                <a:gd name="T36" fmla="*/ 53 w 160"/>
                <a:gd name="T37" fmla="*/ 171 h 197"/>
                <a:gd name="T38" fmla="*/ 39 w 160"/>
                <a:gd name="T39" fmla="*/ 119 h 197"/>
                <a:gd name="T40" fmla="*/ 29 w 160"/>
                <a:gd name="T41" fmla="*/ 123 h 197"/>
                <a:gd name="T42" fmla="*/ 12 w 160"/>
                <a:gd name="T43" fmla="*/ 134 h 197"/>
                <a:gd name="T44" fmla="*/ 5 w 160"/>
                <a:gd name="T45" fmla="*/ 141 h 197"/>
                <a:gd name="T46" fmla="*/ 1 w 160"/>
                <a:gd name="T47" fmla="*/ 150 h 197"/>
                <a:gd name="T48" fmla="*/ 0 w 160"/>
                <a:gd name="T49" fmla="*/ 160 h 197"/>
                <a:gd name="T50" fmla="*/ 0 w 160"/>
                <a:gd name="T51" fmla="*/ 172 h 197"/>
                <a:gd name="T52" fmla="*/ 0 w 160"/>
                <a:gd name="T53" fmla="*/ 180 h 197"/>
                <a:gd name="T54" fmla="*/ 1 w 160"/>
                <a:gd name="T55" fmla="*/ 186 h 197"/>
                <a:gd name="T56" fmla="*/ 9 w 160"/>
                <a:gd name="T57" fmla="*/ 196 h 197"/>
                <a:gd name="T58" fmla="*/ 16 w 160"/>
                <a:gd name="T59" fmla="*/ 197 h 197"/>
                <a:gd name="T60" fmla="*/ 144 w 160"/>
                <a:gd name="T61" fmla="*/ 197 h 197"/>
                <a:gd name="T62" fmla="*/ 150 w 160"/>
                <a:gd name="T63" fmla="*/ 196 h 197"/>
                <a:gd name="T64" fmla="*/ 158 w 160"/>
                <a:gd name="T65" fmla="*/ 186 h 197"/>
                <a:gd name="T66" fmla="*/ 160 w 160"/>
                <a:gd name="T67" fmla="*/ 180 h 197"/>
                <a:gd name="T68" fmla="*/ 160 w 160"/>
                <a:gd name="T69" fmla="*/ 164 h 197"/>
                <a:gd name="T70" fmla="*/ 160 w 160"/>
                <a:gd name="T71" fmla="*/ 160 h 197"/>
                <a:gd name="T72" fmla="*/ 158 w 160"/>
                <a:gd name="T73" fmla="*/ 150 h 197"/>
                <a:gd name="T74" fmla="*/ 154 w 160"/>
                <a:gd name="T75" fmla="*/ 141 h 197"/>
                <a:gd name="T76" fmla="*/ 37 w 160"/>
                <a:gd name="T77" fmla="*/ 43 h 197"/>
                <a:gd name="T78" fmla="*/ 37 w 160"/>
                <a:gd name="T79" fmla="*/ 53 h 197"/>
                <a:gd name="T80" fmla="*/ 43 w 160"/>
                <a:gd name="T81" fmla="*/ 72 h 197"/>
                <a:gd name="T82" fmla="*/ 53 w 160"/>
                <a:gd name="T83" fmla="*/ 90 h 197"/>
                <a:gd name="T84" fmla="*/ 66 w 160"/>
                <a:gd name="T85" fmla="*/ 99 h 197"/>
                <a:gd name="T86" fmla="*/ 75 w 160"/>
                <a:gd name="T87" fmla="*/ 102 h 197"/>
                <a:gd name="T88" fmla="*/ 80 w 160"/>
                <a:gd name="T89" fmla="*/ 102 h 197"/>
                <a:gd name="T90" fmla="*/ 89 w 160"/>
                <a:gd name="T91" fmla="*/ 100 h 197"/>
                <a:gd name="T92" fmla="*/ 98 w 160"/>
                <a:gd name="T93" fmla="*/ 96 h 197"/>
                <a:gd name="T94" fmla="*/ 112 w 160"/>
                <a:gd name="T95" fmla="*/ 82 h 197"/>
                <a:gd name="T96" fmla="*/ 120 w 160"/>
                <a:gd name="T97" fmla="*/ 62 h 197"/>
                <a:gd name="T98" fmla="*/ 123 w 160"/>
                <a:gd name="T99" fmla="*/ 43 h 197"/>
                <a:gd name="T100" fmla="*/ 122 w 160"/>
                <a:gd name="T101" fmla="*/ 35 h 197"/>
                <a:gd name="T102" fmla="*/ 115 w 160"/>
                <a:gd name="T103" fmla="*/ 19 h 197"/>
                <a:gd name="T104" fmla="*/ 104 w 160"/>
                <a:gd name="T105" fmla="*/ 7 h 197"/>
                <a:gd name="T106" fmla="*/ 88 w 160"/>
                <a:gd name="T107" fmla="*/ 1 h 197"/>
                <a:gd name="T108" fmla="*/ 80 w 160"/>
                <a:gd name="T109" fmla="*/ 0 h 197"/>
                <a:gd name="T110" fmla="*/ 63 w 160"/>
                <a:gd name="T111" fmla="*/ 3 h 197"/>
                <a:gd name="T112" fmla="*/ 49 w 160"/>
                <a:gd name="T113" fmla="*/ 12 h 197"/>
                <a:gd name="T114" fmla="*/ 40 w 160"/>
                <a:gd name="T115" fmla="*/ 26 h 197"/>
                <a:gd name="T116" fmla="*/ 37 w 160"/>
                <a:gd name="T117" fmla="*/ 4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" h="197">
                  <a:moveTo>
                    <a:pt x="154" y="141"/>
                  </a:moveTo>
                  <a:lnTo>
                    <a:pt x="154" y="141"/>
                  </a:lnTo>
                  <a:lnTo>
                    <a:pt x="148" y="134"/>
                  </a:lnTo>
                  <a:lnTo>
                    <a:pt x="139" y="128"/>
                  </a:lnTo>
                  <a:lnTo>
                    <a:pt x="130" y="123"/>
                  </a:lnTo>
                  <a:lnTo>
                    <a:pt x="120" y="119"/>
                  </a:lnTo>
                  <a:lnTo>
                    <a:pt x="107" y="168"/>
                  </a:lnTo>
                  <a:lnTo>
                    <a:pt x="107" y="168"/>
                  </a:lnTo>
                  <a:lnTo>
                    <a:pt x="106" y="171"/>
                  </a:lnTo>
                  <a:lnTo>
                    <a:pt x="104" y="174"/>
                  </a:lnTo>
                  <a:lnTo>
                    <a:pt x="101" y="175"/>
                  </a:lnTo>
                  <a:lnTo>
                    <a:pt x="98" y="176"/>
                  </a:lnTo>
                  <a:lnTo>
                    <a:pt x="98" y="176"/>
                  </a:lnTo>
                  <a:lnTo>
                    <a:pt x="94" y="175"/>
                  </a:lnTo>
                  <a:lnTo>
                    <a:pt x="92" y="174"/>
                  </a:lnTo>
                  <a:lnTo>
                    <a:pt x="90" y="171"/>
                  </a:lnTo>
                  <a:lnTo>
                    <a:pt x="90" y="168"/>
                  </a:lnTo>
                  <a:lnTo>
                    <a:pt x="90" y="129"/>
                  </a:lnTo>
                  <a:lnTo>
                    <a:pt x="90" y="129"/>
                  </a:lnTo>
                  <a:lnTo>
                    <a:pt x="89" y="125"/>
                  </a:lnTo>
                  <a:lnTo>
                    <a:pt x="87" y="122"/>
                  </a:lnTo>
                  <a:lnTo>
                    <a:pt x="83" y="120"/>
                  </a:lnTo>
                  <a:lnTo>
                    <a:pt x="80" y="119"/>
                  </a:lnTo>
                  <a:lnTo>
                    <a:pt x="80" y="119"/>
                  </a:lnTo>
                  <a:lnTo>
                    <a:pt x="76" y="120"/>
                  </a:lnTo>
                  <a:lnTo>
                    <a:pt x="73" y="122"/>
                  </a:lnTo>
                  <a:lnTo>
                    <a:pt x="70" y="125"/>
                  </a:lnTo>
                  <a:lnTo>
                    <a:pt x="70" y="129"/>
                  </a:lnTo>
                  <a:lnTo>
                    <a:pt x="70" y="168"/>
                  </a:lnTo>
                  <a:lnTo>
                    <a:pt x="70" y="168"/>
                  </a:lnTo>
                  <a:lnTo>
                    <a:pt x="69" y="171"/>
                  </a:lnTo>
                  <a:lnTo>
                    <a:pt x="67" y="174"/>
                  </a:lnTo>
                  <a:lnTo>
                    <a:pt x="65" y="175"/>
                  </a:lnTo>
                  <a:lnTo>
                    <a:pt x="61" y="176"/>
                  </a:lnTo>
                  <a:lnTo>
                    <a:pt x="61" y="176"/>
                  </a:lnTo>
                  <a:lnTo>
                    <a:pt x="57" y="175"/>
                  </a:lnTo>
                  <a:lnTo>
                    <a:pt x="55" y="174"/>
                  </a:lnTo>
                  <a:lnTo>
                    <a:pt x="53" y="171"/>
                  </a:lnTo>
                  <a:lnTo>
                    <a:pt x="53" y="168"/>
                  </a:lnTo>
                  <a:lnTo>
                    <a:pt x="39" y="119"/>
                  </a:lnTo>
                  <a:lnTo>
                    <a:pt x="39" y="119"/>
                  </a:lnTo>
                  <a:lnTo>
                    <a:pt x="29" y="123"/>
                  </a:lnTo>
                  <a:lnTo>
                    <a:pt x="19" y="128"/>
                  </a:lnTo>
                  <a:lnTo>
                    <a:pt x="12" y="134"/>
                  </a:lnTo>
                  <a:lnTo>
                    <a:pt x="5" y="141"/>
                  </a:lnTo>
                  <a:lnTo>
                    <a:pt x="5" y="141"/>
                  </a:lnTo>
                  <a:lnTo>
                    <a:pt x="3" y="145"/>
                  </a:lnTo>
                  <a:lnTo>
                    <a:pt x="1" y="150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3"/>
                  </a:lnTo>
                  <a:lnTo>
                    <a:pt x="1" y="186"/>
                  </a:lnTo>
                  <a:lnTo>
                    <a:pt x="4" y="191"/>
                  </a:lnTo>
                  <a:lnTo>
                    <a:pt x="9" y="196"/>
                  </a:lnTo>
                  <a:lnTo>
                    <a:pt x="12" y="197"/>
                  </a:lnTo>
                  <a:lnTo>
                    <a:pt x="16" y="197"/>
                  </a:lnTo>
                  <a:lnTo>
                    <a:pt x="144" y="197"/>
                  </a:lnTo>
                  <a:lnTo>
                    <a:pt x="144" y="197"/>
                  </a:lnTo>
                  <a:lnTo>
                    <a:pt x="147" y="197"/>
                  </a:lnTo>
                  <a:lnTo>
                    <a:pt x="150" y="196"/>
                  </a:lnTo>
                  <a:lnTo>
                    <a:pt x="155" y="191"/>
                  </a:lnTo>
                  <a:lnTo>
                    <a:pt x="158" y="186"/>
                  </a:lnTo>
                  <a:lnTo>
                    <a:pt x="159" y="183"/>
                  </a:lnTo>
                  <a:lnTo>
                    <a:pt x="160" y="180"/>
                  </a:lnTo>
                  <a:lnTo>
                    <a:pt x="160" y="172"/>
                  </a:lnTo>
                  <a:lnTo>
                    <a:pt x="160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58" y="150"/>
                  </a:lnTo>
                  <a:lnTo>
                    <a:pt x="157" y="145"/>
                  </a:lnTo>
                  <a:lnTo>
                    <a:pt x="154" y="141"/>
                  </a:lnTo>
                  <a:lnTo>
                    <a:pt x="154" y="141"/>
                  </a:lnTo>
                  <a:close/>
                  <a:moveTo>
                    <a:pt x="37" y="43"/>
                  </a:moveTo>
                  <a:lnTo>
                    <a:pt x="37" y="43"/>
                  </a:lnTo>
                  <a:lnTo>
                    <a:pt x="37" y="53"/>
                  </a:lnTo>
                  <a:lnTo>
                    <a:pt x="39" y="62"/>
                  </a:lnTo>
                  <a:lnTo>
                    <a:pt x="43" y="72"/>
                  </a:lnTo>
                  <a:lnTo>
                    <a:pt x="47" y="82"/>
                  </a:lnTo>
                  <a:lnTo>
                    <a:pt x="53" y="90"/>
                  </a:lnTo>
                  <a:lnTo>
                    <a:pt x="60" y="96"/>
                  </a:lnTo>
                  <a:lnTo>
                    <a:pt x="66" y="99"/>
                  </a:lnTo>
                  <a:lnTo>
                    <a:pt x="70" y="100"/>
                  </a:lnTo>
                  <a:lnTo>
                    <a:pt x="75" y="102"/>
                  </a:lnTo>
                  <a:lnTo>
                    <a:pt x="80" y="102"/>
                  </a:lnTo>
                  <a:lnTo>
                    <a:pt x="80" y="102"/>
                  </a:lnTo>
                  <a:lnTo>
                    <a:pt x="85" y="102"/>
                  </a:lnTo>
                  <a:lnTo>
                    <a:pt x="89" y="100"/>
                  </a:lnTo>
                  <a:lnTo>
                    <a:pt x="93" y="99"/>
                  </a:lnTo>
                  <a:lnTo>
                    <a:pt x="98" y="96"/>
                  </a:lnTo>
                  <a:lnTo>
                    <a:pt x="106" y="90"/>
                  </a:lnTo>
                  <a:lnTo>
                    <a:pt x="112" y="82"/>
                  </a:lnTo>
                  <a:lnTo>
                    <a:pt x="116" y="72"/>
                  </a:lnTo>
                  <a:lnTo>
                    <a:pt x="120" y="62"/>
                  </a:lnTo>
                  <a:lnTo>
                    <a:pt x="122" y="53"/>
                  </a:lnTo>
                  <a:lnTo>
                    <a:pt x="123" y="43"/>
                  </a:lnTo>
                  <a:lnTo>
                    <a:pt x="123" y="43"/>
                  </a:lnTo>
                  <a:lnTo>
                    <a:pt x="122" y="35"/>
                  </a:lnTo>
                  <a:lnTo>
                    <a:pt x="119" y="26"/>
                  </a:lnTo>
                  <a:lnTo>
                    <a:pt x="115" y="19"/>
                  </a:lnTo>
                  <a:lnTo>
                    <a:pt x="110" y="12"/>
                  </a:lnTo>
                  <a:lnTo>
                    <a:pt x="104" y="7"/>
                  </a:lnTo>
                  <a:lnTo>
                    <a:pt x="96" y="3"/>
                  </a:lnTo>
                  <a:lnTo>
                    <a:pt x="88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1" y="1"/>
                  </a:lnTo>
                  <a:lnTo>
                    <a:pt x="63" y="3"/>
                  </a:lnTo>
                  <a:lnTo>
                    <a:pt x="55" y="7"/>
                  </a:lnTo>
                  <a:lnTo>
                    <a:pt x="49" y="12"/>
                  </a:lnTo>
                  <a:lnTo>
                    <a:pt x="44" y="19"/>
                  </a:lnTo>
                  <a:lnTo>
                    <a:pt x="40" y="26"/>
                  </a:lnTo>
                  <a:lnTo>
                    <a:pt x="37" y="35"/>
                  </a:lnTo>
                  <a:lnTo>
                    <a:pt x="37" y="43"/>
                  </a:lnTo>
                  <a:lnTo>
                    <a:pt x="37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2" name="Rectangle 103"/>
            <p:cNvSpPr>
              <a:spLocks noChangeArrowheads="1"/>
            </p:cNvSpPr>
            <p:nvPr/>
          </p:nvSpPr>
          <p:spPr bwMode="auto">
            <a:xfrm>
              <a:off x="6704850" y="4311821"/>
              <a:ext cx="41229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r>
                <a:rPr lang="en-US" sz="3200" b="1" kern="0" dirty="0">
                  <a:solidFill>
                    <a:schemeClr val="bg1"/>
                  </a:solidFill>
                </a:rPr>
                <a:t>A</a:t>
              </a:r>
              <a:endParaRPr lang="en-US" sz="3200" kern="0" dirty="0">
                <a:solidFill>
                  <a:schemeClr val="bg1"/>
                </a:solidFill>
              </a:endParaRPr>
            </a:p>
          </p:txBody>
        </p:sp>
        <p:sp>
          <p:nvSpPr>
            <p:cNvPr id="43" name="Rectangle 104"/>
            <p:cNvSpPr>
              <a:spLocks noChangeArrowheads="1"/>
            </p:cNvSpPr>
            <p:nvPr/>
          </p:nvSpPr>
          <p:spPr bwMode="auto">
            <a:xfrm>
              <a:off x="5326870" y="3791160"/>
              <a:ext cx="41549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r>
                <a:rPr lang="en-US" sz="3200" b="1" kern="0" dirty="0">
                  <a:solidFill>
                    <a:schemeClr val="bg1"/>
                  </a:solidFill>
                </a:rPr>
                <a:t>B</a:t>
              </a:r>
              <a:endParaRPr lang="en-US" sz="3200" kern="0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105"/>
            <p:cNvSpPr>
              <a:spLocks noChangeArrowheads="1"/>
            </p:cNvSpPr>
            <p:nvPr/>
          </p:nvSpPr>
          <p:spPr bwMode="auto">
            <a:xfrm>
              <a:off x="5439836" y="2162339"/>
              <a:ext cx="402674" cy="5847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r>
                <a:rPr lang="en-US" sz="3200" b="1" kern="0" dirty="0">
                  <a:solidFill>
                    <a:schemeClr val="bg1"/>
                  </a:solidFill>
                </a:rPr>
                <a:t>C</a:t>
              </a:r>
              <a:endParaRPr lang="en-US" sz="3200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47" name="Rectangle 103"/>
          <p:cNvSpPr>
            <a:spLocks noChangeArrowheads="1"/>
          </p:cNvSpPr>
          <p:nvPr/>
        </p:nvSpPr>
        <p:spPr bwMode="auto">
          <a:xfrm>
            <a:off x="2081612" y="2197744"/>
            <a:ext cx="4122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sz="3200" b="1" kern="0" dirty="0">
                <a:solidFill>
                  <a:schemeClr val="accent2"/>
                </a:solidFill>
              </a:rPr>
              <a:t>A</a:t>
            </a:r>
            <a:endParaRPr lang="en-US" sz="3200" kern="0" dirty="0">
              <a:solidFill>
                <a:schemeClr val="accent2"/>
              </a:solidFill>
            </a:endParaRPr>
          </a:p>
        </p:txBody>
      </p:sp>
      <p:sp>
        <p:nvSpPr>
          <p:cNvPr id="48" name="Rectangle 103"/>
          <p:cNvSpPr>
            <a:spLocks noChangeArrowheads="1"/>
          </p:cNvSpPr>
          <p:nvPr/>
        </p:nvSpPr>
        <p:spPr bwMode="auto">
          <a:xfrm>
            <a:off x="2081612" y="3297472"/>
            <a:ext cx="4154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sz="3200" b="1" kern="0" dirty="0">
                <a:solidFill>
                  <a:schemeClr val="accent1"/>
                </a:solidFill>
              </a:rPr>
              <a:t>B</a:t>
            </a:r>
            <a:endParaRPr lang="en-US" sz="3200" kern="0" dirty="0">
              <a:solidFill>
                <a:schemeClr val="accent1"/>
              </a:solidFill>
            </a:endParaRPr>
          </a:p>
        </p:txBody>
      </p:sp>
      <p:sp>
        <p:nvSpPr>
          <p:cNvPr id="49" name="Rectangle 103"/>
          <p:cNvSpPr>
            <a:spLocks noChangeArrowheads="1"/>
          </p:cNvSpPr>
          <p:nvPr/>
        </p:nvSpPr>
        <p:spPr bwMode="auto">
          <a:xfrm>
            <a:off x="2081612" y="4383837"/>
            <a:ext cx="41549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sz="3200" b="1" kern="0" dirty="0">
                <a:solidFill>
                  <a:schemeClr val="accent3"/>
                </a:solidFill>
              </a:rPr>
              <a:t>C</a:t>
            </a:r>
            <a:endParaRPr lang="en-US" sz="3200" kern="0" dirty="0">
              <a:solidFill>
                <a:schemeClr val="accent3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755901" y="2146567"/>
            <a:ext cx="20537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CHOOSE YOUR APPROACH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755900" y="2435633"/>
            <a:ext cx="29591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755900" y="3226333"/>
            <a:ext cx="15703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OPTIMIZE METHOD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755900" y="3515399"/>
            <a:ext cx="29591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755900" y="4298166"/>
            <a:ext cx="14035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MAKE PROPOSAL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755900" y="4587232"/>
            <a:ext cx="29591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629017" y="3233894"/>
            <a:ext cx="45719" cy="67705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629017" y="4332469"/>
            <a:ext cx="45719" cy="67705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1017294"/>
      </p:ext>
    </p:extLst>
  </p:cSld>
  <p:clrMapOvr>
    <a:masterClrMapping/>
  </p:clrMapOvr>
</p:sld>
</file>

<file path=ppt/slides/slide3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SALES METHODS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3</a:t>
            </a:fld>
            <a:endParaRPr lang="en-US"/>
          </a:p>
        </p:txBody>
      </p:sp>
      <p:sp>
        <p:nvSpPr>
          <p:cNvPr id="185" name="Rectangle 184"/>
          <p:cNvSpPr/>
          <p:nvPr>
            <p:custDataLst>
              <p:tags r:id="rId3"/>
            </p:custDataLst>
          </p:nvPr>
        </p:nvSpPr>
        <p:spPr>
          <a:xfrm>
            <a:off x="415544" y="5648236"/>
            <a:ext cx="113700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Lorem Ipsum is simply dummy text of the printing and typesetting industry. Lorem Ipsum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362201" y="3557526"/>
            <a:ext cx="3451479" cy="1624074"/>
          </a:xfrm>
          <a:prstGeom prst="roundRect">
            <a:avLst>
              <a:gd name="adj" fmla="val 6178"/>
            </a:avLst>
          </a:prstGeom>
          <a:noFill/>
          <a:ln w="22225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362201" y="1489574"/>
            <a:ext cx="3451479" cy="1863226"/>
          </a:xfrm>
          <a:prstGeom prst="roundRect">
            <a:avLst>
              <a:gd name="adj" fmla="val 5435"/>
            </a:avLst>
          </a:prstGeom>
          <a:noFill/>
          <a:ln w="22225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997321" y="2632322"/>
            <a:ext cx="3908679" cy="2549278"/>
          </a:xfrm>
          <a:prstGeom prst="roundRect">
            <a:avLst>
              <a:gd name="adj" fmla="val 4004"/>
            </a:avLst>
          </a:prstGeom>
          <a:noFill/>
          <a:ln w="22225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997321" y="1069872"/>
            <a:ext cx="3908679" cy="1368528"/>
          </a:xfrm>
          <a:prstGeom prst="roundRect">
            <a:avLst>
              <a:gd name="adj" fmla="val 6178"/>
            </a:avLst>
          </a:prstGeom>
          <a:noFill/>
          <a:ln w="22225" cap="flat" cmpd="sng" algn="ctr">
            <a:solidFill>
              <a:schemeClr val="accent4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698509" y="1618984"/>
            <a:ext cx="83778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sz="1400" b="1" dirty="0">
                <a:solidFill>
                  <a:schemeClr val="accent2"/>
                </a:solidFill>
              </a:rPr>
              <a:t>EMAIL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503724" y="1991530"/>
            <a:ext cx="2612483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614491" y="1620510"/>
            <a:ext cx="32823" cy="304725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62081" y="1214010"/>
            <a:ext cx="83778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sz="1400" b="1" dirty="0">
                <a:solidFill>
                  <a:schemeClr val="accent4"/>
                </a:solidFill>
              </a:rPr>
              <a:t>PHONE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278063" y="1215536"/>
            <a:ext cx="32823" cy="304725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76880" y="1652896"/>
            <a:ext cx="2612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698509" y="3748618"/>
            <a:ext cx="1288953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sz="1400" b="1" dirty="0">
                <a:solidFill>
                  <a:schemeClr val="accent1"/>
                </a:solidFill>
              </a:rPr>
              <a:t>NEWSPAPER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503724" y="4182814"/>
            <a:ext cx="2612483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614491" y="3750144"/>
            <a:ext cx="32823" cy="304725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362081" y="2853693"/>
            <a:ext cx="1684331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sz="1400" b="1" dirty="0">
                <a:solidFill>
                  <a:srgbClr val="3498DB"/>
                </a:solidFill>
              </a:rPr>
              <a:t>MOBILE PHONE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78063" y="2855219"/>
            <a:ext cx="32823" cy="304725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176880" y="3243875"/>
            <a:ext cx="2958037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242539" y="1352733"/>
            <a:ext cx="640080" cy="641166"/>
            <a:chOff x="3718539" y="1352733"/>
            <a:chExt cx="640080" cy="641166"/>
          </a:xfrm>
        </p:grpSpPr>
        <p:sp>
          <p:nvSpPr>
            <p:cNvPr id="31" name="Oval 30"/>
            <p:cNvSpPr/>
            <p:nvPr/>
          </p:nvSpPr>
          <p:spPr>
            <a:xfrm>
              <a:off x="3718539" y="1352733"/>
              <a:ext cx="640080" cy="640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57625" y="1552574"/>
              <a:ext cx="492125" cy="441325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25" h="441325">
                  <a:moveTo>
                    <a:pt x="0" y="247650"/>
                  </a:moveTo>
                  <a:cubicBezTo>
                    <a:pt x="23812" y="174096"/>
                    <a:pt x="277813" y="6350"/>
                    <a:pt x="358775" y="0"/>
                  </a:cubicBezTo>
                  <a:cubicBezTo>
                    <a:pt x="401637" y="66675"/>
                    <a:pt x="458787" y="113771"/>
                    <a:pt x="492125" y="177800"/>
                  </a:cubicBezTo>
                  <a:cubicBezTo>
                    <a:pt x="471488" y="346604"/>
                    <a:pt x="309562" y="441325"/>
                    <a:pt x="177800" y="441325"/>
                  </a:cubicBezTo>
                  <a:cubicBezTo>
                    <a:pt x="147638" y="412750"/>
                    <a:pt x="96838" y="365654"/>
                    <a:pt x="0" y="24765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3863974" y="1552574"/>
              <a:ext cx="352425" cy="238126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4" name="Freeform 84"/>
            <p:cNvSpPr>
              <a:spLocks noEditPoints="1"/>
            </p:cNvSpPr>
            <p:nvPr/>
          </p:nvSpPr>
          <p:spPr bwMode="auto">
            <a:xfrm>
              <a:off x="3846701" y="1532730"/>
              <a:ext cx="383757" cy="280086"/>
            </a:xfrm>
            <a:custGeom>
              <a:avLst/>
              <a:gdLst>
                <a:gd name="T0" fmla="*/ 27 w 217"/>
                <a:gd name="T1" fmla="*/ 0 h 143"/>
                <a:gd name="T2" fmla="*/ 21 w 217"/>
                <a:gd name="T3" fmla="*/ 1 h 143"/>
                <a:gd name="T4" fmla="*/ 12 w 217"/>
                <a:gd name="T5" fmla="*/ 5 h 143"/>
                <a:gd name="T6" fmla="*/ 5 w 217"/>
                <a:gd name="T7" fmla="*/ 13 h 143"/>
                <a:gd name="T8" fmla="*/ 1 w 217"/>
                <a:gd name="T9" fmla="*/ 22 h 143"/>
                <a:gd name="T10" fmla="*/ 0 w 217"/>
                <a:gd name="T11" fmla="*/ 115 h 143"/>
                <a:gd name="T12" fmla="*/ 1 w 217"/>
                <a:gd name="T13" fmla="*/ 121 h 143"/>
                <a:gd name="T14" fmla="*/ 5 w 217"/>
                <a:gd name="T15" fmla="*/ 130 h 143"/>
                <a:gd name="T16" fmla="*/ 12 w 217"/>
                <a:gd name="T17" fmla="*/ 138 h 143"/>
                <a:gd name="T18" fmla="*/ 21 w 217"/>
                <a:gd name="T19" fmla="*/ 142 h 143"/>
                <a:gd name="T20" fmla="*/ 190 w 217"/>
                <a:gd name="T21" fmla="*/ 143 h 143"/>
                <a:gd name="T22" fmla="*/ 196 w 217"/>
                <a:gd name="T23" fmla="*/ 142 h 143"/>
                <a:gd name="T24" fmla="*/ 205 w 217"/>
                <a:gd name="T25" fmla="*/ 138 h 143"/>
                <a:gd name="T26" fmla="*/ 212 w 217"/>
                <a:gd name="T27" fmla="*/ 130 h 143"/>
                <a:gd name="T28" fmla="*/ 216 w 217"/>
                <a:gd name="T29" fmla="*/ 121 h 143"/>
                <a:gd name="T30" fmla="*/ 217 w 217"/>
                <a:gd name="T31" fmla="*/ 27 h 143"/>
                <a:gd name="T32" fmla="*/ 216 w 217"/>
                <a:gd name="T33" fmla="*/ 22 h 143"/>
                <a:gd name="T34" fmla="*/ 212 w 217"/>
                <a:gd name="T35" fmla="*/ 13 h 143"/>
                <a:gd name="T36" fmla="*/ 205 w 217"/>
                <a:gd name="T37" fmla="*/ 5 h 143"/>
                <a:gd name="T38" fmla="*/ 196 w 217"/>
                <a:gd name="T39" fmla="*/ 1 h 143"/>
                <a:gd name="T40" fmla="*/ 190 w 217"/>
                <a:gd name="T41" fmla="*/ 0 h 143"/>
                <a:gd name="T42" fmla="*/ 61 w 217"/>
                <a:gd name="T43" fmla="*/ 71 h 143"/>
                <a:gd name="T44" fmla="*/ 13 w 217"/>
                <a:gd name="T45" fmla="*/ 36 h 143"/>
                <a:gd name="T46" fmla="*/ 204 w 217"/>
                <a:gd name="T47" fmla="*/ 115 h 143"/>
                <a:gd name="T48" fmla="*/ 200 w 217"/>
                <a:gd name="T49" fmla="*/ 125 h 143"/>
                <a:gd name="T50" fmla="*/ 190 w 217"/>
                <a:gd name="T51" fmla="*/ 129 h 143"/>
                <a:gd name="T52" fmla="*/ 27 w 217"/>
                <a:gd name="T53" fmla="*/ 129 h 143"/>
                <a:gd name="T54" fmla="*/ 17 w 217"/>
                <a:gd name="T55" fmla="*/ 125 h 143"/>
                <a:gd name="T56" fmla="*/ 13 w 217"/>
                <a:gd name="T57" fmla="*/ 115 h 143"/>
                <a:gd name="T58" fmla="*/ 96 w 217"/>
                <a:gd name="T59" fmla="*/ 98 h 143"/>
                <a:gd name="T60" fmla="*/ 102 w 217"/>
                <a:gd name="T61" fmla="*/ 101 h 143"/>
                <a:gd name="T62" fmla="*/ 109 w 217"/>
                <a:gd name="T63" fmla="*/ 102 h 143"/>
                <a:gd name="T64" fmla="*/ 121 w 217"/>
                <a:gd name="T65" fmla="*/ 98 h 143"/>
                <a:gd name="T66" fmla="*/ 204 w 217"/>
                <a:gd name="T67" fmla="*/ 115 h 143"/>
                <a:gd name="T68" fmla="*/ 204 w 217"/>
                <a:gd name="T69" fmla="*/ 107 h 143"/>
                <a:gd name="T70" fmla="*/ 204 w 217"/>
                <a:gd name="T71" fmla="*/ 36 h 143"/>
                <a:gd name="T72" fmla="*/ 117 w 217"/>
                <a:gd name="T73" fmla="*/ 92 h 143"/>
                <a:gd name="T74" fmla="*/ 113 w 217"/>
                <a:gd name="T75" fmla="*/ 95 h 143"/>
                <a:gd name="T76" fmla="*/ 109 w 217"/>
                <a:gd name="T77" fmla="*/ 96 h 143"/>
                <a:gd name="T78" fmla="*/ 100 w 217"/>
                <a:gd name="T79" fmla="*/ 92 h 143"/>
                <a:gd name="T80" fmla="*/ 66 w 217"/>
                <a:gd name="T81" fmla="*/ 67 h 143"/>
                <a:gd name="T82" fmla="*/ 13 w 217"/>
                <a:gd name="T83" fmla="*/ 27 h 143"/>
                <a:gd name="T84" fmla="*/ 14 w 217"/>
                <a:gd name="T85" fmla="*/ 22 h 143"/>
                <a:gd name="T86" fmla="*/ 21 w 217"/>
                <a:gd name="T87" fmla="*/ 15 h 143"/>
                <a:gd name="T88" fmla="*/ 190 w 217"/>
                <a:gd name="T89" fmla="*/ 14 h 143"/>
                <a:gd name="T90" fmla="*/ 195 w 217"/>
                <a:gd name="T91" fmla="*/ 15 h 143"/>
                <a:gd name="T92" fmla="*/ 203 w 217"/>
                <a:gd name="T93" fmla="*/ 22 h 143"/>
                <a:gd name="T94" fmla="*/ 117 w 217"/>
                <a:gd name="T95" fmla="*/ 9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143">
                  <a:moveTo>
                    <a:pt x="190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8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21"/>
                  </a:lnTo>
                  <a:lnTo>
                    <a:pt x="2" y="126"/>
                  </a:lnTo>
                  <a:lnTo>
                    <a:pt x="5" y="130"/>
                  </a:lnTo>
                  <a:lnTo>
                    <a:pt x="8" y="135"/>
                  </a:lnTo>
                  <a:lnTo>
                    <a:pt x="12" y="138"/>
                  </a:lnTo>
                  <a:lnTo>
                    <a:pt x="16" y="141"/>
                  </a:lnTo>
                  <a:lnTo>
                    <a:pt x="21" y="142"/>
                  </a:lnTo>
                  <a:lnTo>
                    <a:pt x="27" y="143"/>
                  </a:lnTo>
                  <a:lnTo>
                    <a:pt x="190" y="143"/>
                  </a:lnTo>
                  <a:lnTo>
                    <a:pt x="190" y="143"/>
                  </a:lnTo>
                  <a:lnTo>
                    <a:pt x="196" y="142"/>
                  </a:lnTo>
                  <a:lnTo>
                    <a:pt x="201" y="141"/>
                  </a:lnTo>
                  <a:lnTo>
                    <a:pt x="205" y="138"/>
                  </a:lnTo>
                  <a:lnTo>
                    <a:pt x="209" y="135"/>
                  </a:lnTo>
                  <a:lnTo>
                    <a:pt x="212" y="130"/>
                  </a:lnTo>
                  <a:lnTo>
                    <a:pt x="215" y="126"/>
                  </a:lnTo>
                  <a:lnTo>
                    <a:pt x="216" y="121"/>
                  </a:lnTo>
                  <a:lnTo>
                    <a:pt x="217" y="115"/>
                  </a:lnTo>
                  <a:lnTo>
                    <a:pt x="217" y="27"/>
                  </a:lnTo>
                  <a:lnTo>
                    <a:pt x="217" y="27"/>
                  </a:lnTo>
                  <a:lnTo>
                    <a:pt x="216" y="22"/>
                  </a:lnTo>
                  <a:lnTo>
                    <a:pt x="215" y="17"/>
                  </a:lnTo>
                  <a:lnTo>
                    <a:pt x="212" y="13"/>
                  </a:lnTo>
                  <a:lnTo>
                    <a:pt x="209" y="8"/>
                  </a:lnTo>
                  <a:lnTo>
                    <a:pt x="205" y="5"/>
                  </a:lnTo>
                  <a:lnTo>
                    <a:pt x="201" y="2"/>
                  </a:lnTo>
                  <a:lnTo>
                    <a:pt x="196" y="1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3" y="36"/>
                  </a:moveTo>
                  <a:lnTo>
                    <a:pt x="61" y="71"/>
                  </a:lnTo>
                  <a:lnTo>
                    <a:pt x="13" y="107"/>
                  </a:lnTo>
                  <a:lnTo>
                    <a:pt x="13" y="36"/>
                  </a:lnTo>
                  <a:close/>
                  <a:moveTo>
                    <a:pt x="204" y="115"/>
                  </a:moveTo>
                  <a:lnTo>
                    <a:pt x="204" y="115"/>
                  </a:lnTo>
                  <a:lnTo>
                    <a:pt x="203" y="121"/>
                  </a:lnTo>
                  <a:lnTo>
                    <a:pt x="200" y="125"/>
                  </a:lnTo>
                  <a:lnTo>
                    <a:pt x="195" y="128"/>
                  </a:lnTo>
                  <a:lnTo>
                    <a:pt x="190" y="129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1" y="128"/>
                  </a:lnTo>
                  <a:lnTo>
                    <a:pt x="17" y="125"/>
                  </a:lnTo>
                  <a:lnTo>
                    <a:pt x="14" y="121"/>
                  </a:lnTo>
                  <a:lnTo>
                    <a:pt x="13" y="115"/>
                  </a:lnTo>
                  <a:lnTo>
                    <a:pt x="66" y="76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02" y="101"/>
                  </a:lnTo>
                  <a:lnTo>
                    <a:pt x="109" y="102"/>
                  </a:lnTo>
                  <a:lnTo>
                    <a:pt x="109" y="102"/>
                  </a:lnTo>
                  <a:lnTo>
                    <a:pt x="115" y="101"/>
                  </a:lnTo>
                  <a:lnTo>
                    <a:pt x="121" y="98"/>
                  </a:lnTo>
                  <a:lnTo>
                    <a:pt x="151" y="76"/>
                  </a:lnTo>
                  <a:lnTo>
                    <a:pt x="204" y="115"/>
                  </a:lnTo>
                  <a:lnTo>
                    <a:pt x="204" y="115"/>
                  </a:lnTo>
                  <a:close/>
                  <a:moveTo>
                    <a:pt x="204" y="107"/>
                  </a:moveTo>
                  <a:lnTo>
                    <a:pt x="156" y="71"/>
                  </a:lnTo>
                  <a:lnTo>
                    <a:pt x="204" y="36"/>
                  </a:lnTo>
                  <a:lnTo>
                    <a:pt x="204" y="107"/>
                  </a:lnTo>
                  <a:close/>
                  <a:moveTo>
                    <a:pt x="117" y="92"/>
                  </a:moveTo>
                  <a:lnTo>
                    <a:pt x="117" y="92"/>
                  </a:lnTo>
                  <a:lnTo>
                    <a:pt x="113" y="95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4" y="95"/>
                  </a:lnTo>
                  <a:lnTo>
                    <a:pt x="100" y="92"/>
                  </a:lnTo>
                  <a:lnTo>
                    <a:pt x="73" y="71"/>
                  </a:lnTo>
                  <a:lnTo>
                    <a:pt x="66" y="6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4" y="22"/>
                  </a:lnTo>
                  <a:lnTo>
                    <a:pt x="17" y="18"/>
                  </a:lnTo>
                  <a:lnTo>
                    <a:pt x="21" y="15"/>
                  </a:lnTo>
                  <a:lnTo>
                    <a:pt x="27" y="14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95" y="15"/>
                  </a:lnTo>
                  <a:lnTo>
                    <a:pt x="200" y="18"/>
                  </a:lnTo>
                  <a:lnTo>
                    <a:pt x="203" y="22"/>
                  </a:lnTo>
                  <a:lnTo>
                    <a:pt x="204" y="27"/>
                  </a:lnTo>
                  <a:lnTo>
                    <a:pt x="117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449560" y="920302"/>
            <a:ext cx="640080" cy="640080"/>
            <a:chOff x="7925560" y="920302"/>
            <a:chExt cx="640080" cy="640080"/>
          </a:xfrm>
        </p:grpSpPr>
        <p:sp>
          <p:nvSpPr>
            <p:cNvPr id="36" name="Oval 35"/>
            <p:cNvSpPr/>
            <p:nvPr/>
          </p:nvSpPr>
          <p:spPr>
            <a:xfrm>
              <a:off x="7925560" y="920302"/>
              <a:ext cx="640080" cy="640080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97903" y="1261190"/>
              <a:ext cx="429636" cy="290641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84748 h 278423"/>
                <a:gd name="connsiteX1" fmla="*/ 294482 w 492125"/>
                <a:gd name="connsiteY1" fmla="*/ 51411 h 278423"/>
                <a:gd name="connsiteX2" fmla="*/ 492125 w 492125"/>
                <a:gd name="connsiteY2" fmla="*/ 14898 h 278423"/>
                <a:gd name="connsiteX3" fmla="*/ 177800 w 492125"/>
                <a:gd name="connsiteY3" fmla="*/ 278423 h 278423"/>
                <a:gd name="connsiteX4" fmla="*/ 0 w 492125"/>
                <a:gd name="connsiteY4" fmla="*/ 84748 h 278423"/>
                <a:gd name="connsiteX0" fmla="*/ 0 w 492125"/>
                <a:gd name="connsiteY0" fmla="*/ 97631 h 291306"/>
                <a:gd name="connsiteX1" fmla="*/ 344489 w 492125"/>
                <a:gd name="connsiteY1" fmla="*/ 0 h 291306"/>
                <a:gd name="connsiteX2" fmla="*/ 492125 w 492125"/>
                <a:gd name="connsiteY2" fmla="*/ 27781 h 291306"/>
                <a:gd name="connsiteX3" fmla="*/ 177800 w 492125"/>
                <a:gd name="connsiteY3" fmla="*/ 291306 h 291306"/>
                <a:gd name="connsiteX4" fmla="*/ 0 w 492125"/>
                <a:gd name="connsiteY4" fmla="*/ 97631 h 291306"/>
                <a:gd name="connsiteX0" fmla="*/ 0 w 456406"/>
                <a:gd name="connsiteY0" fmla="*/ 97631 h 291306"/>
                <a:gd name="connsiteX1" fmla="*/ 344489 w 456406"/>
                <a:gd name="connsiteY1" fmla="*/ 0 h 291306"/>
                <a:gd name="connsiteX2" fmla="*/ 456406 w 456406"/>
                <a:gd name="connsiteY2" fmla="*/ 120650 h 291306"/>
                <a:gd name="connsiteX3" fmla="*/ 177800 w 456406"/>
                <a:gd name="connsiteY3" fmla="*/ 291306 h 291306"/>
                <a:gd name="connsiteX4" fmla="*/ 0 w 456406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296863"/>
                <a:gd name="connsiteY0" fmla="*/ 102394 h 291306"/>
                <a:gd name="connsiteX1" fmla="*/ 180183 w 296863"/>
                <a:gd name="connsiteY1" fmla="*/ 0 h 291306"/>
                <a:gd name="connsiteX2" fmla="*/ 296863 w 296863"/>
                <a:gd name="connsiteY2" fmla="*/ 113507 h 291306"/>
                <a:gd name="connsiteX3" fmla="*/ 13494 w 296863"/>
                <a:gd name="connsiteY3" fmla="*/ 291306 h 291306"/>
                <a:gd name="connsiteX4" fmla="*/ 0 w 296863"/>
                <a:gd name="connsiteY4" fmla="*/ 102394 h 291306"/>
                <a:gd name="connsiteX0" fmla="*/ 0 w 396875"/>
                <a:gd name="connsiteY0" fmla="*/ 95250 h 291306"/>
                <a:gd name="connsiteX1" fmla="*/ 280195 w 396875"/>
                <a:gd name="connsiteY1" fmla="*/ 0 h 291306"/>
                <a:gd name="connsiteX2" fmla="*/ 396875 w 396875"/>
                <a:gd name="connsiteY2" fmla="*/ 113507 h 291306"/>
                <a:gd name="connsiteX3" fmla="*/ 113506 w 396875"/>
                <a:gd name="connsiteY3" fmla="*/ 291306 h 291306"/>
                <a:gd name="connsiteX4" fmla="*/ 0 w 396875"/>
                <a:gd name="connsiteY4" fmla="*/ 95250 h 291306"/>
                <a:gd name="connsiteX0" fmla="*/ 0 w 396875"/>
                <a:gd name="connsiteY0" fmla="*/ 95250 h 277018"/>
                <a:gd name="connsiteX1" fmla="*/ 280195 w 396875"/>
                <a:gd name="connsiteY1" fmla="*/ 0 h 277018"/>
                <a:gd name="connsiteX2" fmla="*/ 396875 w 396875"/>
                <a:gd name="connsiteY2" fmla="*/ 113507 h 277018"/>
                <a:gd name="connsiteX3" fmla="*/ 175418 w 396875"/>
                <a:gd name="connsiteY3" fmla="*/ 277018 h 277018"/>
                <a:gd name="connsiteX4" fmla="*/ 0 w 396875"/>
                <a:gd name="connsiteY4" fmla="*/ 95250 h 277018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14235 w 411110"/>
                <a:gd name="connsiteY0" fmla="*/ 95778 h 284689"/>
                <a:gd name="connsiteX1" fmla="*/ 46495 w 411110"/>
                <a:gd name="connsiteY1" fmla="*/ 92551 h 284689"/>
                <a:gd name="connsiteX2" fmla="*/ 294430 w 411110"/>
                <a:gd name="connsiteY2" fmla="*/ 528 h 284689"/>
                <a:gd name="connsiteX3" fmla="*/ 411110 w 411110"/>
                <a:gd name="connsiteY3" fmla="*/ 114035 h 284689"/>
                <a:gd name="connsiteX4" fmla="*/ 199178 w 411110"/>
                <a:gd name="connsiteY4" fmla="*/ 284689 h 284689"/>
                <a:gd name="connsiteX5" fmla="*/ 14235 w 411110"/>
                <a:gd name="connsiteY5" fmla="*/ 95778 h 284689"/>
                <a:gd name="connsiteX0" fmla="*/ 32206 w 429081"/>
                <a:gd name="connsiteY0" fmla="*/ 102265 h 291176"/>
                <a:gd name="connsiteX1" fmla="*/ 64466 w 429081"/>
                <a:gd name="connsiteY1" fmla="*/ 99038 h 291176"/>
                <a:gd name="connsiteX2" fmla="*/ 9697 w 429081"/>
                <a:gd name="connsiteY2" fmla="*/ 8550 h 291176"/>
                <a:gd name="connsiteX3" fmla="*/ 312401 w 429081"/>
                <a:gd name="connsiteY3" fmla="*/ 7015 h 291176"/>
                <a:gd name="connsiteX4" fmla="*/ 429081 w 429081"/>
                <a:gd name="connsiteY4" fmla="*/ 120522 h 291176"/>
                <a:gd name="connsiteX5" fmla="*/ 217149 w 429081"/>
                <a:gd name="connsiteY5" fmla="*/ 291176 h 291176"/>
                <a:gd name="connsiteX6" fmla="*/ 32206 w 429081"/>
                <a:gd name="connsiteY6" fmla="*/ 102265 h 291176"/>
                <a:gd name="connsiteX0" fmla="*/ 32206 w 429081"/>
                <a:gd name="connsiteY0" fmla="*/ 104534 h 293445"/>
                <a:gd name="connsiteX1" fmla="*/ 64466 w 429081"/>
                <a:gd name="connsiteY1" fmla="*/ 101307 h 293445"/>
                <a:gd name="connsiteX2" fmla="*/ 9697 w 429081"/>
                <a:gd name="connsiteY2" fmla="*/ 10819 h 293445"/>
                <a:gd name="connsiteX3" fmla="*/ 66848 w 429081"/>
                <a:gd name="connsiteY3" fmla="*/ 8438 h 293445"/>
                <a:gd name="connsiteX4" fmla="*/ 312401 w 429081"/>
                <a:gd name="connsiteY4" fmla="*/ 9284 h 293445"/>
                <a:gd name="connsiteX5" fmla="*/ 429081 w 429081"/>
                <a:gd name="connsiteY5" fmla="*/ 122791 h 293445"/>
                <a:gd name="connsiteX6" fmla="*/ 217149 w 429081"/>
                <a:gd name="connsiteY6" fmla="*/ 293445 h 293445"/>
                <a:gd name="connsiteX7" fmla="*/ 32206 w 429081"/>
                <a:gd name="connsiteY7" fmla="*/ 104534 h 293445"/>
                <a:gd name="connsiteX0" fmla="*/ 32206 w 429081"/>
                <a:gd name="connsiteY0" fmla="*/ 101730 h 290641"/>
                <a:gd name="connsiteX1" fmla="*/ 64466 w 429081"/>
                <a:gd name="connsiteY1" fmla="*/ 98503 h 290641"/>
                <a:gd name="connsiteX2" fmla="*/ 9697 w 429081"/>
                <a:gd name="connsiteY2" fmla="*/ 8015 h 290641"/>
                <a:gd name="connsiteX3" fmla="*/ 66848 w 429081"/>
                <a:gd name="connsiteY3" fmla="*/ 5634 h 290641"/>
                <a:gd name="connsiteX4" fmla="*/ 204961 w 429081"/>
                <a:gd name="connsiteY4" fmla="*/ 131841 h 290641"/>
                <a:gd name="connsiteX5" fmla="*/ 312401 w 429081"/>
                <a:gd name="connsiteY5" fmla="*/ 6480 h 290641"/>
                <a:gd name="connsiteX6" fmla="*/ 429081 w 429081"/>
                <a:gd name="connsiteY6" fmla="*/ 119987 h 290641"/>
                <a:gd name="connsiteX7" fmla="*/ 217149 w 429081"/>
                <a:gd name="connsiteY7" fmla="*/ 290641 h 290641"/>
                <a:gd name="connsiteX8" fmla="*/ 32206 w 429081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9636" h="290641">
                  <a:moveTo>
                    <a:pt x="32761" y="101730"/>
                  </a:moveTo>
                  <a:cubicBezTo>
                    <a:pt x="5330" y="65341"/>
                    <a:pt x="11178" y="104853"/>
                    <a:pt x="57877" y="88978"/>
                  </a:cubicBezTo>
                  <a:cubicBezTo>
                    <a:pt x="66429" y="87250"/>
                    <a:pt x="-31070" y="23352"/>
                    <a:pt x="10252" y="8015"/>
                  </a:cubicBezTo>
                  <a:cubicBezTo>
                    <a:pt x="18190" y="-8654"/>
                    <a:pt x="16952" y="5890"/>
                    <a:pt x="67403" y="5634"/>
                  </a:cubicBezTo>
                  <a:cubicBezTo>
                    <a:pt x="92406" y="4444"/>
                    <a:pt x="164591" y="131700"/>
                    <a:pt x="205516" y="131841"/>
                  </a:cubicBezTo>
                  <a:cubicBezTo>
                    <a:pt x="246441" y="131982"/>
                    <a:pt x="268062" y="-13372"/>
                    <a:pt x="312956" y="6480"/>
                  </a:cubicBezTo>
                  <a:cubicBezTo>
                    <a:pt x="377249" y="58868"/>
                    <a:pt x="322479" y="15477"/>
                    <a:pt x="429636" y="119987"/>
                  </a:cubicBezTo>
                  <a:cubicBezTo>
                    <a:pt x="423286" y="179253"/>
                    <a:pt x="301841" y="281115"/>
                    <a:pt x="217704" y="290641"/>
                  </a:cubicBezTo>
                  <a:cubicBezTo>
                    <a:pt x="23236" y="95378"/>
                    <a:pt x="153411" y="226878"/>
                    <a:pt x="32761" y="10173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9" name="Freeform 296"/>
            <p:cNvSpPr>
              <a:spLocks/>
            </p:cNvSpPr>
            <p:nvPr/>
          </p:nvSpPr>
          <p:spPr bwMode="auto">
            <a:xfrm>
              <a:off x="8077906" y="1044200"/>
              <a:ext cx="335388" cy="357380"/>
            </a:xfrm>
            <a:custGeom>
              <a:avLst/>
              <a:gdLst>
                <a:gd name="T0" fmla="*/ 101 w 184"/>
                <a:gd name="T1" fmla="*/ 190 h 197"/>
                <a:gd name="T2" fmla="*/ 125 w 184"/>
                <a:gd name="T3" fmla="*/ 197 h 197"/>
                <a:gd name="T4" fmla="*/ 148 w 184"/>
                <a:gd name="T5" fmla="*/ 190 h 197"/>
                <a:gd name="T6" fmla="*/ 159 w 184"/>
                <a:gd name="T7" fmla="*/ 180 h 197"/>
                <a:gd name="T8" fmla="*/ 166 w 184"/>
                <a:gd name="T9" fmla="*/ 166 h 197"/>
                <a:gd name="T10" fmla="*/ 167 w 184"/>
                <a:gd name="T11" fmla="*/ 151 h 197"/>
                <a:gd name="T12" fmla="*/ 173 w 184"/>
                <a:gd name="T13" fmla="*/ 143 h 197"/>
                <a:gd name="T14" fmla="*/ 181 w 184"/>
                <a:gd name="T15" fmla="*/ 136 h 197"/>
                <a:gd name="T16" fmla="*/ 184 w 184"/>
                <a:gd name="T17" fmla="*/ 130 h 197"/>
                <a:gd name="T18" fmla="*/ 181 w 184"/>
                <a:gd name="T19" fmla="*/ 124 h 197"/>
                <a:gd name="T20" fmla="*/ 145 w 184"/>
                <a:gd name="T21" fmla="*/ 95 h 197"/>
                <a:gd name="T22" fmla="*/ 139 w 184"/>
                <a:gd name="T23" fmla="*/ 95 h 197"/>
                <a:gd name="T24" fmla="*/ 131 w 184"/>
                <a:gd name="T25" fmla="*/ 103 h 197"/>
                <a:gd name="T26" fmla="*/ 125 w 184"/>
                <a:gd name="T27" fmla="*/ 105 h 197"/>
                <a:gd name="T28" fmla="*/ 84 w 184"/>
                <a:gd name="T29" fmla="*/ 68 h 197"/>
                <a:gd name="T30" fmla="*/ 81 w 184"/>
                <a:gd name="T31" fmla="*/ 61 h 197"/>
                <a:gd name="T32" fmla="*/ 89 w 184"/>
                <a:gd name="T33" fmla="*/ 49 h 197"/>
                <a:gd name="T34" fmla="*/ 91 w 184"/>
                <a:gd name="T35" fmla="*/ 44 h 197"/>
                <a:gd name="T36" fmla="*/ 89 w 184"/>
                <a:gd name="T37" fmla="*/ 38 h 197"/>
                <a:gd name="T38" fmla="*/ 57 w 184"/>
                <a:gd name="T39" fmla="*/ 1 h 197"/>
                <a:gd name="T40" fmla="*/ 50 w 184"/>
                <a:gd name="T41" fmla="*/ 1 h 197"/>
                <a:gd name="T42" fmla="*/ 47 w 184"/>
                <a:gd name="T43" fmla="*/ 4 h 197"/>
                <a:gd name="T44" fmla="*/ 34 w 184"/>
                <a:gd name="T45" fmla="*/ 29 h 197"/>
                <a:gd name="T46" fmla="*/ 32 w 184"/>
                <a:gd name="T47" fmla="*/ 39 h 197"/>
                <a:gd name="T48" fmla="*/ 40 w 184"/>
                <a:gd name="T49" fmla="*/ 63 h 197"/>
                <a:gd name="T50" fmla="*/ 58 w 184"/>
                <a:gd name="T51" fmla="*/ 90 h 197"/>
                <a:gd name="T52" fmla="*/ 103 w 184"/>
                <a:gd name="T53" fmla="*/ 132 h 197"/>
                <a:gd name="T54" fmla="*/ 130 w 184"/>
                <a:gd name="T55" fmla="*/ 149 h 197"/>
                <a:gd name="T56" fmla="*/ 145 w 184"/>
                <a:gd name="T57" fmla="*/ 152 h 197"/>
                <a:gd name="T58" fmla="*/ 146 w 184"/>
                <a:gd name="T59" fmla="*/ 157 h 197"/>
                <a:gd name="T60" fmla="*/ 140 w 184"/>
                <a:gd name="T61" fmla="*/ 170 h 197"/>
                <a:gd name="T62" fmla="*/ 133 w 184"/>
                <a:gd name="T63" fmla="*/ 174 h 197"/>
                <a:gd name="T64" fmla="*/ 120 w 184"/>
                <a:gd name="T65" fmla="*/ 176 h 197"/>
                <a:gd name="T66" fmla="*/ 108 w 184"/>
                <a:gd name="T67" fmla="*/ 170 h 197"/>
                <a:gd name="T68" fmla="*/ 47 w 184"/>
                <a:gd name="T69" fmla="*/ 108 h 197"/>
                <a:gd name="T70" fmla="*/ 30 w 184"/>
                <a:gd name="T71" fmla="*/ 103 h 197"/>
                <a:gd name="T72" fmla="*/ 13 w 184"/>
                <a:gd name="T73" fmla="*/ 108 h 197"/>
                <a:gd name="T74" fmla="*/ 5 w 184"/>
                <a:gd name="T75" fmla="*/ 117 h 197"/>
                <a:gd name="T76" fmla="*/ 0 w 184"/>
                <a:gd name="T77" fmla="*/ 133 h 197"/>
                <a:gd name="T78" fmla="*/ 5 w 184"/>
                <a:gd name="T79" fmla="*/ 150 h 197"/>
                <a:gd name="T80" fmla="*/ 27 w 184"/>
                <a:gd name="T81" fmla="*/ 173 h 197"/>
                <a:gd name="T82" fmla="*/ 38 w 184"/>
                <a:gd name="T83" fmla="*/ 175 h 197"/>
                <a:gd name="T84" fmla="*/ 44 w 184"/>
                <a:gd name="T85" fmla="*/ 170 h 197"/>
                <a:gd name="T86" fmla="*/ 42 w 184"/>
                <a:gd name="T87" fmla="*/ 159 h 197"/>
                <a:gd name="T88" fmla="*/ 20 w 184"/>
                <a:gd name="T89" fmla="*/ 137 h 197"/>
                <a:gd name="T90" fmla="*/ 23 w 184"/>
                <a:gd name="T91" fmla="*/ 126 h 197"/>
                <a:gd name="T92" fmla="*/ 30 w 184"/>
                <a:gd name="T93" fmla="*/ 123 h 197"/>
                <a:gd name="T94" fmla="*/ 94 w 184"/>
                <a:gd name="T95" fmla="*/ 18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97">
                  <a:moveTo>
                    <a:pt x="94" y="185"/>
                  </a:moveTo>
                  <a:lnTo>
                    <a:pt x="94" y="185"/>
                  </a:lnTo>
                  <a:lnTo>
                    <a:pt x="101" y="190"/>
                  </a:lnTo>
                  <a:lnTo>
                    <a:pt x="108" y="194"/>
                  </a:lnTo>
                  <a:lnTo>
                    <a:pt x="117" y="196"/>
                  </a:lnTo>
                  <a:lnTo>
                    <a:pt x="125" y="197"/>
                  </a:lnTo>
                  <a:lnTo>
                    <a:pt x="133" y="196"/>
                  </a:lnTo>
                  <a:lnTo>
                    <a:pt x="140" y="194"/>
                  </a:lnTo>
                  <a:lnTo>
                    <a:pt x="148" y="190"/>
                  </a:lnTo>
                  <a:lnTo>
                    <a:pt x="155" y="185"/>
                  </a:lnTo>
                  <a:lnTo>
                    <a:pt x="155" y="185"/>
                  </a:lnTo>
                  <a:lnTo>
                    <a:pt x="159" y="180"/>
                  </a:lnTo>
                  <a:lnTo>
                    <a:pt x="162" y="175"/>
                  </a:lnTo>
                  <a:lnTo>
                    <a:pt x="164" y="171"/>
                  </a:lnTo>
                  <a:lnTo>
                    <a:pt x="166" y="166"/>
                  </a:lnTo>
                  <a:lnTo>
                    <a:pt x="167" y="161"/>
                  </a:lnTo>
                  <a:lnTo>
                    <a:pt x="168" y="156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3" y="143"/>
                  </a:lnTo>
                  <a:lnTo>
                    <a:pt x="178" y="138"/>
                  </a:lnTo>
                  <a:lnTo>
                    <a:pt x="178" y="138"/>
                  </a:lnTo>
                  <a:lnTo>
                    <a:pt x="181" y="136"/>
                  </a:lnTo>
                  <a:lnTo>
                    <a:pt x="181" y="136"/>
                  </a:lnTo>
                  <a:lnTo>
                    <a:pt x="183" y="134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3" y="127"/>
                  </a:lnTo>
                  <a:lnTo>
                    <a:pt x="181" y="124"/>
                  </a:lnTo>
                  <a:lnTo>
                    <a:pt x="147" y="96"/>
                  </a:lnTo>
                  <a:lnTo>
                    <a:pt x="147" y="96"/>
                  </a:lnTo>
                  <a:lnTo>
                    <a:pt x="145" y="95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39" y="95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28" y="105"/>
                  </a:lnTo>
                  <a:lnTo>
                    <a:pt x="125" y="105"/>
                  </a:lnTo>
                  <a:lnTo>
                    <a:pt x="121" y="105"/>
                  </a:lnTo>
                  <a:lnTo>
                    <a:pt x="118" y="103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2" y="65"/>
                  </a:lnTo>
                  <a:lnTo>
                    <a:pt x="81" y="61"/>
                  </a:lnTo>
                  <a:lnTo>
                    <a:pt x="82" y="58"/>
                  </a:lnTo>
                  <a:lnTo>
                    <a:pt x="84" y="55"/>
                  </a:lnTo>
                  <a:lnTo>
                    <a:pt x="89" y="49"/>
                  </a:lnTo>
                  <a:lnTo>
                    <a:pt x="89" y="49"/>
                  </a:lnTo>
                  <a:lnTo>
                    <a:pt x="91" y="47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1" y="41"/>
                  </a:lnTo>
                  <a:lnTo>
                    <a:pt x="89" y="38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7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0" y="1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2" y="11"/>
                  </a:lnTo>
                  <a:lnTo>
                    <a:pt x="37" y="19"/>
                  </a:lnTo>
                  <a:lnTo>
                    <a:pt x="34" y="29"/>
                  </a:lnTo>
                  <a:lnTo>
                    <a:pt x="32" y="34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2" y="46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5" y="71"/>
                  </a:lnTo>
                  <a:lnTo>
                    <a:pt x="51" y="80"/>
                  </a:lnTo>
                  <a:lnTo>
                    <a:pt x="58" y="90"/>
                  </a:lnTo>
                  <a:lnTo>
                    <a:pt x="76" y="109"/>
                  </a:lnTo>
                  <a:lnTo>
                    <a:pt x="94" y="125"/>
                  </a:lnTo>
                  <a:lnTo>
                    <a:pt x="103" y="132"/>
                  </a:lnTo>
                  <a:lnTo>
                    <a:pt x="113" y="139"/>
                  </a:lnTo>
                  <a:lnTo>
                    <a:pt x="122" y="145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5" y="152"/>
                  </a:lnTo>
                  <a:lnTo>
                    <a:pt x="145" y="152"/>
                  </a:lnTo>
                  <a:lnTo>
                    <a:pt x="146" y="152"/>
                  </a:lnTo>
                  <a:lnTo>
                    <a:pt x="146" y="152"/>
                  </a:lnTo>
                  <a:lnTo>
                    <a:pt x="146" y="157"/>
                  </a:lnTo>
                  <a:lnTo>
                    <a:pt x="145" y="161"/>
                  </a:lnTo>
                  <a:lnTo>
                    <a:pt x="143" y="166"/>
                  </a:lnTo>
                  <a:lnTo>
                    <a:pt x="140" y="170"/>
                  </a:lnTo>
                  <a:lnTo>
                    <a:pt x="140" y="170"/>
                  </a:lnTo>
                  <a:lnTo>
                    <a:pt x="137" y="172"/>
                  </a:lnTo>
                  <a:lnTo>
                    <a:pt x="133" y="174"/>
                  </a:lnTo>
                  <a:lnTo>
                    <a:pt x="129" y="176"/>
                  </a:lnTo>
                  <a:lnTo>
                    <a:pt x="125" y="176"/>
                  </a:lnTo>
                  <a:lnTo>
                    <a:pt x="120" y="176"/>
                  </a:lnTo>
                  <a:lnTo>
                    <a:pt x="116" y="174"/>
                  </a:lnTo>
                  <a:lnTo>
                    <a:pt x="111" y="172"/>
                  </a:lnTo>
                  <a:lnTo>
                    <a:pt x="108" y="170"/>
                  </a:lnTo>
                  <a:lnTo>
                    <a:pt x="52" y="112"/>
                  </a:lnTo>
                  <a:lnTo>
                    <a:pt x="52" y="112"/>
                  </a:lnTo>
                  <a:lnTo>
                    <a:pt x="47" y="108"/>
                  </a:lnTo>
                  <a:lnTo>
                    <a:pt x="42" y="105"/>
                  </a:lnTo>
                  <a:lnTo>
                    <a:pt x="36" y="104"/>
                  </a:lnTo>
                  <a:lnTo>
                    <a:pt x="30" y="103"/>
                  </a:lnTo>
                  <a:lnTo>
                    <a:pt x="24" y="104"/>
                  </a:lnTo>
                  <a:lnTo>
                    <a:pt x="18" y="105"/>
                  </a:lnTo>
                  <a:lnTo>
                    <a:pt x="13" y="108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5" y="117"/>
                  </a:lnTo>
                  <a:lnTo>
                    <a:pt x="2" y="122"/>
                  </a:lnTo>
                  <a:lnTo>
                    <a:pt x="0" y="12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2" y="145"/>
                  </a:lnTo>
                  <a:lnTo>
                    <a:pt x="5" y="150"/>
                  </a:lnTo>
                  <a:lnTo>
                    <a:pt x="8" y="155"/>
                  </a:lnTo>
                  <a:lnTo>
                    <a:pt x="27" y="173"/>
                  </a:lnTo>
                  <a:lnTo>
                    <a:pt x="27" y="173"/>
                  </a:lnTo>
                  <a:lnTo>
                    <a:pt x="30" y="175"/>
                  </a:lnTo>
                  <a:lnTo>
                    <a:pt x="35" y="176"/>
                  </a:lnTo>
                  <a:lnTo>
                    <a:pt x="38" y="175"/>
                  </a:lnTo>
                  <a:lnTo>
                    <a:pt x="42" y="173"/>
                  </a:lnTo>
                  <a:lnTo>
                    <a:pt x="42" y="173"/>
                  </a:lnTo>
                  <a:lnTo>
                    <a:pt x="44" y="170"/>
                  </a:lnTo>
                  <a:lnTo>
                    <a:pt x="45" y="166"/>
                  </a:lnTo>
                  <a:lnTo>
                    <a:pt x="44" y="162"/>
                  </a:lnTo>
                  <a:lnTo>
                    <a:pt x="42" y="159"/>
                  </a:lnTo>
                  <a:lnTo>
                    <a:pt x="23" y="140"/>
                  </a:lnTo>
                  <a:lnTo>
                    <a:pt x="23" y="140"/>
                  </a:lnTo>
                  <a:lnTo>
                    <a:pt x="20" y="137"/>
                  </a:lnTo>
                  <a:lnTo>
                    <a:pt x="20" y="133"/>
                  </a:lnTo>
                  <a:lnTo>
                    <a:pt x="20" y="129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6" y="124"/>
                  </a:lnTo>
                  <a:lnTo>
                    <a:pt x="30" y="123"/>
                  </a:lnTo>
                  <a:lnTo>
                    <a:pt x="34" y="124"/>
                  </a:lnTo>
                  <a:lnTo>
                    <a:pt x="38" y="126"/>
                  </a:lnTo>
                  <a:lnTo>
                    <a:pt x="94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 flipH="1">
            <a:off x="0" y="5486400"/>
            <a:ext cx="12192000" cy="0"/>
          </a:xfrm>
          <a:prstGeom prst="line">
            <a:avLst/>
          </a:prstGeom>
          <a:ln w="127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5242539" y="3410912"/>
            <a:ext cx="640080" cy="640080"/>
            <a:chOff x="5242539" y="3410912"/>
            <a:chExt cx="640080" cy="640080"/>
          </a:xfrm>
        </p:grpSpPr>
        <p:sp>
          <p:nvSpPr>
            <p:cNvPr id="69" name="Oval 68"/>
            <p:cNvSpPr/>
            <p:nvPr/>
          </p:nvSpPr>
          <p:spPr>
            <a:xfrm>
              <a:off x="5242539" y="3410912"/>
              <a:ext cx="640080" cy="64008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77162" y="3582679"/>
              <a:ext cx="495300" cy="467141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4506"/>
                <a:gd name="connsiteY0" fmla="*/ 292894 h 441325"/>
                <a:gd name="connsiteX1" fmla="*/ 361156 w 494506"/>
                <a:gd name="connsiteY1" fmla="*/ 0 h 441325"/>
                <a:gd name="connsiteX2" fmla="*/ 494506 w 494506"/>
                <a:gd name="connsiteY2" fmla="*/ 177800 h 441325"/>
                <a:gd name="connsiteX3" fmla="*/ 180181 w 494506"/>
                <a:gd name="connsiteY3" fmla="*/ 441325 h 441325"/>
                <a:gd name="connsiteX4" fmla="*/ 0 w 494506"/>
                <a:gd name="connsiteY4" fmla="*/ 292894 h 441325"/>
                <a:gd name="connsiteX0" fmla="*/ 0 w 494506"/>
                <a:gd name="connsiteY0" fmla="*/ 292894 h 436563"/>
                <a:gd name="connsiteX1" fmla="*/ 361156 w 494506"/>
                <a:gd name="connsiteY1" fmla="*/ 0 h 436563"/>
                <a:gd name="connsiteX2" fmla="*/ 494506 w 494506"/>
                <a:gd name="connsiteY2" fmla="*/ 177800 h 436563"/>
                <a:gd name="connsiteX3" fmla="*/ 142081 w 494506"/>
                <a:gd name="connsiteY3" fmla="*/ 436563 h 436563"/>
                <a:gd name="connsiteX4" fmla="*/ 0 w 494506"/>
                <a:gd name="connsiteY4" fmla="*/ 292894 h 436563"/>
                <a:gd name="connsiteX0" fmla="*/ 0 w 494506"/>
                <a:gd name="connsiteY0" fmla="*/ 292894 h 437504"/>
                <a:gd name="connsiteX1" fmla="*/ 361156 w 494506"/>
                <a:gd name="connsiteY1" fmla="*/ 0 h 437504"/>
                <a:gd name="connsiteX2" fmla="*/ 494506 w 494506"/>
                <a:gd name="connsiteY2" fmla="*/ 177800 h 437504"/>
                <a:gd name="connsiteX3" fmla="*/ 142081 w 494506"/>
                <a:gd name="connsiteY3" fmla="*/ 436563 h 437504"/>
                <a:gd name="connsiteX4" fmla="*/ 0 w 494506"/>
                <a:gd name="connsiteY4" fmla="*/ 292894 h 437504"/>
                <a:gd name="connsiteX0" fmla="*/ 0 w 494506"/>
                <a:gd name="connsiteY0" fmla="*/ 323850 h 468460"/>
                <a:gd name="connsiteX1" fmla="*/ 337344 w 494506"/>
                <a:gd name="connsiteY1" fmla="*/ 0 h 468460"/>
                <a:gd name="connsiteX2" fmla="*/ 494506 w 494506"/>
                <a:gd name="connsiteY2" fmla="*/ 208756 h 468460"/>
                <a:gd name="connsiteX3" fmla="*/ 142081 w 494506"/>
                <a:gd name="connsiteY3" fmla="*/ 467519 h 468460"/>
                <a:gd name="connsiteX4" fmla="*/ 0 w 494506"/>
                <a:gd name="connsiteY4" fmla="*/ 323850 h 468460"/>
                <a:gd name="connsiteX0" fmla="*/ 0 w 494506"/>
                <a:gd name="connsiteY0" fmla="*/ 323850 h 468460"/>
                <a:gd name="connsiteX1" fmla="*/ 337344 w 494506"/>
                <a:gd name="connsiteY1" fmla="*/ 0 h 468460"/>
                <a:gd name="connsiteX2" fmla="*/ 494506 w 494506"/>
                <a:gd name="connsiteY2" fmla="*/ 208756 h 468460"/>
                <a:gd name="connsiteX3" fmla="*/ 142081 w 494506"/>
                <a:gd name="connsiteY3" fmla="*/ 467519 h 468460"/>
                <a:gd name="connsiteX4" fmla="*/ 0 w 494506"/>
                <a:gd name="connsiteY4" fmla="*/ 323850 h 468460"/>
                <a:gd name="connsiteX0" fmla="*/ 0 w 501650"/>
                <a:gd name="connsiteY0" fmla="*/ 323850 h 468299"/>
                <a:gd name="connsiteX1" fmla="*/ 337344 w 501650"/>
                <a:gd name="connsiteY1" fmla="*/ 0 h 468299"/>
                <a:gd name="connsiteX2" fmla="*/ 501650 w 501650"/>
                <a:gd name="connsiteY2" fmla="*/ 184944 h 468299"/>
                <a:gd name="connsiteX3" fmla="*/ 142081 w 501650"/>
                <a:gd name="connsiteY3" fmla="*/ 467519 h 468299"/>
                <a:gd name="connsiteX4" fmla="*/ 0 w 501650"/>
                <a:gd name="connsiteY4" fmla="*/ 323850 h 468299"/>
                <a:gd name="connsiteX0" fmla="*/ 0 w 501650"/>
                <a:gd name="connsiteY0" fmla="*/ 323850 h 468299"/>
                <a:gd name="connsiteX1" fmla="*/ 337344 w 501650"/>
                <a:gd name="connsiteY1" fmla="*/ 0 h 468299"/>
                <a:gd name="connsiteX2" fmla="*/ 501650 w 501650"/>
                <a:gd name="connsiteY2" fmla="*/ 184944 h 468299"/>
                <a:gd name="connsiteX3" fmla="*/ 142081 w 501650"/>
                <a:gd name="connsiteY3" fmla="*/ 467519 h 468299"/>
                <a:gd name="connsiteX4" fmla="*/ 0 w 501650"/>
                <a:gd name="connsiteY4" fmla="*/ 323850 h 468299"/>
                <a:gd name="connsiteX0" fmla="*/ 0 w 501650"/>
                <a:gd name="connsiteY0" fmla="*/ 323850 h 468371"/>
                <a:gd name="connsiteX1" fmla="*/ 337344 w 501650"/>
                <a:gd name="connsiteY1" fmla="*/ 0 h 468371"/>
                <a:gd name="connsiteX2" fmla="*/ 501650 w 501650"/>
                <a:gd name="connsiteY2" fmla="*/ 184944 h 468371"/>
                <a:gd name="connsiteX3" fmla="*/ 142081 w 501650"/>
                <a:gd name="connsiteY3" fmla="*/ 467519 h 468371"/>
                <a:gd name="connsiteX4" fmla="*/ 0 w 501650"/>
                <a:gd name="connsiteY4" fmla="*/ 323850 h 468371"/>
                <a:gd name="connsiteX0" fmla="*/ 0 w 485775"/>
                <a:gd name="connsiteY0" fmla="*/ 323850 h 468614"/>
                <a:gd name="connsiteX1" fmla="*/ 337344 w 485775"/>
                <a:gd name="connsiteY1" fmla="*/ 0 h 468614"/>
                <a:gd name="connsiteX2" fmla="*/ 485775 w 485775"/>
                <a:gd name="connsiteY2" fmla="*/ 213519 h 468614"/>
                <a:gd name="connsiteX3" fmla="*/ 142081 w 485775"/>
                <a:gd name="connsiteY3" fmla="*/ 467519 h 468614"/>
                <a:gd name="connsiteX4" fmla="*/ 0 w 485775"/>
                <a:gd name="connsiteY4" fmla="*/ 323850 h 468614"/>
                <a:gd name="connsiteX0" fmla="*/ 0 w 485775"/>
                <a:gd name="connsiteY0" fmla="*/ 323850 h 468218"/>
                <a:gd name="connsiteX1" fmla="*/ 337344 w 485775"/>
                <a:gd name="connsiteY1" fmla="*/ 0 h 468218"/>
                <a:gd name="connsiteX2" fmla="*/ 485775 w 485775"/>
                <a:gd name="connsiteY2" fmla="*/ 213519 h 468218"/>
                <a:gd name="connsiteX3" fmla="*/ 142081 w 485775"/>
                <a:gd name="connsiteY3" fmla="*/ 467519 h 468218"/>
                <a:gd name="connsiteX4" fmla="*/ 0 w 485775"/>
                <a:gd name="connsiteY4" fmla="*/ 323850 h 468218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43125"/>
                <a:gd name="connsiteX1" fmla="*/ 337344 w 485775"/>
                <a:gd name="connsiteY1" fmla="*/ 0 h 443125"/>
                <a:gd name="connsiteX2" fmla="*/ 485775 w 485775"/>
                <a:gd name="connsiteY2" fmla="*/ 213519 h 443125"/>
                <a:gd name="connsiteX3" fmla="*/ 142081 w 485775"/>
                <a:gd name="connsiteY3" fmla="*/ 442119 h 443125"/>
                <a:gd name="connsiteX4" fmla="*/ 0 w 485775"/>
                <a:gd name="connsiteY4" fmla="*/ 323850 h 443125"/>
                <a:gd name="connsiteX0" fmla="*/ 0 w 485775"/>
                <a:gd name="connsiteY0" fmla="*/ 323850 h 465179"/>
                <a:gd name="connsiteX1" fmla="*/ 337344 w 485775"/>
                <a:gd name="connsiteY1" fmla="*/ 0 h 465179"/>
                <a:gd name="connsiteX2" fmla="*/ 485775 w 485775"/>
                <a:gd name="connsiteY2" fmla="*/ 213519 h 465179"/>
                <a:gd name="connsiteX3" fmla="*/ 145256 w 485775"/>
                <a:gd name="connsiteY3" fmla="*/ 464344 h 465179"/>
                <a:gd name="connsiteX4" fmla="*/ 0 w 485775"/>
                <a:gd name="connsiteY4" fmla="*/ 323850 h 465179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95300"/>
                <a:gd name="connsiteY0" fmla="*/ 323850 h 467558"/>
                <a:gd name="connsiteX1" fmla="*/ 337344 w 495300"/>
                <a:gd name="connsiteY1" fmla="*/ 0 h 467558"/>
                <a:gd name="connsiteX2" fmla="*/ 495300 w 495300"/>
                <a:gd name="connsiteY2" fmla="*/ 223044 h 467558"/>
                <a:gd name="connsiteX3" fmla="*/ 145256 w 495300"/>
                <a:gd name="connsiteY3" fmla="*/ 464344 h 467558"/>
                <a:gd name="connsiteX4" fmla="*/ 0 w 495300"/>
                <a:gd name="connsiteY4" fmla="*/ 323850 h 467558"/>
                <a:gd name="connsiteX0" fmla="*/ 0 w 495300"/>
                <a:gd name="connsiteY0" fmla="*/ 323850 h 467092"/>
                <a:gd name="connsiteX1" fmla="*/ 337344 w 495300"/>
                <a:gd name="connsiteY1" fmla="*/ 0 h 467092"/>
                <a:gd name="connsiteX2" fmla="*/ 495300 w 495300"/>
                <a:gd name="connsiteY2" fmla="*/ 223044 h 467092"/>
                <a:gd name="connsiteX3" fmla="*/ 145256 w 495300"/>
                <a:gd name="connsiteY3" fmla="*/ 464344 h 467092"/>
                <a:gd name="connsiteX4" fmla="*/ 0 w 495300"/>
                <a:gd name="connsiteY4" fmla="*/ 323850 h 467092"/>
                <a:gd name="connsiteX0" fmla="*/ 0 w 495300"/>
                <a:gd name="connsiteY0" fmla="*/ 323850 h 467196"/>
                <a:gd name="connsiteX1" fmla="*/ 337344 w 495300"/>
                <a:gd name="connsiteY1" fmla="*/ 0 h 467196"/>
                <a:gd name="connsiteX2" fmla="*/ 495300 w 495300"/>
                <a:gd name="connsiteY2" fmla="*/ 223044 h 467196"/>
                <a:gd name="connsiteX3" fmla="*/ 145256 w 495300"/>
                <a:gd name="connsiteY3" fmla="*/ 464344 h 467196"/>
                <a:gd name="connsiteX4" fmla="*/ 0 w 495300"/>
                <a:gd name="connsiteY4" fmla="*/ 323850 h 467196"/>
                <a:gd name="connsiteX0" fmla="*/ 0 w 495300"/>
                <a:gd name="connsiteY0" fmla="*/ 323850 h 467141"/>
                <a:gd name="connsiteX1" fmla="*/ 337344 w 495300"/>
                <a:gd name="connsiteY1" fmla="*/ 0 h 467141"/>
                <a:gd name="connsiteX2" fmla="*/ 495300 w 495300"/>
                <a:gd name="connsiteY2" fmla="*/ 219869 h 467141"/>
                <a:gd name="connsiteX3" fmla="*/ 145256 w 495300"/>
                <a:gd name="connsiteY3" fmla="*/ 464344 h 467141"/>
                <a:gd name="connsiteX4" fmla="*/ 0 w 495300"/>
                <a:gd name="connsiteY4" fmla="*/ 323850 h 467141"/>
                <a:gd name="connsiteX0" fmla="*/ 0 w 495300"/>
                <a:gd name="connsiteY0" fmla="*/ 323850 h 467141"/>
                <a:gd name="connsiteX1" fmla="*/ 337344 w 495300"/>
                <a:gd name="connsiteY1" fmla="*/ 0 h 467141"/>
                <a:gd name="connsiteX2" fmla="*/ 495300 w 495300"/>
                <a:gd name="connsiteY2" fmla="*/ 219869 h 467141"/>
                <a:gd name="connsiteX3" fmla="*/ 145256 w 495300"/>
                <a:gd name="connsiteY3" fmla="*/ 464344 h 467141"/>
                <a:gd name="connsiteX4" fmla="*/ 0 w 495300"/>
                <a:gd name="connsiteY4" fmla="*/ 323850 h 46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0" h="467141">
                  <a:moveTo>
                    <a:pt x="0" y="323850"/>
                  </a:moveTo>
                  <a:cubicBezTo>
                    <a:pt x="23812" y="250296"/>
                    <a:pt x="256382" y="6350"/>
                    <a:pt x="337344" y="0"/>
                  </a:cubicBezTo>
                  <a:cubicBezTo>
                    <a:pt x="397668" y="78581"/>
                    <a:pt x="346075" y="2646"/>
                    <a:pt x="495300" y="219869"/>
                  </a:cubicBezTo>
                  <a:cubicBezTo>
                    <a:pt x="481013" y="346605"/>
                    <a:pt x="307180" y="488950"/>
                    <a:pt x="145256" y="464344"/>
                  </a:cubicBezTo>
                  <a:cubicBezTo>
                    <a:pt x="3969" y="324644"/>
                    <a:pt x="141288" y="467254"/>
                    <a:pt x="0" y="32385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5382130" y="3574742"/>
              <a:ext cx="331095" cy="345041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5364835" y="3568139"/>
              <a:ext cx="354235" cy="359157"/>
              <a:chOff x="1412876" y="1416842"/>
              <a:chExt cx="571500" cy="579440"/>
            </a:xfrm>
            <a:solidFill>
              <a:schemeClr val="bg1"/>
            </a:solidFill>
          </p:grpSpPr>
          <p:sp>
            <p:nvSpPr>
              <p:cNvPr id="73" name="Freeform 85"/>
              <p:cNvSpPr>
                <a:spLocks noEditPoints="1"/>
              </p:cNvSpPr>
              <p:nvPr/>
            </p:nvSpPr>
            <p:spPr bwMode="auto">
              <a:xfrm>
                <a:off x="1412876" y="1416842"/>
                <a:ext cx="571500" cy="579440"/>
              </a:xfrm>
              <a:custGeom>
                <a:avLst/>
                <a:gdLst>
                  <a:gd name="T0" fmla="*/ 47 w 216"/>
                  <a:gd name="T1" fmla="*/ 0 h 218"/>
                  <a:gd name="T2" fmla="*/ 43 w 216"/>
                  <a:gd name="T3" fmla="*/ 0 h 218"/>
                  <a:gd name="T4" fmla="*/ 36 w 216"/>
                  <a:gd name="T5" fmla="*/ 3 h 218"/>
                  <a:gd name="T6" fmla="*/ 30 w 216"/>
                  <a:gd name="T7" fmla="*/ 10 h 218"/>
                  <a:gd name="T8" fmla="*/ 27 w 216"/>
                  <a:gd name="T9" fmla="*/ 17 h 218"/>
                  <a:gd name="T10" fmla="*/ 27 w 216"/>
                  <a:gd name="T11" fmla="*/ 34 h 218"/>
                  <a:gd name="T12" fmla="*/ 19 w 216"/>
                  <a:gd name="T13" fmla="*/ 34 h 218"/>
                  <a:gd name="T14" fmla="*/ 12 w 216"/>
                  <a:gd name="T15" fmla="*/ 36 h 218"/>
                  <a:gd name="T16" fmla="*/ 5 w 216"/>
                  <a:gd name="T17" fmla="*/ 40 h 218"/>
                  <a:gd name="T18" fmla="*/ 1 w 216"/>
                  <a:gd name="T19" fmla="*/ 47 h 218"/>
                  <a:gd name="T20" fmla="*/ 0 w 216"/>
                  <a:gd name="T21" fmla="*/ 55 h 218"/>
                  <a:gd name="T22" fmla="*/ 0 w 216"/>
                  <a:gd name="T23" fmla="*/ 190 h 218"/>
                  <a:gd name="T24" fmla="*/ 2 w 216"/>
                  <a:gd name="T25" fmla="*/ 200 h 218"/>
                  <a:gd name="T26" fmla="*/ 7 w 216"/>
                  <a:gd name="T27" fmla="*/ 210 h 218"/>
                  <a:gd name="T28" fmla="*/ 16 w 216"/>
                  <a:gd name="T29" fmla="*/ 216 h 218"/>
                  <a:gd name="T30" fmla="*/ 27 w 216"/>
                  <a:gd name="T31" fmla="*/ 218 h 218"/>
                  <a:gd name="T32" fmla="*/ 190 w 216"/>
                  <a:gd name="T33" fmla="*/ 218 h 218"/>
                  <a:gd name="T34" fmla="*/ 200 w 216"/>
                  <a:gd name="T35" fmla="*/ 216 h 218"/>
                  <a:gd name="T36" fmla="*/ 209 w 216"/>
                  <a:gd name="T37" fmla="*/ 210 h 218"/>
                  <a:gd name="T38" fmla="*/ 214 w 216"/>
                  <a:gd name="T39" fmla="*/ 200 h 218"/>
                  <a:gd name="T40" fmla="*/ 216 w 216"/>
                  <a:gd name="T41" fmla="*/ 190 h 218"/>
                  <a:gd name="T42" fmla="*/ 216 w 216"/>
                  <a:gd name="T43" fmla="*/ 21 h 218"/>
                  <a:gd name="T44" fmla="*/ 215 w 216"/>
                  <a:gd name="T45" fmla="*/ 13 h 218"/>
                  <a:gd name="T46" fmla="*/ 211 w 216"/>
                  <a:gd name="T47" fmla="*/ 7 h 218"/>
                  <a:gd name="T48" fmla="*/ 204 w 216"/>
                  <a:gd name="T49" fmla="*/ 1 h 218"/>
                  <a:gd name="T50" fmla="*/ 196 w 216"/>
                  <a:gd name="T51" fmla="*/ 0 h 218"/>
                  <a:gd name="T52" fmla="*/ 203 w 216"/>
                  <a:gd name="T53" fmla="*/ 190 h 218"/>
                  <a:gd name="T54" fmla="*/ 202 w 216"/>
                  <a:gd name="T55" fmla="*/ 195 h 218"/>
                  <a:gd name="T56" fmla="*/ 195 w 216"/>
                  <a:gd name="T57" fmla="*/ 202 h 218"/>
                  <a:gd name="T58" fmla="*/ 27 w 216"/>
                  <a:gd name="T59" fmla="*/ 203 h 218"/>
                  <a:gd name="T60" fmla="*/ 21 w 216"/>
                  <a:gd name="T61" fmla="*/ 202 h 218"/>
                  <a:gd name="T62" fmla="*/ 14 w 216"/>
                  <a:gd name="T63" fmla="*/ 195 h 218"/>
                  <a:gd name="T64" fmla="*/ 13 w 216"/>
                  <a:gd name="T65" fmla="*/ 55 h 218"/>
                  <a:gd name="T66" fmla="*/ 13 w 216"/>
                  <a:gd name="T67" fmla="*/ 52 h 218"/>
                  <a:gd name="T68" fmla="*/ 17 w 216"/>
                  <a:gd name="T69" fmla="*/ 49 h 218"/>
                  <a:gd name="T70" fmla="*/ 27 w 216"/>
                  <a:gd name="T71" fmla="*/ 48 h 218"/>
                  <a:gd name="T72" fmla="*/ 27 w 216"/>
                  <a:gd name="T73" fmla="*/ 184 h 218"/>
                  <a:gd name="T74" fmla="*/ 29 w 216"/>
                  <a:gd name="T75" fmla="*/ 188 h 218"/>
                  <a:gd name="T76" fmla="*/ 34 w 216"/>
                  <a:gd name="T77" fmla="*/ 190 h 218"/>
                  <a:gd name="T78" fmla="*/ 36 w 216"/>
                  <a:gd name="T79" fmla="*/ 190 h 218"/>
                  <a:gd name="T80" fmla="*/ 40 w 216"/>
                  <a:gd name="T81" fmla="*/ 186 h 218"/>
                  <a:gd name="T82" fmla="*/ 40 w 216"/>
                  <a:gd name="T83" fmla="*/ 21 h 218"/>
                  <a:gd name="T84" fmla="*/ 41 w 216"/>
                  <a:gd name="T85" fmla="*/ 18 h 218"/>
                  <a:gd name="T86" fmla="*/ 44 w 216"/>
                  <a:gd name="T87" fmla="*/ 15 h 218"/>
                  <a:gd name="T88" fmla="*/ 196 w 216"/>
                  <a:gd name="T89" fmla="*/ 14 h 218"/>
                  <a:gd name="T90" fmla="*/ 199 w 216"/>
                  <a:gd name="T91" fmla="*/ 15 h 218"/>
                  <a:gd name="T92" fmla="*/ 203 w 216"/>
                  <a:gd name="T93" fmla="*/ 18 h 218"/>
                  <a:gd name="T94" fmla="*/ 203 w 216"/>
                  <a:gd name="T95" fmla="*/ 19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" h="218">
                    <a:moveTo>
                      <a:pt x="196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3" y="0"/>
                    </a:lnTo>
                    <a:lnTo>
                      <a:pt x="39" y="1"/>
                    </a:lnTo>
                    <a:lnTo>
                      <a:pt x="36" y="3"/>
                    </a:lnTo>
                    <a:lnTo>
                      <a:pt x="33" y="7"/>
                    </a:lnTo>
                    <a:lnTo>
                      <a:pt x="30" y="10"/>
                    </a:lnTo>
                    <a:lnTo>
                      <a:pt x="29" y="13"/>
                    </a:lnTo>
                    <a:lnTo>
                      <a:pt x="27" y="17"/>
                    </a:lnTo>
                    <a:lnTo>
                      <a:pt x="27" y="21"/>
                    </a:lnTo>
                    <a:lnTo>
                      <a:pt x="27" y="34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2" y="36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3"/>
                    </a:lnTo>
                    <a:lnTo>
                      <a:pt x="1" y="47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0" y="195"/>
                    </a:lnTo>
                    <a:lnTo>
                      <a:pt x="2" y="200"/>
                    </a:lnTo>
                    <a:lnTo>
                      <a:pt x="4" y="205"/>
                    </a:lnTo>
                    <a:lnTo>
                      <a:pt x="7" y="210"/>
                    </a:lnTo>
                    <a:lnTo>
                      <a:pt x="11" y="213"/>
                    </a:lnTo>
                    <a:lnTo>
                      <a:pt x="16" y="216"/>
                    </a:lnTo>
                    <a:lnTo>
                      <a:pt x="21" y="217"/>
                    </a:lnTo>
                    <a:lnTo>
                      <a:pt x="27" y="218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5" y="217"/>
                    </a:lnTo>
                    <a:lnTo>
                      <a:pt x="200" y="216"/>
                    </a:lnTo>
                    <a:lnTo>
                      <a:pt x="205" y="213"/>
                    </a:lnTo>
                    <a:lnTo>
                      <a:pt x="209" y="210"/>
                    </a:lnTo>
                    <a:lnTo>
                      <a:pt x="212" y="205"/>
                    </a:lnTo>
                    <a:lnTo>
                      <a:pt x="214" y="200"/>
                    </a:lnTo>
                    <a:lnTo>
                      <a:pt x="216" y="195"/>
                    </a:lnTo>
                    <a:lnTo>
                      <a:pt x="216" y="190"/>
                    </a:lnTo>
                    <a:lnTo>
                      <a:pt x="216" y="21"/>
                    </a:lnTo>
                    <a:lnTo>
                      <a:pt x="216" y="21"/>
                    </a:lnTo>
                    <a:lnTo>
                      <a:pt x="216" y="17"/>
                    </a:lnTo>
                    <a:lnTo>
                      <a:pt x="215" y="13"/>
                    </a:lnTo>
                    <a:lnTo>
                      <a:pt x="213" y="10"/>
                    </a:lnTo>
                    <a:lnTo>
                      <a:pt x="211" y="7"/>
                    </a:lnTo>
                    <a:lnTo>
                      <a:pt x="208" y="3"/>
                    </a:lnTo>
                    <a:lnTo>
                      <a:pt x="204" y="1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  <a:moveTo>
                      <a:pt x="203" y="190"/>
                    </a:moveTo>
                    <a:lnTo>
                      <a:pt x="203" y="190"/>
                    </a:lnTo>
                    <a:lnTo>
                      <a:pt x="202" y="195"/>
                    </a:lnTo>
                    <a:lnTo>
                      <a:pt x="199" y="200"/>
                    </a:lnTo>
                    <a:lnTo>
                      <a:pt x="195" y="202"/>
                    </a:lnTo>
                    <a:lnTo>
                      <a:pt x="190" y="203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1" y="202"/>
                    </a:lnTo>
                    <a:lnTo>
                      <a:pt x="17" y="200"/>
                    </a:lnTo>
                    <a:lnTo>
                      <a:pt x="14" y="195"/>
                    </a:lnTo>
                    <a:lnTo>
                      <a:pt x="13" y="190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3" y="52"/>
                    </a:lnTo>
                    <a:lnTo>
                      <a:pt x="15" y="50"/>
                    </a:lnTo>
                    <a:lnTo>
                      <a:pt x="17" y="49"/>
                    </a:lnTo>
                    <a:lnTo>
                      <a:pt x="19" y="48"/>
                    </a:lnTo>
                    <a:lnTo>
                      <a:pt x="27" y="48"/>
                    </a:lnTo>
                    <a:lnTo>
                      <a:pt x="27" y="184"/>
                    </a:lnTo>
                    <a:lnTo>
                      <a:pt x="27" y="184"/>
                    </a:lnTo>
                    <a:lnTo>
                      <a:pt x="28" y="186"/>
                    </a:lnTo>
                    <a:lnTo>
                      <a:pt x="29" y="188"/>
                    </a:lnTo>
                    <a:lnTo>
                      <a:pt x="31" y="190"/>
                    </a:lnTo>
                    <a:lnTo>
                      <a:pt x="34" y="190"/>
                    </a:lnTo>
                    <a:lnTo>
                      <a:pt x="34" y="190"/>
                    </a:lnTo>
                    <a:lnTo>
                      <a:pt x="36" y="190"/>
                    </a:lnTo>
                    <a:lnTo>
                      <a:pt x="38" y="188"/>
                    </a:lnTo>
                    <a:lnTo>
                      <a:pt x="40" y="186"/>
                    </a:lnTo>
                    <a:lnTo>
                      <a:pt x="40" y="184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41" y="18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7" y="14"/>
                    </a:lnTo>
                    <a:lnTo>
                      <a:pt x="196" y="14"/>
                    </a:lnTo>
                    <a:lnTo>
                      <a:pt x="196" y="14"/>
                    </a:lnTo>
                    <a:lnTo>
                      <a:pt x="199" y="15"/>
                    </a:lnTo>
                    <a:lnTo>
                      <a:pt x="201" y="16"/>
                    </a:lnTo>
                    <a:lnTo>
                      <a:pt x="203" y="18"/>
                    </a:lnTo>
                    <a:lnTo>
                      <a:pt x="203" y="21"/>
                    </a:lnTo>
                    <a:lnTo>
                      <a:pt x="203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86"/>
              <p:cNvSpPr>
                <a:spLocks/>
              </p:cNvSpPr>
              <p:nvPr/>
            </p:nvSpPr>
            <p:spPr bwMode="auto">
              <a:xfrm>
                <a:off x="1754190" y="1631157"/>
                <a:ext cx="158750" cy="23815"/>
              </a:xfrm>
              <a:custGeom>
                <a:avLst/>
                <a:gdLst>
                  <a:gd name="T0" fmla="*/ 4 w 62"/>
                  <a:gd name="T1" fmla="*/ 8 h 8"/>
                  <a:gd name="T2" fmla="*/ 59 w 62"/>
                  <a:gd name="T3" fmla="*/ 8 h 8"/>
                  <a:gd name="T4" fmla="*/ 59 w 62"/>
                  <a:gd name="T5" fmla="*/ 8 h 8"/>
                  <a:gd name="T6" fmla="*/ 61 w 62"/>
                  <a:gd name="T7" fmla="*/ 7 h 8"/>
                  <a:gd name="T8" fmla="*/ 62 w 62"/>
                  <a:gd name="T9" fmla="*/ 4 h 8"/>
                  <a:gd name="T10" fmla="*/ 62 w 62"/>
                  <a:gd name="T11" fmla="*/ 4 h 8"/>
                  <a:gd name="T12" fmla="*/ 61 w 62"/>
                  <a:gd name="T13" fmla="*/ 1 h 8"/>
                  <a:gd name="T14" fmla="*/ 59 w 62"/>
                  <a:gd name="T15" fmla="*/ 0 h 8"/>
                  <a:gd name="T16" fmla="*/ 4 w 62"/>
                  <a:gd name="T17" fmla="*/ 0 h 8"/>
                  <a:gd name="T18" fmla="*/ 4 w 62"/>
                  <a:gd name="T19" fmla="*/ 0 h 8"/>
                  <a:gd name="T20" fmla="*/ 1 w 62"/>
                  <a:gd name="T21" fmla="*/ 1 h 8"/>
                  <a:gd name="T22" fmla="*/ 0 w 62"/>
                  <a:gd name="T23" fmla="*/ 4 h 8"/>
                  <a:gd name="T24" fmla="*/ 0 w 62"/>
                  <a:gd name="T25" fmla="*/ 4 h 8"/>
                  <a:gd name="T26" fmla="*/ 1 w 62"/>
                  <a:gd name="T27" fmla="*/ 7 h 8"/>
                  <a:gd name="T28" fmla="*/ 4 w 62"/>
                  <a:gd name="T29" fmla="*/ 8 h 8"/>
                  <a:gd name="T30" fmla="*/ 4 w 6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8">
                    <a:moveTo>
                      <a:pt x="4" y="8"/>
                    </a:moveTo>
                    <a:lnTo>
                      <a:pt x="59" y="8"/>
                    </a:lnTo>
                    <a:lnTo>
                      <a:pt x="59" y="8"/>
                    </a:lnTo>
                    <a:lnTo>
                      <a:pt x="61" y="7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87"/>
              <p:cNvSpPr>
                <a:spLocks/>
              </p:cNvSpPr>
              <p:nvPr/>
            </p:nvSpPr>
            <p:spPr bwMode="auto">
              <a:xfrm>
                <a:off x="1754190" y="1583532"/>
                <a:ext cx="158751" cy="15875"/>
              </a:xfrm>
              <a:custGeom>
                <a:avLst/>
                <a:gdLst>
                  <a:gd name="T0" fmla="*/ 4 w 62"/>
                  <a:gd name="T1" fmla="*/ 7 h 7"/>
                  <a:gd name="T2" fmla="*/ 59 w 62"/>
                  <a:gd name="T3" fmla="*/ 7 h 7"/>
                  <a:gd name="T4" fmla="*/ 59 w 62"/>
                  <a:gd name="T5" fmla="*/ 7 h 7"/>
                  <a:gd name="T6" fmla="*/ 61 w 62"/>
                  <a:gd name="T7" fmla="*/ 6 h 7"/>
                  <a:gd name="T8" fmla="*/ 62 w 62"/>
                  <a:gd name="T9" fmla="*/ 4 h 7"/>
                  <a:gd name="T10" fmla="*/ 62 w 62"/>
                  <a:gd name="T11" fmla="*/ 4 h 7"/>
                  <a:gd name="T12" fmla="*/ 61 w 62"/>
                  <a:gd name="T13" fmla="*/ 1 h 7"/>
                  <a:gd name="T14" fmla="*/ 59 w 62"/>
                  <a:gd name="T15" fmla="*/ 0 h 7"/>
                  <a:gd name="T16" fmla="*/ 4 w 62"/>
                  <a:gd name="T17" fmla="*/ 0 h 7"/>
                  <a:gd name="T18" fmla="*/ 4 w 62"/>
                  <a:gd name="T19" fmla="*/ 0 h 7"/>
                  <a:gd name="T20" fmla="*/ 1 w 62"/>
                  <a:gd name="T21" fmla="*/ 1 h 7"/>
                  <a:gd name="T22" fmla="*/ 0 w 62"/>
                  <a:gd name="T23" fmla="*/ 4 h 7"/>
                  <a:gd name="T24" fmla="*/ 0 w 62"/>
                  <a:gd name="T25" fmla="*/ 4 h 7"/>
                  <a:gd name="T26" fmla="*/ 1 w 62"/>
                  <a:gd name="T27" fmla="*/ 6 h 7"/>
                  <a:gd name="T28" fmla="*/ 4 w 62"/>
                  <a:gd name="T29" fmla="*/ 7 h 7"/>
                  <a:gd name="T30" fmla="*/ 4 w 62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7">
                    <a:moveTo>
                      <a:pt x="4" y="7"/>
                    </a:moveTo>
                    <a:lnTo>
                      <a:pt x="59" y="7"/>
                    </a:lnTo>
                    <a:lnTo>
                      <a:pt x="59" y="7"/>
                    </a:lnTo>
                    <a:lnTo>
                      <a:pt x="61" y="6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88"/>
              <p:cNvSpPr>
                <a:spLocks/>
              </p:cNvSpPr>
              <p:nvPr/>
            </p:nvSpPr>
            <p:spPr bwMode="auto">
              <a:xfrm>
                <a:off x="1754190" y="1527967"/>
                <a:ext cx="158750" cy="15875"/>
              </a:xfrm>
              <a:custGeom>
                <a:avLst/>
                <a:gdLst>
                  <a:gd name="T0" fmla="*/ 4 w 62"/>
                  <a:gd name="T1" fmla="*/ 7 h 7"/>
                  <a:gd name="T2" fmla="*/ 59 w 62"/>
                  <a:gd name="T3" fmla="*/ 7 h 7"/>
                  <a:gd name="T4" fmla="*/ 59 w 62"/>
                  <a:gd name="T5" fmla="*/ 7 h 7"/>
                  <a:gd name="T6" fmla="*/ 61 w 62"/>
                  <a:gd name="T7" fmla="*/ 6 h 7"/>
                  <a:gd name="T8" fmla="*/ 62 w 62"/>
                  <a:gd name="T9" fmla="*/ 3 h 7"/>
                  <a:gd name="T10" fmla="*/ 62 w 62"/>
                  <a:gd name="T11" fmla="*/ 3 h 7"/>
                  <a:gd name="T12" fmla="*/ 61 w 62"/>
                  <a:gd name="T13" fmla="*/ 1 h 7"/>
                  <a:gd name="T14" fmla="*/ 59 w 62"/>
                  <a:gd name="T15" fmla="*/ 0 h 7"/>
                  <a:gd name="T16" fmla="*/ 4 w 62"/>
                  <a:gd name="T17" fmla="*/ 0 h 7"/>
                  <a:gd name="T18" fmla="*/ 4 w 62"/>
                  <a:gd name="T19" fmla="*/ 0 h 7"/>
                  <a:gd name="T20" fmla="*/ 1 w 62"/>
                  <a:gd name="T21" fmla="*/ 1 h 7"/>
                  <a:gd name="T22" fmla="*/ 0 w 62"/>
                  <a:gd name="T23" fmla="*/ 3 h 7"/>
                  <a:gd name="T24" fmla="*/ 0 w 62"/>
                  <a:gd name="T25" fmla="*/ 3 h 7"/>
                  <a:gd name="T26" fmla="*/ 1 w 62"/>
                  <a:gd name="T27" fmla="*/ 6 h 7"/>
                  <a:gd name="T28" fmla="*/ 4 w 62"/>
                  <a:gd name="T29" fmla="*/ 7 h 7"/>
                  <a:gd name="T30" fmla="*/ 4 w 62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7">
                    <a:moveTo>
                      <a:pt x="4" y="7"/>
                    </a:moveTo>
                    <a:lnTo>
                      <a:pt x="59" y="7"/>
                    </a:lnTo>
                    <a:lnTo>
                      <a:pt x="59" y="7"/>
                    </a:lnTo>
                    <a:lnTo>
                      <a:pt x="61" y="6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89"/>
              <p:cNvSpPr>
                <a:spLocks/>
              </p:cNvSpPr>
              <p:nvPr/>
            </p:nvSpPr>
            <p:spPr bwMode="auto">
              <a:xfrm>
                <a:off x="1555750" y="1908967"/>
                <a:ext cx="158750" cy="15875"/>
              </a:xfrm>
              <a:custGeom>
                <a:avLst/>
                <a:gdLst>
                  <a:gd name="T0" fmla="*/ 58 w 61"/>
                  <a:gd name="T1" fmla="*/ 0 h 6"/>
                  <a:gd name="T2" fmla="*/ 3 w 61"/>
                  <a:gd name="T3" fmla="*/ 0 h 6"/>
                  <a:gd name="T4" fmla="*/ 3 w 61"/>
                  <a:gd name="T5" fmla="*/ 0 h 6"/>
                  <a:gd name="T6" fmla="*/ 1 w 61"/>
                  <a:gd name="T7" fmla="*/ 1 h 6"/>
                  <a:gd name="T8" fmla="*/ 0 w 61"/>
                  <a:gd name="T9" fmla="*/ 3 h 6"/>
                  <a:gd name="T10" fmla="*/ 0 w 61"/>
                  <a:gd name="T11" fmla="*/ 3 h 6"/>
                  <a:gd name="T12" fmla="*/ 1 w 61"/>
                  <a:gd name="T13" fmla="*/ 5 h 6"/>
                  <a:gd name="T14" fmla="*/ 3 w 61"/>
                  <a:gd name="T15" fmla="*/ 6 h 6"/>
                  <a:gd name="T16" fmla="*/ 58 w 61"/>
                  <a:gd name="T17" fmla="*/ 6 h 6"/>
                  <a:gd name="T18" fmla="*/ 58 w 61"/>
                  <a:gd name="T19" fmla="*/ 6 h 6"/>
                  <a:gd name="T20" fmla="*/ 60 w 61"/>
                  <a:gd name="T21" fmla="*/ 5 h 6"/>
                  <a:gd name="T22" fmla="*/ 61 w 61"/>
                  <a:gd name="T23" fmla="*/ 3 h 6"/>
                  <a:gd name="T24" fmla="*/ 61 w 61"/>
                  <a:gd name="T25" fmla="*/ 3 h 6"/>
                  <a:gd name="T26" fmla="*/ 60 w 61"/>
                  <a:gd name="T27" fmla="*/ 1 h 6"/>
                  <a:gd name="T28" fmla="*/ 58 w 61"/>
                  <a:gd name="T29" fmla="*/ 0 h 6"/>
                  <a:gd name="T30" fmla="*/ 58 w 61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6">
                    <a:moveTo>
                      <a:pt x="58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60" y="5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90"/>
              <p:cNvSpPr>
                <a:spLocks/>
              </p:cNvSpPr>
              <p:nvPr/>
            </p:nvSpPr>
            <p:spPr bwMode="auto">
              <a:xfrm>
                <a:off x="1555750" y="1853407"/>
                <a:ext cx="158750" cy="15875"/>
              </a:xfrm>
              <a:custGeom>
                <a:avLst/>
                <a:gdLst>
                  <a:gd name="T0" fmla="*/ 58 w 61"/>
                  <a:gd name="T1" fmla="*/ 0 h 7"/>
                  <a:gd name="T2" fmla="*/ 3 w 61"/>
                  <a:gd name="T3" fmla="*/ 0 h 7"/>
                  <a:gd name="T4" fmla="*/ 3 w 61"/>
                  <a:gd name="T5" fmla="*/ 0 h 7"/>
                  <a:gd name="T6" fmla="*/ 1 w 61"/>
                  <a:gd name="T7" fmla="*/ 1 h 7"/>
                  <a:gd name="T8" fmla="*/ 0 w 61"/>
                  <a:gd name="T9" fmla="*/ 3 h 7"/>
                  <a:gd name="T10" fmla="*/ 0 w 61"/>
                  <a:gd name="T11" fmla="*/ 3 h 7"/>
                  <a:gd name="T12" fmla="*/ 1 w 61"/>
                  <a:gd name="T13" fmla="*/ 6 h 7"/>
                  <a:gd name="T14" fmla="*/ 3 w 61"/>
                  <a:gd name="T15" fmla="*/ 7 h 7"/>
                  <a:gd name="T16" fmla="*/ 58 w 61"/>
                  <a:gd name="T17" fmla="*/ 7 h 7"/>
                  <a:gd name="T18" fmla="*/ 58 w 61"/>
                  <a:gd name="T19" fmla="*/ 7 h 7"/>
                  <a:gd name="T20" fmla="*/ 60 w 61"/>
                  <a:gd name="T21" fmla="*/ 6 h 7"/>
                  <a:gd name="T22" fmla="*/ 61 w 61"/>
                  <a:gd name="T23" fmla="*/ 3 h 7"/>
                  <a:gd name="T24" fmla="*/ 61 w 61"/>
                  <a:gd name="T25" fmla="*/ 3 h 7"/>
                  <a:gd name="T26" fmla="*/ 60 w 61"/>
                  <a:gd name="T27" fmla="*/ 1 h 7"/>
                  <a:gd name="T28" fmla="*/ 58 w 61"/>
                  <a:gd name="T29" fmla="*/ 0 h 7"/>
                  <a:gd name="T30" fmla="*/ 58 w 61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7">
                    <a:moveTo>
                      <a:pt x="58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60" y="6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91"/>
              <p:cNvSpPr>
                <a:spLocks/>
              </p:cNvSpPr>
              <p:nvPr/>
            </p:nvSpPr>
            <p:spPr bwMode="auto">
              <a:xfrm>
                <a:off x="1555750" y="1797842"/>
                <a:ext cx="158750" cy="15875"/>
              </a:xfrm>
              <a:custGeom>
                <a:avLst/>
                <a:gdLst>
                  <a:gd name="T0" fmla="*/ 58 w 61"/>
                  <a:gd name="T1" fmla="*/ 0 h 6"/>
                  <a:gd name="T2" fmla="*/ 3 w 61"/>
                  <a:gd name="T3" fmla="*/ 0 h 6"/>
                  <a:gd name="T4" fmla="*/ 3 w 61"/>
                  <a:gd name="T5" fmla="*/ 0 h 6"/>
                  <a:gd name="T6" fmla="*/ 1 w 61"/>
                  <a:gd name="T7" fmla="*/ 1 h 6"/>
                  <a:gd name="T8" fmla="*/ 0 w 61"/>
                  <a:gd name="T9" fmla="*/ 3 h 6"/>
                  <a:gd name="T10" fmla="*/ 0 w 61"/>
                  <a:gd name="T11" fmla="*/ 3 h 6"/>
                  <a:gd name="T12" fmla="*/ 1 w 61"/>
                  <a:gd name="T13" fmla="*/ 6 h 6"/>
                  <a:gd name="T14" fmla="*/ 3 w 61"/>
                  <a:gd name="T15" fmla="*/ 6 h 6"/>
                  <a:gd name="T16" fmla="*/ 58 w 61"/>
                  <a:gd name="T17" fmla="*/ 6 h 6"/>
                  <a:gd name="T18" fmla="*/ 58 w 61"/>
                  <a:gd name="T19" fmla="*/ 6 h 6"/>
                  <a:gd name="T20" fmla="*/ 60 w 61"/>
                  <a:gd name="T21" fmla="*/ 6 h 6"/>
                  <a:gd name="T22" fmla="*/ 61 w 61"/>
                  <a:gd name="T23" fmla="*/ 3 h 6"/>
                  <a:gd name="T24" fmla="*/ 61 w 61"/>
                  <a:gd name="T25" fmla="*/ 3 h 6"/>
                  <a:gd name="T26" fmla="*/ 60 w 61"/>
                  <a:gd name="T27" fmla="*/ 1 h 6"/>
                  <a:gd name="T28" fmla="*/ 58 w 61"/>
                  <a:gd name="T29" fmla="*/ 0 h 6"/>
                  <a:gd name="T30" fmla="*/ 58 w 61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6">
                    <a:moveTo>
                      <a:pt x="58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60" y="6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92"/>
              <p:cNvSpPr>
                <a:spLocks/>
              </p:cNvSpPr>
              <p:nvPr/>
            </p:nvSpPr>
            <p:spPr bwMode="auto">
              <a:xfrm>
                <a:off x="1754190" y="1908967"/>
                <a:ext cx="158750" cy="15875"/>
              </a:xfrm>
              <a:custGeom>
                <a:avLst/>
                <a:gdLst>
                  <a:gd name="T0" fmla="*/ 59 w 62"/>
                  <a:gd name="T1" fmla="*/ 0 h 6"/>
                  <a:gd name="T2" fmla="*/ 4 w 62"/>
                  <a:gd name="T3" fmla="*/ 0 h 6"/>
                  <a:gd name="T4" fmla="*/ 4 w 62"/>
                  <a:gd name="T5" fmla="*/ 0 h 6"/>
                  <a:gd name="T6" fmla="*/ 1 w 62"/>
                  <a:gd name="T7" fmla="*/ 1 h 6"/>
                  <a:gd name="T8" fmla="*/ 0 w 62"/>
                  <a:gd name="T9" fmla="*/ 3 h 6"/>
                  <a:gd name="T10" fmla="*/ 0 w 62"/>
                  <a:gd name="T11" fmla="*/ 3 h 6"/>
                  <a:gd name="T12" fmla="*/ 1 w 62"/>
                  <a:gd name="T13" fmla="*/ 5 h 6"/>
                  <a:gd name="T14" fmla="*/ 4 w 62"/>
                  <a:gd name="T15" fmla="*/ 6 h 6"/>
                  <a:gd name="T16" fmla="*/ 59 w 62"/>
                  <a:gd name="T17" fmla="*/ 6 h 6"/>
                  <a:gd name="T18" fmla="*/ 59 w 62"/>
                  <a:gd name="T19" fmla="*/ 6 h 6"/>
                  <a:gd name="T20" fmla="*/ 61 w 62"/>
                  <a:gd name="T21" fmla="*/ 5 h 6"/>
                  <a:gd name="T22" fmla="*/ 62 w 62"/>
                  <a:gd name="T23" fmla="*/ 3 h 6"/>
                  <a:gd name="T24" fmla="*/ 62 w 62"/>
                  <a:gd name="T25" fmla="*/ 3 h 6"/>
                  <a:gd name="T26" fmla="*/ 61 w 62"/>
                  <a:gd name="T27" fmla="*/ 1 h 6"/>
                  <a:gd name="T28" fmla="*/ 59 w 62"/>
                  <a:gd name="T29" fmla="*/ 0 h 6"/>
                  <a:gd name="T30" fmla="*/ 59 w 62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6">
                    <a:moveTo>
                      <a:pt x="59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1" y="5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93"/>
              <p:cNvSpPr>
                <a:spLocks/>
              </p:cNvSpPr>
              <p:nvPr/>
            </p:nvSpPr>
            <p:spPr bwMode="auto">
              <a:xfrm>
                <a:off x="1754190" y="1853407"/>
                <a:ext cx="158750" cy="15875"/>
              </a:xfrm>
              <a:custGeom>
                <a:avLst/>
                <a:gdLst>
                  <a:gd name="T0" fmla="*/ 59 w 62"/>
                  <a:gd name="T1" fmla="*/ 0 h 7"/>
                  <a:gd name="T2" fmla="*/ 4 w 62"/>
                  <a:gd name="T3" fmla="*/ 0 h 7"/>
                  <a:gd name="T4" fmla="*/ 4 w 62"/>
                  <a:gd name="T5" fmla="*/ 0 h 7"/>
                  <a:gd name="T6" fmla="*/ 1 w 62"/>
                  <a:gd name="T7" fmla="*/ 1 h 7"/>
                  <a:gd name="T8" fmla="*/ 0 w 62"/>
                  <a:gd name="T9" fmla="*/ 3 h 7"/>
                  <a:gd name="T10" fmla="*/ 0 w 62"/>
                  <a:gd name="T11" fmla="*/ 3 h 7"/>
                  <a:gd name="T12" fmla="*/ 1 w 62"/>
                  <a:gd name="T13" fmla="*/ 6 h 7"/>
                  <a:gd name="T14" fmla="*/ 4 w 62"/>
                  <a:gd name="T15" fmla="*/ 7 h 7"/>
                  <a:gd name="T16" fmla="*/ 59 w 62"/>
                  <a:gd name="T17" fmla="*/ 7 h 7"/>
                  <a:gd name="T18" fmla="*/ 59 w 62"/>
                  <a:gd name="T19" fmla="*/ 7 h 7"/>
                  <a:gd name="T20" fmla="*/ 61 w 62"/>
                  <a:gd name="T21" fmla="*/ 6 h 7"/>
                  <a:gd name="T22" fmla="*/ 62 w 62"/>
                  <a:gd name="T23" fmla="*/ 3 h 7"/>
                  <a:gd name="T24" fmla="*/ 62 w 62"/>
                  <a:gd name="T25" fmla="*/ 3 h 7"/>
                  <a:gd name="T26" fmla="*/ 61 w 62"/>
                  <a:gd name="T27" fmla="*/ 1 h 7"/>
                  <a:gd name="T28" fmla="*/ 59 w 62"/>
                  <a:gd name="T29" fmla="*/ 0 h 7"/>
                  <a:gd name="T30" fmla="*/ 59 w 62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7">
                    <a:moveTo>
                      <a:pt x="59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61" y="6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94"/>
              <p:cNvSpPr>
                <a:spLocks/>
              </p:cNvSpPr>
              <p:nvPr/>
            </p:nvSpPr>
            <p:spPr bwMode="auto">
              <a:xfrm>
                <a:off x="1754190" y="1797842"/>
                <a:ext cx="158750" cy="15875"/>
              </a:xfrm>
              <a:custGeom>
                <a:avLst/>
                <a:gdLst>
                  <a:gd name="T0" fmla="*/ 59 w 62"/>
                  <a:gd name="T1" fmla="*/ 0 h 6"/>
                  <a:gd name="T2" fmla="*/ 4 w 62"/>
                  <a:gd name="T3" fmla="*/ 0 h 6"/>
                  <a:gd name="T4" fmla="*/ 4 w 62"/>
                  <a:gd name="T5" fmla="*/ 0 h 6"/>
                  <a:gd name="T6" fmla="*/ 1 w 62"/>
                  <a:gd name="T7" fmla="*/ 1 h 6"/>
                  <a:gd name="T8" fmla="*/ 0 w 62"/>
                  <a:gd name="T9" fmla="*/ 3 h 6"/>
                  <a:gd name="T10" fmla="*/ 0 w 62"/>
                  <a:gd name="T11" fmla="*/ 3 h 6"/>
                  <a:gd name="T12" fmla="*/ 1 w 62"/>
                  <a:gd name="T13" fmla="*/ 6 h 6"/>
                  <a:gd name="T14" fmla="*/ 4 w 62"/>
                  <a:gd name="T15" fmla="*/ 6 h 6"/>
                  <a:gd name="T16" fmla="*/ 59 w 62"/>
                  <a:gd name="T17" fmla="*/ 6 h 6"/>
                  <a:gd name="T18" fmla="*/ 59 w 62"/>
                  <a:gd name="T19" fmla="*/ 6 h 6"/>
                  <a:gd name="T20" fmla="*/ 61 w 62"/>
                  <a:gd name="T21" fmla="*/ 6 h 6"/>
                  <a:gd name="T22" fmla="*/ 62 w 62"/>
                  <a:gd name="T23" fmla="*/ 3 h 6"/>
                  <a:gd name="T24" fmla="*/ 62 w 62"/>
                  <a:gd name="T25" fmla="*/ 3 h 6"/>
                  <a:gd name="T26" fmla="*/ 61 w 62"/>
                  <a:gd name="T27" fmla="*/ 1 h 6"/>
                  <a:gd name="T28" fmla="*/ 59 w 62"/>
                  <a:gd name="T29" fmla="*/ 0 h 6"/>
                  <a:gd name="T30" fmla="*/ 59 w 62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6">
                    <a:moveTo>
                      <a:pt x="59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95"/>
              <p:cNvSpPr>
                <a:spLocks/>
              </p:cNvSpPr>
              <p:nvPr/>
            </p:nvSpPr>
            <p:spPr bwMode="auto">
              <a:xfrm>
                <a:off x="1555750" y="1686717"/>
                <a:ext cx="357190" cy="23815"/>
              </a:xfrm>
              <a:custGeom>
                <a:avLst/>
                <a:gdLst>
                  <a:gd name="T0" fmla="*/ 133 w 136"/>
                  <a:gd name="T1" fmla="*/ 0 h 7"/>
                  <a:gd name="T2" fmla="*/ 3 w 136"/>
                  <a:gd name="T3" fmla="*/ 0 h 7"/>
                  <a:gd name="T4" fmla="*/ 3 w 136"/>
                  <a:gd name="T5" fmla="*/ 0 h 7"/>
                  <a:gd name="T6" fmla="*/ 1 w 136"/>
                  <a:gd name="T7" fmla="*/ 1 h 7"/>
                  <a:gd name="T8" fmla="*/ 0 w 136"/>
                  <a:gd name="T9" fmla="*/ 3 h 7"/>
                  <a:gd name="T10" fmla="*/ 0 w 136"/>
                  <a:gd name="T11" fmla="*/ 3 h 7"/>
                  <a:gd name="T12" fmla="*/ 1 w 136"/>
                  <a:gd name="T13" fmla="*/ 6 h 7"/>
                  <a:gd name="T14" fmla="*/ 3 w 136"/>
                  <a:gd name="T15" fmla="*/ 7 h 7"/>
                  <a:gd name="T16" fmla="*/ 133 w 136"/>
                  <a:gd name="T17" fmla="*/ 7 h 7"/>
                  <a:gd name="T18" fmla="*/ 133 w 136"/>
                  <a:gd name="T19" fmla="*/ 7 h 7"/>
                  <a:gd name="T20" fmla="*/ 135 w 136"/>
                  <a:gd name="T21" fmla="*/ 6 h 7"/>
                  <a:gd name="T22" fmla="*/ 136 w 136"/>
                  <a:gd name="T23" fmla="*/ 3 h 7"/>
                  <a:gd name="T24" fmla="*/ 136 w 136"/>
                  <a:gd name="T25" fmla="*/ 3 h 7"/>
                  <a:gd name="T26" fmla="*/ 135 w 136"/>
                  <a:gd name="T27" fmla="*/ 1 h 7"/>
                  <a:gd name="T28" fmla="*/ 133 w 136"/>
                  <a:gd name="T29" fmla="*/ 0 h 7"/>
                  <a:gd name="T30" fmla="*/ 133 w 136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7">
                    <a:moveTo>
                      <a:pt x="13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133" y="7"/>
                    </a:lnTo>
                    <a:lnTo>
                      <a:pt x="133" y="7"/>
                    </a:lnTo>
                    <a:lnTo>
                      <a:pt x="135" y="6"/>
                    </a:lnTo>
                    <a:lnTo>
                      <a:pt x="136" y="3"/>
                    </a:lnTo>
                    <a:lnTo>
                      <a:pt x="136" y="3"/>
                    </a:lnTo>
                    <a:lnTo>
                      <a:pt x="135" y="1"/>
                    </a:lnTo>
                    <a:lnTo>
                      <a:pt x="133" y="0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96"/>
              <p:cNvSpPr>
                <a:spLocks/>
              </p:cNvSpPr>
              <p:nvPr/>
            </p:nvSpPr>
            <p:spPr bwMode="auto">
              <a:xfrm>
                <a:off x="1555750" y="1742282"/>
                <a:ext cx="357190" cy="23815"/>
              </a:xfrm>
              <a:custGeom>
                <a:avLst/>
                <a:gdLst>
                  <a:gd name="T0" fmla="*/ 133 w 136"/>
                  <a:gd name="T1" fmla="*/ 0 h 8"/>
                  <a:gd name="T2" fmla="*/ 3 w 136"/>
                  <a:gd name="T3" fmla="*/ 0 h 8"/>
                  <a:gd name="T4" fmla="*/ 3 w 136"/>
                  <a:gd name="T5" fmla="*/ 0 h 8"/>
                  <a:gd name="T6" fmla="*/ 1 w 136"/>
                  <a:gd name="T7" fmla="*/ 1 h 8"/>
                  <a:gd name="T8" fmla="*/ 0 w 136"/>
                  <a:gd name="T9" fmla="*/ 3 h 8"/>
                  <a:gd name="T10" fmla="*/ 0 w 136"/>
                  <a:gd name="T11" fmla="*/ 3 h 8"/>
                  <a:gd name="T12" fmla="*/ 1 w 136"/>
                  <a:gd name="T13" fmla="*/ 7 h 8"/>
                  <a:gd name="T14" fmla="*/ 3 w 136"/>
                  <a:gd name="T15" fmla="*/ 8 h 8"/>
                  <a:gd name="T16" fmla="*/ 133 w 136"/>
                  <a:gd name="T17" fmla="*/ 8 h 8"/>
                  <a:gd name="T18" fmla="*/ 133 w 136"/>
                  <a:gd name="T19" fmla="*/ 8 h 8"/>
                  <a:gd name="T20" fmla="*/ 135 w 136"/>
                  <a:gd name="T21" fmla="*/ 7 h 8"/>
                  <a:gd name="T22" fmla="*/ 136 w 136"/>
                  <a:gd name="T23" fmla="*/ 3 h 8"/>
                  <a:gd name="T24" fmla="*/ 136 w 136"/>
                  <a:gd name="T25" fmla="*/ 3 h 8"/>
                  <a:gd name="T26" fmla="*/ 135 w 136"/>
                  <a:gd name="T27" fmla="*/ 1 h 8"/>
                  <a:gd name="T28" fmla="*/ 133 w 136"/>
                  <a:gd name="T29" fmla="*/ 0 h 8"/>
                  <a:gd name="T30" fmla="*/ 133 w 136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8">
                    <a:moveTo>
                      <a:pt x="13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133" y="8"/>
                    </a:lnTo>
                    <a:lnTo>
                      <a:pt x="133" y="8"/>
                    </a:lnTo>
                    <a:lnTo>
                      <a:pt x="135" y="7"/>
                    </a:lnTo>
                    <a:lnTo>
                      <a:pt x="136" y="3"/>
                    </a:lnTo>
                    <a:lnTo>
                      <a:pt x="136" y="3"/>
                    </a:lnTo>
                    <a:lnTo>
                      <a:pt x="135" y="1"/>
                    </a:lnTo>
                    <a:lnTo>
                      <a:pt x="133" y="0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97"/>
              <p:cNvSpPr>
                <a:spLocks noEditPoints="1"/>
              </p:cNvSpPr>
              <p:nvPr/>
            </p:nvSpPr>
            <p:spPr bwMode="auto">
              <a:xfrm>
                <a:off x="1555750" y="1488282"/>
                <a:ext cx="158750" cy="166690"/>
              </a:xfrm>
              <a:custGeom>
                <a:avLst/>
                <a:gdLst>
                  <a:gd name="T0" fmla="*/ 6 w 61"/>
                  <a:gd name="T1" fmla="*/ 62 h 62"/>
                  <a:gd name="T2" fmla="*/ 54 w 61"/>
                  <a:gd name="T3" fmla="*/ 62 h 62"/>
                  <a:gd name="T4" fmla="*/ 54 w 61"/>
                  <a:gd name="T5" fmla="*/ 62 h 62"/>
                  <a:gd name="T6" fmla="*/ 57 w 61"/>
                  <a:gd name="T7" fmla="*/ 61 h 62"/>
                  <a:gd name="T8" fmla="*/ 59 w 61"/>
                  <a:gd name="T9" fmla="*/ 59 h 62"/>
                  <a:gd name="T10" fmla="*/ 61 w 61"/>
                  <a:gd name="T11" fmla="*/ 57 h 62"/>
                  <a:gd name="T12" fmla="*/ 61 w 61"/>
                  <a:gd name="T13" fmla="*/ 54 h 62"/>
                  <a:gd name="T14" fmla="*/ 61 w 61"/>
                  <a:gd name="T15" fmla="*/ 7 h 62"/>
                  <a:gd name="T16" fmla="*/ 61 w 61"/>
                  <a:gd name="T17" fmla="*/ 7 h 62"/>
                  <a:gd name="T18" fmla="*/ 61 w 61"/>
                  <a:gd name="T19" fmla="*/ 4 h 62"/>
                  <a:gd name="T20" fmla="*/ 59 w 61"/>
                  <a:gd name="T21" fmla="*/ 2 h 62"/>
                  <a:gd name="T22" fmla="*/ 57 w 61"/>
                  <a:gd name="T23" fmla="*/ 1 h 62"/>
                  <a:gd name="T24" fmla="*/ 54 w 61"/>
                  <a:gd name="T25" fmla="*/ 0 h 62"/>
                  <a:gd name="T26" fmla="*/ 6 w 61"/>
                  <a:gd name="T27" fmla="*/ 0 h 62"/>
                  <a:gd name="T28" fmla="*/ 6 w 61"/>
                  <a:gd name="T29" fmla="*/ 0 h 62"/>
                  <a:gd name="T30" fmla="*/ 4 w 61"/>
                  <a:gd name="T31" fmla="*/ 1 h 62"/>
                  <a:gd name="T32" fmla="*/ 1 w 61"/>
                  <a:gd name="T33" fmla="*/ 2 h 62"/>
                  <a:gd name="T34" fmla="*/ 0 w 61"/>
                  <a:gd name="T35" fmla="*/ 4 h 62"/>
                  <a:gd name="T36" fmla="*/ 0 w 61"/>
                  <a:gd name="T37" fmla="*/ 7 h 62"/>
                  <a:gd name="T38" fmla="*/ 0 w 61"/>
                  <a:gd name="T39" fmla="*/ 54 h 62"/>
                  <a:gd name="T40" fmla="*/ 0 w 61"/>
                  <a:gd name="T41" fmla="*/ 54 h 62"/>
                  <a:gd name="T42" fmla="*/ 0 w 61"/>
                  <a:gd name="T43" fmla="*/ 57 h 62"/>
                  <a:gd name="T44" fmla="*/ 1 w 61"/>
                  <a:gd name="T45" fmla="*/ 59 h 62"/>
                  <a:gd name="T46" fmla="*/ 4 w 61"/>
                  <a:gd name="T47" fmla="*/ 61 h 62"/>
                  <a:gd name="T48" fmla="*/ 6 w 61"/>
                  <a:gd name="T49" fmla="*/ 62 h 62"/>
                  <a:gd name="T50" fmla="*/ 6 w 61"/>
                  <a:gd name="T51" fmla="*/ 62 h 62"/>
                  <a:gd name="T52" fmla="*/ 14 w 61"/>
                  <a:gd name="T53" fmla="*/ 14 h 62"/>
                  <a:gd name="T54" fmla="*/ 47 w 61"/>
                  <a:gd name="T55" fmla="*/ 14 h 62"/>
                  <a:gd name="T56" fmla="*/ 47 w 61"/>
                  <a:gd name="T57" fmla="*/ 48 h 62"/>
                  <a:gd name="T58" fmla="*/ 14 w 61"/>
                  <a:gd name="T59" fmla="*/ 48 h 62"/>
                  <a:gd name="T60" fmla="*/ 14 w 61"/>
                  <a:gd name="T61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1" h="62">
                    <a:moveTo>
                      <a:pt x="6" y="62"/>
                    </a:moveTo>
                    <a:lnTo>
                      <a:pt x="54" y="62"/>
                    </a:lnTo>
                    <a:lnTo>
                      <a:pt x="54" y="62"/>
                    </a:lnTo>
                    <a:lnTo>
                      <a:pt x="57" y="61"/>
                    </a:lnTo>
                    <a:lnTo>
                      <a:pt x="59" y="59"/>
                    </a:lnTo>
                    <a:lnTo>
                      <a:pt x="61" y="57"/>
                    </a:lnTo>
                    <a:lnTo>
                      <a:pt x="61" y="54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4"/>
                    </a:lnTo>
                    <a:lnTo>
                      <a:pt x="59" y="2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7"/>
                    </a:lnTo>
                    <a:lnTo>
                      <a:pt x="1" y="59"/>
                    </a:lnTo>
                    <a:lnTo>
                      <a:pt x="4" y="61"/>
                    </a:lnTo>
                    <a:lnTo>
                      <a:pt x="6" y="62"/>
                    </a:lnTo>
                    <a:lnTo>
                      <a:pt x="6" y="62"/>
                    </a:lnTo>
                    <a:close/>
                    <a:moveTo>
                      <a:pt x="14" y="14"/>
                    </a:moveTo>
                    <a:lnTo>
                      <a:pt x="47" y="14"/>
                    </a:lnTo>
                    <a:lnTo>
                      <a:pt x="47" y="48"/>
                    </a:lnTo>
                    <a:lnTo>
                      <a:pt x="14" y="48"/>
                    </a:lnTo>
                    <a:lnTo>
                      <a:pt x="1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Group 85"/>
          <p:cNvGrpSpPr/>
          <p:nvPr/>
        </p:nvGrpSpPr>
        <p:grpSpPr>
          <a:xfrm>
            <a:off x="9449560" y="2519863"/>
            <a:ext cx="640080" cy="640080"/>
            <a:chOff x="9449560" y="2519863"/>
            <a:chExt cx="640080" cy="640080"/>
          </a:xfrm>
        </p:grpSpPr>
        <p:sp>
          <p:nvSpPr>
            <p:cNvPr id="87" name="Oval 86"/>
            <p:cNvSpPr/>
            <p:nvPr/>
          </p:nvSpPr>
          <p:spPr>
            <a:xfrm>
              <a:off x="9449560" y="2519863"/>
              <a:ext cx="640080" cy="640080"/>
            </a:xfrm>
            <a:prstGeom prst="ellipse">
              <a:avLst/>
            </a:prstGeom>
            <a:solidFill>
              <a:srgbClr val="3498D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9627171" y="2652418"/>
              <a:ext cx="459804" cy="505502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4506"/>
                <a:gd name="connsiteY0" fmla="*/ 292894 h 441325"/>
                <a:gd name="connsiteX1" fmla="*/ 361156 w 494506"/>
                <a:gd name="connsiteY1" fmla="*/ 0 h 441325"/>
                <a:gd name="connsiteX2" fmla="*/ 494506 w 494506"/>
                <a:gd name="connsiteY2" fmla="*/ 177800 h 441325"/>
                <a:gd name="connsiteX3" fmla="*/ 180181 w 494506"/>
                <a:gd name="connsiteY3" fmla="*/ 441325 h 441325"/>
                <a:gd name="connsiteX4" fmla="*/ 0 w 494506"/>
                <a:gd name="connsiteY4" fmla="*/ 292894 h 441325"/>
                <a:gd name="connsiteX0" fmla="*/ 0 w 494506"/>
                <a:gd name="connsiteY0" fmla="*/ 292894 h 436563"/>
                <a:gd name="connsiteX1" fmla="*/ 361156 w 494506"/>
                <a:gd name="connsiteY1" fmla="*/ 0 h 436563"/>
                <a:gd name="connsiteX2" fmla="*/ 494506 w 494506"/>
                <a:gd name="connsiteY2" fmla="*/ 177800 h 436563"/>
                <a:gd name="connsiteX3" fmla="*/ 142081 w 494506"/>
                <a:gd name="connsiteY3" fmla="*/ 436563 h 436563"/>
                <a:gd name="connsiteX4" fmla="*/ 0 w 494506"/>
                <a:gd name="connsiteY4" fmla="*/ 292894 h 436563"/>
                <a:gd name="connsiteX0" fmla="*/ 0 w 494506"/>
                <a:gd name="connsiteY0" fmla="*/ 292894 h 437504"/>
                <a:gd name="connsiteX1" fmla="*/ 361156 w 494506"/>
                <a:gd name="connsiteY1" fmla="*/ 0 h 437504"/>
                <a:gd name="connsiteX2" fmla="*/ 494506 w 494506"/>
                <a:gd name="connsiteY2" fmla="*/ 177800 h 437504"/>
                <a:gd name="connsiteX3" fmla="*/ 142081 w 494506"/>
                <a:gd name="connsiteY3" fmla="*/ 436563 h 437504"/>
                <a:gd name="connsiteX4" fmla="*/ 0 w 494506"/>
                <a:gd name="connsiteY4" fmla="*/ 292894 h 437504"/>
                <a:gd name="connsiteX0" fmla="*/ 0 w 494506"/>
                <a:gd name="connsiteY0" fmla="*/ 323850 h 468460"/>
                <a:gd name="connsiteX1" fmla="*/ 337344 w 494506"/>
                <a:gd name="connsiteY1" fmla="*/ 0 h 468460"/>
                <a:gd name="connsiteX2" fmla="*/ 494506 w 494506"/>
                <a:gd name="connsiteY2" fmla="*/ 208756 h 468460"/>
                <a:gd name="connsiteX3" fmla="*/ 142081 w 494506"/>
                <a:gd name="connsiteY3" fmla="*/ 467519 h 468460"/>
                <a:gd name="connsiteX4" fmla="*/ 0 w 494506"/>
                <a:gd name="connsiteY4" fmla="*/ 323850 h 468460"/>
                <a:gd name="connsiteX0" fmla="*/ 0 w 494506"/>
                <a:gd name="connsiteY0" fmla="*/ 323850 h 468460"/>
                <a:gd name="connsiteX1" fmla="*/ 337344 w 494506"/>
                <a:gd name="connsiteY1" fmla="*/ 0 h 468460"/>
                <a:gd name="connsiteX2" fmla="*/ 494506 w 494506"/>
                <a:gd name="connsiteY2" fmla="*/ 208756 h 468460"/>
                <a:gd name="connsiteX3" fmla="*/ 142081 w 494506"/>
                <a:gd name="connsiteY3" fmla="*/ 467519 h 468460"/>
                <a:gd name="connsiteX4" fmla="*/ 0 w 494506"/>
                <a:gd name="connsiteY4" fmla="*/ 323850 h 468460"/>
                <a:gd name="connsiteX0" fmla="*/ 0 w 501650"/>
                <a:gd name="connsiteY0" fmla="*/ 323850 h 468299"/>
                <a:gd name="connsiteX1" fmla="*/ 337344 w 501650"/>
                <a:gd name="connsiteY1" fmla="*/ 0 h 468299"/>
                <a:gd name="connsiteX2" fmla="*/ 501650 w 501650"/>
                <a:gd name="connsiteY2" fmla="*/ 184944 h 468299"/>
                <a:gd name="connsiteX3" fmla="*/ 142081 w 501650"/>
                <a:gd name="connsiteY3" fmla="*/ 467519 h 468299"/>
                <a:gd name="connsiteX4" fmla="*/ 0 w 501650"/>
                <a:gd name="connsiteY4" fmla="*/ 323850 h 468299"/>
                <a:gd name="connsiteX0" fmla="*/ 0 w 501650"/>
                <a:gd name="connsiteY0" fmla="*/ 323850 h 468299"/>
                <a:gd name="connsiteX1" fmla="*/ 337344 w 501650"/>
                <a:gd name="connsiteY1" fmla="*/ 0 h 468299"/>
                <a:gd name="connsiteX2" fmla="*/ 501650 w 501650"/>
                <a:gd name="connsiteY2" fmla="*/ 184944 h 468299"/>
                <a:gd name="connsiteX3" fmla="*/ 142081 w 501650"/>
                <a:gd name="connsiteY3" fmla="*/ 467519 h 468299"/>
                <a:gd name="connsiteX4" fmla="*/ 0 w 501650"/>
                <a:gd name="connsiteY4" fmla="*/ 323850 h 468299"/>
                <a:gd name="connsiteX0" fmla="*/ 0 w 501650"/>
                <a:gd name="connsiteY0" fmla="*/ 323850 h 468371"/>
                <a:gd name="connsiteX1" fmla="*/ 337344 w 501650"/>
                <a:gd name="connsiteY1" fmla="*/ 0 h 468371"/>
                <a:gd name="connsiteX2" fmla="*/ 501650 w 501650"/>
                <a:gd name="connsiteY2" fmla="*/ 184944 h 468371"/>
                <a:gd name="connsiteX3" fmla="*/ 142081 w 501650"/>
                <a:gd name="connsiteY3" fmla="*/ 467519 h 468371"/>
                <a:gd name="connsiteX4" fmla="*/ 0 w 501650"/>
                <a:gd name="connsiteY4" fmla="*/ 323850 h 468371"/>
                <a:gd name="connsiteX0" fmla="*/ 0 w 485775"/>
                <a:gd name="connsiteY0" fmla="*/ 323850 h 468614"/>
                <a:gd name="connsiteX1" fmla="*/ 337344 w 485775"/>
                <a:gd name="connsiteY1" fmla="*/ 0 h 468614"/>
                <a:gd name="connsiteX2" fmla="*/ 485775 w 485775"/>
                <a:gd name="connsiteY2" fmla="*/ 213519 h 468614"/>
                <a:gd name="connsiteX3" fmla="*/ 142081 w 485775"/>
                <a:gd name="connsiteY3" fmla="*/ 467519 h 468614"/>
                <a:gd name="connsiteX4" fmla="*/ 0 w 485775"/>
                <a:gd name="connsiteY4" fmla="*/ 323850 h 468614"/>
                <a:gd name="connsiteX0" fmla="*/ 0 w 485775"/>
                <a:gd name="connsiteY0" fmla="*/ 323850 h 468218"/>
                <a:gd name="connsiteX1" fmla="*/ 337344 w 485775"/>
                <a:gd name="connsiteY1" fmla="*/ 0 h 468218"/>
                <a:gd name="connsiteX2" fmla="*/ 485775 w 485775"/>
                <a:gd name="connsiteY2" fmla="*/ 213519 h 468218"/>
                <a:gd name="connsiteX3" fmla="*/ 142081 w 485775"/>
                <a:gd name="connsiteY3" fmla="*/ 467519 h 468218"/>
                <a:gd name="connsiteX4" fmla="*/ 0 w 485775"/>
                <a:gd name="connsiteY4" fmla="*/ 323850 h 468218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43125"/>
                <a:gd name="connsiteX1" fmla="*/ 337344 w 485775"/>
                <a:gd name="connsiteY1" fmla="*/ 0 h 443125"/>
                <a:gd name="connsiteX2" fmla="*/ 485775 w 485775"/>
                <a:gd name="connsiteY2" fmla="*/ 213519 h 443125"/>
                <a:gd name="connsiteX3" fmla="*/ 142081 w 485775"/>
                <a:gd name="connsiteY3" fmla="*/ 442119 h 443125"/>
                <a:gd name="connsiteX4" fmla="*/ 0 w 485775"/>
                <a:gd name="connsiteY4" fmla="*/ 323850 h 443125"/>
                <a:gd name="connsiteX0" fmla="*/ 0 w 485775"/>
                <a:gd name="connsiteY0" fmla="*/ 323850 h 465179"/>
                <a:gd name="connsiteX1" fmla="*/ 337344 w 485775"/>
                <a:gd name="connsiteY1" fmla="*/ 0 h 465179"/>
                <a:gd name="connsiteX2" fmla="*/ 485775 w 485775"/>
                <a:gd name="connsiteY2" fmla="*/ 213519 h 465179"/>
                <a:gd name="connsiteX3" fmla="*/ 145256 w 485775"/>
                <a:gd name="connsiteY3" fmla="*/ 464344 h 465179"/>
                <a:gd name="connsiteX4" fmla="*/ 0 w 485775"/>
                <a:gd name="connsiteY4" fmla="*/ 323850 h 465179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95300"/>
                <a:gd name="connsiteY0" fmla="*/ 323850 h 467558"/>
                <a:gd name="connsiteX1" fmla="*/ 337344 w 495300"/>
                <a:gd name="connsiteY1" fmla="*/ 0 h 467558"/>
                <a:gd name="connsiteX2" fmla="*/ 495300 w 495300"/>
                <a:gd name="connsiteY2" fmla="*/ 223044 h 467558"/>
                <a:gd name="connsiteX3" fmla="*/ 145256 w 495300"/>
                <a:gd name="connsiteY3" fmla="*/ 464344 h 467558"/>
                <a:gd name="connsiteX4" fmla="*/ 0 w 495300"/>
                <a:gd name="connsiteY4" fmla="*/ 323850 h 467558"/>
                <a:gd name="connsiteX0" fmla="*/ 0 w 495300"/>
                <a:gd name="connsiteY0" fmla="*/ 323850 h 467092"/>
                <a:gd name="connsiteX1" fmla="*/ 337344 w 495300"/>
                <a:gd name="connsiteY1" fmla="*/ 0 h 467092"/>
                <a:gd name="connsiteX2" fmla="*/ 495300 w 495300"/>
                <a:gd name="connsiteY2" fmla="*/ 223044 h 467092"/>
                <a:gd name="connsiteX3" fmla="*/ 145256 w 495300"/>
                <a:gd name="connsiteY3" fmla="*/ 464344 h 467092"/>
                <a:gd name="connsiteX4" fmla="*/ 0 w 495300"/>
                <a:gd name="connsiteY4" fmla="*/ 323850 h 467092"/>
                <a:gd name="connsiteX0" fmla="*/ 0 w 495300"/>
                <a:gd name="connsiteY0" fmla="*/ 323850 h 467196"/>
                <a:gd name="connsiteX1" fmla="*/ 337344 w 495300"/>
                <a:gd name="connsiteY1" fmla="*/ 0 h 467196"/>
                <a:gd name="connsiteX2" fmla="*/ 495300 w 495300"/>
                <a:gd name="connsiteY2" fmla="*/ 223044 h 467196"/>
                <a:gd name="connsiteX3" fmla="*/ 145256 w 495300"/>
                <a:gd name="connsiteY3" fmla="*/ 464344 h 467196"/>
                <a:gd name="connsiteX4" fmla="*/ 0 w 495300"/>
                <a:gd name="connsiteY4" fmla="*/ 323850 h 467196"/>
                <a:gd name="connsiteX0" fmla="*/ 0 w 495300"/>
                <a:gd name="connsiteY0" fmla="*/ 323850 h 467141"/>
                <a:gd name="connsiteX1" fmla="*/ 337344 w 495300"/>
                <a:gd name="connsiteY1" fmla="*/ 0 h 467141"/>
                <a:gd name="connsiteX2" fmla="*/ 495300 w 495300"/>
                <a:gd name="connsiteY2" fmla="*/ 219869 h 467141"/>
                <a:gd name="connsiteX3" fmla="*/ 145256 w 495300"/>
                <a:gd name="connsiteY3" fmla="*/ 464344 h 467141"/>
                <a:gd name="connsiteX4" fmla="*/ 0 w 495300"/>
                <a:gd name="connsiteY4" fmla="*/ 323850 h 467141"/>
                <a:gd name="connsiteX0" fmla="*/ 0 w 495300"/>
                <a:gd name="connsiteY0" fmla="*/ 323850 h 467141"/>
                <a:gd name="connsiteX1" fmla="*/ 337344 w 495300"/>
                <a:gd name="connsiteY1" fmla="*/ 0 h 467141"/>
                <a:gd name="connsiteX2" fmla="*/ 495300 w 495300"/>
                <a:gd name="connsiteY2" fmla="*/ 219869 h 467141"/>
                <a:gd name="connsiteX3" fmla="*/ 145256 w 495300"/>
                <a:gd name="connsiteY3" fmla="*/ 464344 h 467141"/>
                <a:gd name="connsiteX4" fmla="*/ 0 w 495300"/>
                <a:gd name="connsiteY4" fmla="*/ 323850 h 467141"/>
                <a:gd name="connsiteX0" fmla="*/ 0 w 495300"/>
                <a:gd name="connsiteY0" fmla="*/ 323850 h 460123"/>
                <a:gd name="connsiteX1" fmla="*/ 337344 w 495300"/>
                <a:gd name="connsiteY1" fmla="*/ 0 h 460123"/>
                <a:gd name="connsiteX2" fmla="*/ 495300 w 495300"/>
                <a:gd name="connsiteY2" fmla="*/ 219869 h 460123"/>
                <a:gd name="connsiteX3" fmla="*/ 164306 w 495300"/>
                <a:gd name="connsiteY3" fmla="*/ 457200 h 460123"/>
                <a:gd name="connsiteX4" fmla="*/ 0 w 495300"/>
                <a:gd name="connsiteY4" fmla="*/ 323850 h 460123"/>
                <a:gd name="connsiteX0" fmla="*/ 0 w 481013"/>
                <a:gd name="connsiteY0" fmla="*/ 323850 h 459845"/>
                <a:gd name="connsiteX1" fmla="*/ 337344 w 481013"/>
                <a:gd name="connsiteY1" fmla="*/ 0 h 459845"/>
                <a:gd name="connsiteX2" fmla="*/ 481013 w 481013"/>
                <a:gd name="connsiteY2" fmla="*/ 203201 h 459845"/>
                <a:gd name="connsiteX3" fmla="*/ 164306 w 481013"/>
                <a:gd name="connsiteY3" fmla="*/ 457200 h 459845"/>
                <a:gd name="connsiteX4" fmla="*/ 0 w 481013"/>
                <a:gd name="connsiteY4" fmla="*/ 323850 h 459845"/>
                <a:gd name="connsiteX0" fmla="*/ 0 w 490538"/>
                <a:gd name="connsiteY0" fmla="*/ 323850 h 459958"/>
                <a:gd name="connsiteX1" fmla="*/ 337344 w 490538"/>
                <a:gd name="connsiteY1" fmla="*/ 0 h 459958"/>
                <a:gd name="connsiteX2" fmla="*/ 490538 w 490538"/>
                <a:gd name="connsiteY2" fmla="*/ 210344 h 459958"/>
                <a:gd name="connsiteX3" fmla="*/ 164306 w 490538"/>
                <a:gd name="connsiteY3" fmla="*/ 457200 h 459958"/>
                <a:gd name="connsiteX4" fmla="*/ 0 w 490538"/>
                <a:gd name="connsiteY4" fmla="*/ 323850 h 459958"/>
                <a:gd name="connsiteX0" fmla="*/ 0 w 490538"/>
                <a:gd name="connsiteY0" fmla="*/ 323850 h 459747"/>
                <a:gd name="connsiteX1" fmla="*/ 337344 w 490538"/>
                <a:gd name="connsiteY1" fmla="*/ 0 h 459747"/>
                <a:gd name="connsiteX2" fmla="*/ 490538 w 490538"/>
                <a:gd name="connsiteY2" fmla="*/ 210344 h 459747"/>
                <a:gd name="connsiteX3" fmla="*/ 164306 w 490538"/>
                <a:gd name="connsiteY3" fmla="*/ 457200 h 459747"/>
                <a:gd name="connsiteX4" fmla="*/ 0 w 490538"/>
                <a:gd name="connsiteY4" fmla="*/ 323850 h 459747"/>
                <a:gd name="connsiteX0" fmla="*/ 0 w 490538"/>
                <a:gd name="connsiteY0" fmla="*/ 323850 h 457200"/>
                <a:gd name="connsiteX1" fmla="*/ 337344 w 490538"/>
                <a:gd name="connsiteY1" fmla="*/ 0 h 457200"/>
                <a:gd name="connsiteX2" fmla="*/ 490538 w 490538"/>
                <a:gd name="connsiteY2" fmla="*/ 210344 h 457200"/>
                <a:gd name="connsiteX3" fmla="*/ 164306 w 490538"/>
                <a:gd name="connsiteY3" fmla="*/ 457200 h 457200"/>
                <a:gd name="connsiteX4" fmla="*/ 0 w 490538"/>
                <a:gd name="connsiteY4" fmla="*/ 323850 h 457200"/>
                <a:gd name="connsiteX0" fmla="*/ 0 w 490538"/>
                <a:gd name="connsiteY0" fmla="*/ 323850 h 457969"/>
                <a:gd name="connsiteX1" fmla="*/ 337344 w 490538"/>
                <a:gd name="connsiteY1" fmla="*/ 0 h 457969"/>
                <a:gd name="connsiteX2" fmla="*/ 490538 w 490538"/>
                <a:gd name="connsiteY2" fmla="*/ 210344 h 457969"/>
                <a:gd name="connsiteX3" fmla="*/ 164306 w 490538"/>
                <a:gd name="connsiteY3" fmla="*/ 457200 h 457969"/>
                <a:gd name="connsiteX4" fmla="*/ 0 w 490538"/>
                <a:gd name="connsiteY4" fmla="*/ 323850 h 457969"/>
                <a:gd name="connsiteX0" fmla="*/ 0 w 442913"/>
                <a:gd name="connsiteY0" fmla="*/ 288131 h 457969"/>
                <a:gd name="connsiteX1" fmla="*/ 289719 w 442913"/>
                <a:gd name="connsiteY1" fmla="*/ 0 h 457969"/>
                <a:gd name="connsiteX2" fmla="*/ 442913 w 442913"/>
                <a:gd name="connsiteY2" fmla="*/ 210344 h 457969"/>
                <a:gd name="connsiteX3" fmla="*/ 116681 w 442913"/>
                <a:gd name="connsiteY3" fmla="*/ 457200 h 457969"/>
                <a:gd name="connsiteX4" fmla="*/ 0 w 442913"/>
                <a:gd name="connsiteY4" fmla="*/ 288131 h 457969"/>
                <a:gd name="connsiteX0" fmla="*/ 0 w 452438"/>
                <a:gd name="connsiteY0" fmla="*/ 311944 h 457969"/>
                <a:gd name="connsiteX1" fmla="*/ 299244 w 452438"/>
                <a:gd name="connsiteY1" fmla="*/ 0 h 457969"/>
                <a:gd name="connsiteX2" fmla="*/ 452438 w 452438"/>
                <a:gd name="connsiteY2" fmla="*/ 210344 h 457969"/>
                <a:gd name="connsiteX3" fmla="*/ 126206 w 452438"/>
                <a:gd name="connsiteY3" fmla="*/ 457200 h 457969"/>
                <a:gd name="connsiteX4" fmla="*/ 0 w 452438"/>
                <a:gd name="connsiteY4" fmla="*/ 311944 h 457969"/>
                <a:gd name="connsiteX0" fmla="*/ 0 w 452438"/>
                <a:gd name="connsiteY0" fmla="*/ 311944 h 453231"/>
                <a:gd name="connsiteX1" fmla="*/ 299244 w 452438"/>
                <a:gd name="connsiteY1" fmla="*/ 0 h 453231"/>
                <a:gd name="connsiteX2" fmla="*/ 452438 w 452438"/>
                <a:gd name="connsiteY2" fmla="*/ 210344 h 453231"/>
                <a:gd name="connsiteX3" fmla="*/ 152399 w 452438"/>
                <a:gd name="connsiteY3" fmla="*/ 452438 h 453231"/>
                <a:gd name="connsiteX4" fmla="*/ 0 w 452438"/>
                <a:gd name="connsiteY4" fmla="*/ 311944 h 453231"/>
                <a:gd name="connsiteX0" fmla="*/ 0 w 452438"/>
                <a:gd name="connsiteY0" fmla="*/ 311944 h 457970"/>
                <a:gd name="connsiteX1" fmla="*/ 299244 w 452438"/>
                <a:gd name="connsiteY1" fmla="*/ 0 h 457970"/>
                <a:gd name="connsiteX2" fmla="*/ 452438 w 452438"/>
                <a:gd name="connsiteY2" fmla="*/ 210344 h 457970"/>
                <a:gd name="connsiteX3" fmla="*/ 142874 w 452438"/>
                <a:gd name="connsiteY3" fmla="*/ 457201 h 457970"/>
                <a:gd name="connsiteX4" fmla="*/ 0 w 452438"/>
                <a:gd name="connsiteY4" fmla="*/ 311944 h 457970"/>
                <a:gd name="connsiteX0" fmla="*/ 0 w 452438"/>
                <a:gd name="connsiteY0" fmla="*/ 352425 h 498451"/>
                <a:gd name="connsiteX1" fmla="*/ 261144 w 452438"/>
                <a:gd name="connsiteY1" fmla="*/ 0 h 498451"/>
                <a:gd name="connsiteX2" fmla="*/ 452438 w 452438"/>
                <a:gd name="connsiteY2" fmla="*/ 250825 h 498451"/>
                <a:gd name="connsiteX3" fmla="*/ 142874 w 452438"/>
                <a:gd name="connsiteY3" fmla="*/ 497682 h 498451"/>
                <a:gd name="connsiteX4" fmla="*/ 0 w 452438"/>
                <a:gd name="connsiteY4" fmla="*/ 352425 h 498451"/>
                <a:gd name="connsiteX0" fmla="*/ 0 w 464344"/>
                <a:gd name="connsiteY0" fmla="*/ 352425 h 498325"/>
                <a:gd name="connsiteX1" fmla="*/ 261144 w 464344"/>
                <a:gd name="connsiteY1" fmla="*/ 0 h 498325"/>
                <a:gd name="connsiteX2" fmla="*/ 464344 w 464344"/>
                <a:gd name="connsiteY2" fmla="*/ 219869 h 498325"/>
                <a:gd name="connsiteX3" fmla="*/ 142874 w 464344"/>
                <a:gd name="connsiteY3" fmla="*/ 497682 h 498325"/>
                <a:gd name="connsiteX4" fmla="*/ 0 w 464344"/>
                <a:gd name="connsiteY4" fmla="*/ 352425 h 498325"/>
                <a:gd name="connsiteX0" fmla="*/ 0 w 464344"/>
                <a:gd name="connsiteY0" fmla="*/ 352425 h 498287"/>
                <a:gd name="connsiteX1" fmla="*/ 261144 w 464344"/>
                <a:gd name="connsiteY1" fmla="*/ 0 h 498287"/>
                <a:gd name="connsiteX2" fmla="*/ 464344 w 464344"/>
                <a:gd name="connsiteY2" fmla="*/ 207962 h 498287"/>
                <a:gd name="connsiteX3" fmla="*/ 142874 w 464344"/>
                <a:gd name="connsiteY3" fmla="*/ 497682 h 498287"/>
                <a:gd name="connsiteX4" fmla="*/ 0 w 464344"/>
                <a:gd name="connsiteY4" fmla="*/ 352425 h 498287"/>
                <a:gd name="connsiteX0" fmla="*/ 0 w 464344"/>
                <a:gd name="connsiteY0" fmla="*/ 359568 h 505430"/>
                <a:gd name="connsiteX1" fmla="*/ 256381 w 464344"/>
                <a:gd name="connsiteY1" fmla="*/ 0 h 505430"/>
                <a:gd name="connsiteX2" fmla="*/ 464344 w 464344"/>
                <a:gd name="connsiteY2" fmla="*/ 215105 h 505430"/>
                <a:gd name="connsiteX3" fmla="*/ 142874 w 464344"/>
                <a:gd name="connsiteY3" fmla="*/ 504825 h 505430"/>
                <a:gd name="connsiteX4" fmla="*/ 0 w 464344"/>
                <a:gd name="connsiteY4" fmla="*/ 359568 h 505430"/>
                <a:gd name="connsiteX0" fmla="*/ 0 w 464344"/>
                <a:gd name="connsiteY0" fmla="*/ 359568 h 505430"/>
                <a:gd name="connsiteX1" fmla="*/ 256381 w 464344"/>
                <a:gd name="connsiteY1" fmla="*/ 0 h 505430"/>
                <a:gd name="connsiteX2" fmla="*/ 464344 w 464344"/>
                <a:gd name="connsiteY2" fmla="*/ 215105 h 505430"/>
                <a:gd name="connsiteX3" fmla="*/ 142874 w 464344"/>
                <a:gd name="connsiteY3" fmla="*/ 504825 h 505430"/>
                <a:gd name="connsiteX4" fmla="*/ 0 w 464344"/>
                <a:gd name="connsiteY4" fmla="*/ 359568 h 505430"/>
                <a:gd name="connsiteX0" fmla="*/ 0 w 464344"/>
                <a:gd name="connsiteY0" fmla="*/ 359568 h 505430"/>
                <a:gd name="connsiteX1" fmla="*/ 256381 w 464344"/>
                <a:gd name="connsiteY1" fmla="*/ 0 h 505430"/>
                <a:gd name="connsiteX2" fmla="*/ 464344 w 464344"/>
                <a:gd name="connsiteY2" fmla="*/ 215105 h 505430"/>
                <a:gd name="connsiteX3" fmla="*/ 142874 w 464344"/>
                <a:gd name="connsiteY3" fmla="*/ 504825 h 505430"/>
                <a:gd name="connsiteX4" fmla="*/ 0 w 464344"/>
                <a:gd name="connsiteY4" fmla="*/ 359568 h 505430"/>
                <a:gd name="connsiteX0" fmla="*/ 0 w 464344"/>
                <a:gd name="connsiteY0" fmla="*/ 359568 h 505430"/>
                <a:gd name="connsiteX1" fmla="*/ 256381 w 464344"/>
                <a:gd name="connsiteY1" fmla="*/ 0 h 505430"/>
                <a:gd name="connsiteX2" fmla="*/ 464344 w 464344"/>
                <a:gd name="connsiteY2" fmla="*/ 215105 h 505430"/>
                <a:gd name="connsiteX3" fmla="*/ 142874 w 464344"/>
                <a:gd name="connsiteY3" fmla="*/ 504825 h 505430"/>
                <a:gd name="connsiteX4" fmla="*/ 0 w 464344"/>
                <a:gd name="connsiteY4" fmla="*/ 359568 h 505430"/>
                <a:gd name="connsiteX0" fmla="*/ 0 w 464344"/>
                <a:gd name="connsiteY0" fmla="*/ 359568 h 505502"/>
                <a:gd name="connsiteX1" fmla="*/ 256381 w 464344"/>
                <a:gd name="connsiteY1" fmla="*/ 0 h 505502"/>
                <a:gd name="connsiteX2" fmla="*/ 464344 w 464344"/>
                <a:gd name="connsiteY2" fmla="*/ 215105 h 505502"/>
                <a:gd name="connsiteX3" fmla="*/ 142874 w 464344"/>
                <a:gd name="connsiteY3" fmla="*/ 504825 h 505502"/>
                <a:gd name="connsiteX4" fmla="*/ 0 w 464344"/>
                <a:gd name="connsiteY4" fmla="*/ 359568 h 50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4344" h="505502">
                  <a:moveTo>
                    <a:pt x="0" y="359568"/>
                  </a:moveTo>
                  <a:cubicBezTo>
                    <a:pt x="23812" y="286014"/>
                    <a:pt x="175419" y="6350"/>
                    <a:pt x="256381" y="0"/>
                  </a:cubicBezTo>
                  <a:cubicBezTo>
                    <a:pt x="340518" y="83343"/>
                    <a:pt x="272256" y="12169"/>
                    <a:pt x="464344" y="215105"/>
                  </a:cubicBezTo>
                  <a:cubicBezTo>
                    <a:pt x="454819" y="348985"/>
                    <a:pt x="321467" y="517525"/>
                    <a:pt x="142874" y="504825"/>
                  </a:cubicBezTo>
                  <a:cubicBezTo>
                    <a:pt x="1587" y="365125"/>
                    <a:pt x="141288" y="502972"/>
                    <a:pt x="0" y="359568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9634051" y="2665386"/>
              <a:ext cx="258143" cy="355162"/>
            </a:xfrm>
            <a:prstGeom prst="roundRect">
              <a:avLst/>
            </a:prstGeom>
            <a:solidFill>
              <a:srgbClr val="3498D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9626867" y="2640808"/>
              <a:ext cx="272516" cy="392424"/>
              <a:chOff x="7246940" y="4841081"/>
              <a:chExt cx="396875" cy="571500"/>
            </a:xfrm>
            <a:solidFill>
              <a:schemeClr val="bg1"/>
            </a:solidFill>
          </p:grpSpPr>
          <p:sp>
            <p:nvSpPr>
              <p:cNvPr id="91" name="Freeform 98"/>
              <p:cNvSpPr>
                <a:spLocks noEditPoints="1"/>
              </p:cNvSpPr>
              <p:nvPr/>
            </p:nvSpPr>
            <p:spPr bwMode="auto">
              <a:xfrm>
                <a:off x="7246940" y="4841081"/>
                <a:ext cx="396875" cy="571500"/>
              </a:xfrm>
              <a:custGeom>
                <a:avLst/>
                <a:gdLst>
                  <a:gd name="T0" fmla="*/ 21 w 149"/>
                  <a:gd name="T1" fmla="*/ 0 h 217"/>
                  <a:gd name="T2" fmla="*/ 17 w 149"/>
                  <a:gd name="T3" fmla="*/ 1 h 217"/>
                  <a:gd name="T4" fmla="*/ 10 w 149"/>
                  <a:gd name="T5" fmla="*/ 4 h 217"/>
                  <a:gd name="T6" fmla="*/ 4 w 149"/>
                  <a:gd name="T7" fmla="*/ 9 h 217"/>
                  <a:gd name="T8" fmla="*/ 0 w 149"/>
                  <a:gd name="T9" fmla="*/ 16 h 217"/>
                  <a:gd name="T10" fmla="*/ 0 w 149"/>
                  <a:gd name="T11" fmla="*/ 196 h 217"/>
                  <a:gd name="T12" fmla="*/ 0 w 149"/>
                  <a:gd name="T13" fmla="*/ 201 h 217"/>
                  <a:gd name="T14" fmla="*/ 4 w 149"/>
                  <a:gd name="T15" fmla="*/ 208 h 217"/>
                  <a:gd name="T16" fmla="*/ 10 w 149"/>
                  <a:gd name="T17" fmla="*/ 214 h 217"/>
                  <a:gd name="T18" fmla="*/ 17 w 149"/>
                  <a:gd name="T19" fmla="*/ 217 h 217"/>
                  <a:gd name="T20" fmla="*/ 130 w 149"/>
                  <a:gd name="T21" fmla="*/ 217 h 217"/>
                  <a:gd name="T22" fmla="*/ 134 w 149"/>
                  <a:gd name="T23" fmla="*/ 217 h 217"/>
                  <a:gd name="T24" fmla="*/ 141 w 149"/>
                  <a:gd name="T25" fmla="*/ 214 h 217"/>
                  <a:gd name="T26" fmla="*/ 146 w 149"/>
                  <a:gd name="T27" fmla="*/ 208 h 217"/>
                  <a:gd name="T28" fmla="*/ 149 w 149"/>
                  <a:gd name="T29" fmla="*/ 201 h 217"/>
                  <a:gd name="T30" fmla="*/ 149 w 149"/>
                  <a:gd name="T31" fmla="*/ 20 h 217"/>
                  <a:gd name="T32" fmla="*/ 149 w 149"/>
                  <a:gd name="T33" fmla="*/ 16 h 217"/>
                  <a:gd name="T34" fmla="*/ 146 w 149"/>
                  <a:gd name="T35" fmla="*/ 9 h 217"/>
                  <a:gd name="T36" fmla="*/ 141 w 149"/>
                  <a:gd name="T37" fmla="*/ 4 h 217"/>
                  <a:gd name="T38" fmla="*/ 134 w 149"/>
                  <a:gd name="T39" fmla="*/ 1 h 217"/>
                  <a:gd name="T40" fmla="*/ 130 w 149"/>
                  <a:gd name="T41" fmla="*/ 0 h 217"/>
                  <a:gd name="T42" fmla="*/ 136 w 149"/>
                  <a:gd name="T43" fmla="*/ 196 h 217"/>
                  <a:gd name="T44" fmla="*/ 134 w 149"/>
                  <a:gd name="T45" fmla="*/ 202 h 217"/>
                  <a:gd name="T46" fmla="*/ 130 w 149"/>
                  <a:gd name="T47" fmla="*/ 204 h 217"/>
                  <a:gd name="T48" fmla="*/ 21 w 149"/>
                  <a:gd name="T49" fmla="*/ 204 h 217"/>
                  <a:gd name="T50" fmla="*/ 16 w 149"/>
                  <a:gd name="T51" fmla="*/ 202 h 217"/>
                  <a:gd name="T52" fmla="*/ 14 w 149"/>
                  <a:gd name="T53" fmla="*/ 196 h 217"/>
                  <a:gd name="T54" fmla="*/ 136 w 149"/>
                  <a:gd name="T55" fmla="*/ 183 h 217"/>
                  <a:gd name="T56" fmla="*/ 136 w 149"/>
                  <a:gd name="T57" fmla="*/ 176 h 217"/>
                  <a:gd name="T58" fmla="*/ 14 w 149"/>
                  <a:gd name="T59" fmla="*/ 41 h 217"/>
                  <a:gd name="T60" fmla="*/ 136 w 149"/>
                  <a:gd name="T61" fmla="*/ 176 h 217"/>
                  <a:gd name="T62" fmla="*/ 14 w 149"/>
                  <a:gd name="T63" fmla="*/ 34 h 217"/>
                  <a:gd name="T64" fmla="*/ 14 w 149"/>
                  <a:gd name="T65" fmla="*/ 20 h 217"/>
                  <a:gd name="T66" fmla="*/ 16 w 149"/>
                  <a:gd name="T67" fmla="*/ 16 h 217"/>
                  <a:gd name="T68" fmla="*/ 21 w 149"/>
                  <a:gd name="T69" fmla="*/ 14 h 217"/>
                  <a:gd name="T70" fmla="*/ 130 w 149"/>
                  <a:gd name="T71" fmla="*/ 14 h 217"/>
                  <a:gd name="T72" fmla="*/ 134 w 149"/>
                  <a:gd name="T73" fmla="*/ 16 h 217"/>
                  <a:gd name="T74" fmla="*/ 136 w 149"/>
                  <a:gd name="T75" fmla="*/ 2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9" h="217">
                    <a:moveTo>
                      <a:pt x="130" y="0"/>
                    </a:moveTo>
                    <a:lnTo>
                      <a:pt x="21" y="0"/>
                    </a:lnTo>
                    <a:lnTo>
                      <a:pt x="21" y="0"/>
                    </a:lnTo>
                    <a:lnTo>
                      <a:pt x="17" y="1"/>
                    </a:lnTo>
                    <a:lnTo>
                      <a:pt x="13" y="2"/>
                    </a:lnTo>
                    <a:lnTo>
                      <a:pt x="10" y="4"/>
                    </a:lnTo>
                    <a:lnTo>
                      <a:pt x="7" y="6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201"/>
                    </a:lnTo>
                    <a:lnTo>
                      <a:pt x="1" y="205"/>
                    </a:lnTo>
                    <a:lnTo>
                      <a:pt x="4" y="208"/>
                    </a:lnTo>
                    <a:lnTo>
                      <a:pt x="7" y="211"/>
                    </a:lnTo>
                    <a:lnTo>
                      <a:pt x="10" y="214"/>
                    </a:lnTo>
                    <a:lnTo>
                      <a:pt x="13" y="216"/>
                    </a:lnTo>
                    <a:lnTo>
                      <a:pt x="17" y="217"/>
                    </a:lnTo>
                    <a:lnTo>
                      <a:pt x="21" y="217"/>
                    </a:lnTo>
                    <a:lnTo>
                      <a:pt x="130" y="217"/>
                    </a:lnTo>
                    <a:lnTo>
                      <a:pt x="130" y="217"/>
                    </a:lnTo>
                    <a:lnTo>
                      <a:pt x="134" y="217"/>
                    </a:lnTo>
                    <a:lnTo>
                      <a:pt x="137" y="216"/>
                    </a:lnTo>
                    <a:lnTo>
                      <a:pt x="141" y="214"/>
                    </a:lnTo>
                    <a:lnTo>
                      <a:pt x="144" y="211"/>
                    </a:lnTo>
                    <a:lnTo>
                      <a:pt x="146" y="208"/>
                    </a:lnTo>
                    <a:lnTo>
                      <a:pt x="148" y="205"/>
                    </a:lnTo>
                    <a:lnTo>
                      <a:pt x="149" y="201"/>
                    </a:lnTo>
                    <a:lnTo>
                      <a:pt x="149" y="196"/>
                    </a:lnTo>
                    <a:lnTo>
                      <a:pt x="149" y="20"/>
                    </a:lnTo>
                    <a:lnTo>
                      <a:pt x="149" y="20"/>
                    </a:lnTo>
                    <a:lnTo>
                      <a:pt x="149" y="16"/>
                    </a:lnTo>
                    <a:lnTo>
                      <a:pt x="148" y="13"/>
                    </a:lnTo>
                    <a:lnTo>
                      <a:pt x="146" y="9"/>
                    </a:lnTo>
                    <a:lnTo>
                      <a:pt x="144" y="6"/>
                    </a:lnTo>
                    <a:lnTo>
                      <a:pt x="141" y="4"/>
                    </a:lnTo>
                    <a:lnTo>
                      <a:pt x="137" y="2"/>
                    </a:lnTo>
                    <a:lnTo>
                      <a:pt x="134" y="1"/>
                    </a:lnTo>
                    <a:lnTo>
                      <a:pt x="130" y="0"/>
                    </a:lnTo>
                    <a:lnTo>
                      <a:pt x="130" y="0"/>
                    </a:lnTo>
                    <a:close/>
                    <a:moveTo>
                      <a:pt x="136" y="196"/>
                    </a:moveTo>
                    <a:lnTo>
                      <a:pt x="136" y="196"/>
                    </a:lnTo>
                    <a:lnTo>
                      <a:pt x="136" y="200"/>
                    </a:lnTo>
                    <a:lnTo>
                      <a:pt x="134" y="202"/>
                    </a:lnTo>
                    <a:lnTo>
                      <a:pt x="132" y="203"/>
                    </a:lnTo>
                    <a:lnTo>
                      <a:pt x="130" y="204"/>
                    </a:lnTo>
                    <a:lnTo>
                      <a:pt x="21" y="204"/>
                    </a:lnTo>
                    <a:lnTo>
                      <a:pt x="21" y="204"/>
                    </a:lnTo>
                    <a:lnTo>
                      <a:pt x="18" y="203"/>
                    </a:lnTo>
                    <a:lnTo>
                      <a:pt x="16" y="202"/>
                    </a:lnTo>
                    <a:lnTo>
                      <a:pt x="15" y="200"/>
                    </a:lnTo>
                    <a:lnTo>
                      <a:pt x="14" y="196"/>
                    </a:lnTo>
                    <a:lnTo>
                      <a:pt x="14" y="183"/>
                    </a:lnTo>
                    <a:lnTo>
                      <a:pt x="136" y="183"/>
                    </a:lnTo>
                    <a:lnTo>
                      <a:pt x="136" y="196"/>
                    </a:lnTo>
                    <a:close/>
                    <a:moveTo>
                      <a:pt x="136" y="176"/>
                    </a:moveTo>
                    <a:lnTo>
                      <a:pt x="14" y="176"/>
                    </a:lnTo>
                    <a:lnTo>
                      <a:pt x="14" y="41"/>
                    </a:lnTo>
                    <a:lnTo>
                      <a:pt x="136" y="41"/>
                    </a:lnTo>
                    <a:lnTo>
                      <a:pt x="136" y="176"/>
                    </a:lnTo>
                    <a:close/>
                    <a:moveTo>
                      <a:pt x="136" y="34"/>
                    </a:moveTo>
                    <a:lnTo>
                      <a:pt x="14" y="34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5" y="18"/>
                    </a:lnTo>
                    <a:lnTo>
                      <a:pt x="16" y="16"/>
                    </a:lnTo>
                    <a:lnTo>
                      <a:pt x="18" y="14"/>
                    </a:lnTo>
                    <a:lnTo>
                      <a:pt x="21" y="14"/>
                    </a:lnTo>
                    <a:lnTo>
                      <a:pt x="130" y="14"/>
                    </a:lnTo>
                    <a:lnTo>
                      <a:pt x="130" y="14"/>
                    </a:lnTo>
                    <a:lnTo>
                      <a:pt x="132" y="14"/>
                    </a:lnTo>
                    <a:lnTo>
                      <a:pt x="134" y="16"/>
                    </a:lnTo>
                    <a:lnTo>
                      <a:pt x="136" y="18"/>
                    </a:lnTo>
                    <a:lnTo>
                      <a:pt x="136" y="20"/>
                    </a:lnTo>
                    <a:lnTo>
                      <a:pt x="13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9"/>
              <p:cNvSpPr>
                <a:spLocks/>
              </p:cNvSpPr>
              <p:nvPr/>
            </p:nvSpPr>
            <p:spPr bwMode="auto">
              <a:xfrm>
                <a:off x="7405690" y="4888706"/>
                <a:ext cx="79375" cy="23815"/>
              </a:xfrm>
              <a:custGeom>
                <a:avLst/>
                <a:gdLst>
                  <a:gd name="T0" fmla="*/ 28 w 28"/>
                  <a:gd name="T1" fmla="*/ 4 h 7"/>
                  <a:gd name="T2" fmla="*/ 28 w 28"/>
                  <a:gd name="T3" fmla="*/ 4 h 7"/>
                  <a:gd name="T4" fmla="*/ 27 w 28"/>
                  <a:gd name="T5" fmla="*/ 6 h 7"/>
                  <a:gd name="T6" fmla="*/ 25 w 28"/>
                  <a:gd name="T7" fmla="*/ 7 h 7"/>
                  <a:gd name="T8" fmla="*/ 4 w 28"/>
                  <a:gd name="T9" fmla="*/ 7 h 7"/>
                  <a:gd name="T10" fmla="*/ 4 w 28"/>
                  <a:gd name="T11" fmla="*/ 7 h 7"/>
                  <a:gd name="T12" fmla="*/ 1 w 28"/>
                  <a:gd name="T13" fmla="*/ 6 h 7"/>
                  <a:gd name="T14" fmla="*/ 0 w 28"/>
                  <a:gd name="T15" fmla="*/ 4 h 7"/>
                  <a:gd name="T16" fmla="*/ 0 w 28"/>
                  <a:gd name="T17" fmla="*/ 4 h 7"/>
                  <a:gd name="T18" fmla="*/ 0 w 28"/>
                  <a:gd name="T19" fmla="*/ 4 h 7"/>
                  <a:gd name="T20" fmla="*/ 1 w 28"/>
                  <a:gd name="T21" fmla="*/ 1 h 7"/>
                  <a:gd name="T22" fmla="*/ 4 w 28"/>
                  <a:gd name="T23" fmla="*/ 0 h 7"/>
                  <a:gd name="T24" fmla="*/ 25 w 28"/>
                  <a:gd name="T25" fmla="*/ 0 h 7"/>
                  <a:gd name="T26" fmla="*/ 25 w 28"/>
                  <a:gd name="T27" fmla="*/ 0 h 7"/>
                  <a:gd name="T28" fmla="*/ 27 w 28"/>
                  <a:gd name="T29" fmla="*/ 1 h 7"/>
                  <a:gd name="T30" fmla="*/ 28 w 28"/>
                  <a:gd name="T31" fmla="*/ 4 h 7"/>
                  <a:gd name="T32" fmla="*/ 28 w 2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7">
                    <a:moveTo>
                      <a:pt x="28" y="4"/>
                    </a:moveTo>
                    <a:lnTo>
                      <a:pt x="28" y="4"/>
                    </a:lnTo>
                    <a:lnTo>
                      <a:pt x="27" y="6"/>
                    </a:lnTo>
                    <a:lnTo>
                      <a:pt x="25" y="7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7" y="1"/>
                    </a:lnTo>
                    <a:lnTo>
                      <a:pt x="28" y="4"/>
                    </a:lnTo>
                    <a:lnTo>
                      <a:pt x="2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100"/>
              <p:cNvSpPr>
                <a:spLocks/>
              </p:cNvSpPr>
              <p:nvPr/>
            </p:nvSpPr>
            <p:spPr bwMode="auto">
              <a:xfrm>
                <a:off x="7429500" y="5341146"/>
                <a:ext cx="31750" cy="15875"/>
              </a:xfrm>
              <a:custGeom>
                <a:avLst/>
                <a:gdLst>
                  <a:gd name="T0" fmla="*/ 13 w 13"/>
                  <a:gd name="T1" fmla="*/ 3 h 6"/>
                  <a:gd name="T2" fmla="*/ 13 w 13"/>
                  <a:gd name="T3" fmla="*/ 3 h 6"/>
                  <a:gd name="T4" fmla="*/ 12 w 13"/>
                  <a:gd name="T5" fmla="*/ 5 h 6"/>
                  <a:gd name="T6" fmla="*/ 10 w 13"/>
                  <a:gd name="T7" fmla="*/ 6 h 6"/>
                  <a:gd name="T8" fmla="*/ 3 w 13"/>
                  <a:gd name="T9" fmla="*/ 6 h 6"/>
                  <a:gd name="T10" fmla="*/ 3 w 13"/>
                  <a:gd name="T11" fmla="*/ 6 h 6"/>
                  <a:gd name="T12" fmla="*/ 1 w 13"/>
                  <a:gd name="T13" fmla="*/ 5 h 6"/>
                  <a:gd name="T14" fmla="*/ 0 w 13"/>
                  <a:gd name="T15" fmla="*/ 3 h 6"/>
                  <a:gd name="T16" fmla="*/ 0 w 13"/>
                  <a:gd name="T17" fmla="*/ 3 h 6"/>
                  <a:gd name="T18" fmla="*/ 0 w 13"/>
                  <a:gd name="T19" fmla="*/ 3 h 6"/>
                  <a:gd name="T20" fmla="*/ 1 w 13"/>
                  <a:gd name="T21" fmla="*/ 1 h 6"/>
                  <a:gd name="T22" fmla="*/ 3 w 13"/>
                  <a:gd name="T23" fmla="*/ 0 h 6"/>
                  <a:gd name="T24" fmla="*/ 10 w 13"/>
                  <a:gd name="T25" fmla="*/ 0 h 6"/>
                  <a:gd name="T26" fmla="*/ 10 w 13"/>
                  <a:gd name="T27" fmla="*/ 0 h 6"/>
                  <a:gd name="T28" fmla="*/ 12 w 13"/>
                  <a:gd name="T29" fmla="*/ 1 h 6"/>
                  <a:gd name="T30" fmla="*/ 13 w 13"/>
                  <a:gd name="T31" fmla="*/ 3 h 6"/>
                  <a:gd name="T32" fmla="*/ 13 w 13"/>
                  <a:gd name="T3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lnTo>
                      <a:pt x="13" y="3"/>
                    </a:lnTo>
                    <a:lnTo>
                      <a:pt x="12" y="5"/>
                    </a:lnTo>
                    <a:lnTo>
                      <a:pt x="10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3" y="3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0263055"/>
      </p:ext>
    </p:extLst>
  </p:cSld>
  <p:clrMapOvr>
    <a:masterClrMapping/>
  </p:clrMapOvr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Email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SALES METHODS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6" name="Rectangle 65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bg1"/>
                </a:solidFill>
              </a:rPr>
              <a:t>Lorem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Ipsum</a:t>
            </a:r>
            <a:r>
              <a:rPr lang="en-US" sz="1100" dirty="0">
                <a:solidFill>
                  <a:schemeClr val="bg1"/>
                </a:solidFill>
              </a:rPr>
              <a:t> is simply dummy text of the printing and typesetting.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914" y="2279357"/>
            <a:ext cx="6776868" cy="869615"/>
            <a:chOff x="0" y="2279356"/>
            <a:chExt cx="6776868" cy="869615"/>
          </a:xfrm>
        </p:grpSpPr>
        <p:sp>
          <p:nvSpPr>
            <p:cNvPr id="11" name="Rectangle 10"/>
            <p:cNvSpPr/>
            <p:nvPr/>
          </p:nvSpPr>
          <p:spPr>
            <a:xfrm>
              <a:off x="0" y="2568520"/>
              <a:ext cx="1970541" cy="580451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1200" kern="0">
                <a:solidFill>
                  <a:prstClr val="whit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1669163" y="2900699"/>
              <a:ext cx="304801" cy="244475"/>
            </a:xfrm>
            <a:custGeom>
              <a:avLst/>
              <a:gdLst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304801 w 304801"/>
                <a:gd name="connsiteY2" fmla="*/ 528162 h 528162"/>
                <a:gd name="connsiteX3" fmla="*/ 0 w 304801"/>
                <a:gd name="connsiteY3" fmla="*/ 528162 h 528162"/>
                <a:gd name="connsiteX4" fmla="*/ 0 w 304801"/>
                <a:gd name="connsiteY4" fmla="*/ 0 h 528162"/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0 w 304801"/>
                <a:gd name="connsiteY2" fmla="*/ 528162 h 528162"/>
                <a:gd name="connsiteX3" fmla="*/ 0 w 304801"/>
                <a:gd name="connsiteY3" fmla="*/ 0 h 5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1" h="528162">
                  <a:moveTo>
                    <a:pt x="0" y="0"/>
                  </a:moveTo>
                  <a:lnTo>
                    <a:pt x="304801" y="0"/>
                  </a:lnTo>
                  <a:lnTo>
                    <a:pt x="0" y="52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69166" y="2279356"/>
              <a:ext cx="5107702" cy="627660"/>
            </a:xfrm>
            <a:custGeom>
              <a:avLst/>
              <a:gdLst>
                <a:gd name="connsiteX0" fmla="*/ 0 w 5107702"/>
                <a:gd name="connsiteY0" fmla="*/ 0 h 627660"/>
                <a:gd name="connsiteX1" fmla="*/ 4793872 w 5107702"/>
                <a:gd name="connsiteY1" fmla="*/ 0 h 627660"/>
                <a:gd name="connsiteX2" fmla="*/ 4800082 w 5107702"/>
                <a:gd name="connsiteY2" fmla="*/ 0 h 627660"/>
                <a:gd name="connsiteX3" fmla="*/ 4800082 w 5107702"/>
                <a:gd name="connsiteY3" fmla="*/ 626 h 627660"/>
                <a:gd name="connsiteX4" fmla="*/ 4857120 w 5107702"/>
                <a:gd name="connsiteY4" fmla="*/ 6376 h 627660"/>
                <a:gd name="connsiteX5" fmla="*/ 5107702 w 5107702"/>
                <a:gd name="connsiteY5" fmla="*/ 313830 h 627660"/>
                <a:gd name="connsiteX6" fmla="*/ 4793872 w 5107702"/>
                <a:gd name="connsiteY6" fmla="*/ 627660 h 627660"/>
                <a:gd name="connsiteX7" fmla="*/ 4779717 w 5107702"/>
                <a:gd name="connsiteY7" fmla="*/ 626233 h 627660"/>
                <a:gd name="connsiteX8" fmla="*/ 0 w 5107702"/>
                <a:gd name="connsiteY8" fmla="*/ 626233 h 6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7702" h="627660">
                  <a:moveTo>
                    <a:pt x="0" y="0"/>
                  </a:moveTo>
                  <a:lnTo>
                    <a:pt x="4793872" y="0"/>
                  </a:lnTo>
                  <a:lnTo>
                    <a:pt x="4800082" y="0"/>
                  </a:lnTo>
                  <a:lnTo>
                    <a:pt x="4800082" y="626"/>
                  </a:lnTo>
                  <a:lnTo>
                    <a:pt x="4857120" y="6376"/>
                  </a:lnTo>
                  <a:cubicBezTo>
                    <a:pt x="5000127" y="35639"/>
                    <a:pt x="5107702" y="162172"/>
                    <a:pt x="5107702" y="313830"/>
                  </a:cubicBezTo>
                  <a:cubicBezTo>
                    <a:pt x="5107702" y="487154"/>
                    <a:pt x="4967196" y="627660"/>
                    <a:pt x="4793872" y="627660"/>
                  </a:cubicBezTo>
                  <a:lnTo>
                    <a:pt x="4779717" y="626233"/>
                  </a:lnTo>
                  <a:lnTo>
                    <a:pt x="0" y="626233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14" y="4234462"/>
            <a:ext cx="8833358" cy="870939"/>
            <a:chOff x="0" y="4017264"/>
            <a:chExt cx="8833358" cy="870939"/>
          </a:xfrm>
        </p:grpSpPr>
        <p:sp>
          <p:nvSpPr>
            <p:cNvPr id="15" name="Rectangle 14"/>
            <p:cNvSpPr/>
            <p:nvPr/>
          </p:nvSpPr>
          <p:spPr>
            <a:xfrm>
              <a:off x="0" y="4307752"/>
              <a:ext cx="1970541" cy="58045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1200" kern="0">
                <a:solidFill>
                  <a:prstClr val="white"/>
                </a:solidFill>
              </a:endParaRPr>
            </a:p>
          </p:txBody>
        </p:sp>
        <p:sp>
          <p:nvSpPr>
            <p:cNvPr id="16" name="Rectangle 11"/>
            <p:cNvSpPr/>
            <p:nvPr/>
          </p:nvSpPr>
          <p:spPr>
            <a:xfrm flipH="1">
              <a:off x="1669163" y="4643270"/>
              <a:ext cx="304801" cy="244475"/>
            </a:xfrm>
            <a:custGeom>
              <a:avLst/>
              <a:gdLst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304801 w 304801"/>
                <a:gd name="connsiteY2" fmla="*/ 528162 h 528162"/>
                <a:gd name="connsiteX3" fmla="*/ 0 w 304801"/>
                <a:gd name="connsiteY3" fmla="*/ 528162 h 528162"/>
                <a:gd name="connsiteX4" fmla="*/ 0 w 304801"/>
                <a:gd name="connsiteY4" fmla="*/ 0 h 528162"/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0 w 304801"/>
                <a:gd name="connsiteY2" fmla="*/ 528162 h 528162"/>
                <a:gd name="connsiteX3" fmla="*/ 0 w 304801"/>
                <a:gd name="connsiteY3" fmla="*/ 0 h 5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1" h="528162">
                  <a:moveTo>
                    <a:pt x="0" y="0"/>
                  </a:moveTo>
                  <a:lnTo>
                    <a:pt x="304801" y="0"/>
                  </a:lnTo>
                  <a:lnTo>
                    <a:pt x="0" y="52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69164" y="4017264"/>
              <a:ext cx="7164194" cy="626234"/>
            </a:xfrm>
            <a:custGeom>
              <a:avLst/>
              <a:gdLst>
                <a:gd name="connsiteX0" fmla="*/ 0 w 7164194"/>
                <a:gd name="connsiteY0" fmla="*/ 0 h 626234"/>
                <a:gd name="connsiteX1" fmla="*/ 6851077 w 7164194"/>
                <a:gd name="connsiteY1" fmla="*/ 0 h 626234"/>
                <a:gd name="connsiteX2" fmla="*/ 6858000 w 7164194"/>
                <a:gd name="connsiteY2" fmla="*/ 0 h 626234"/>
                <a:gd name="connsiteX3" fmla="*/ 6858000 w 7164194"/>
                <a:gd name="connsiteY3" fmla="*/ 698 h 626234"/>
                <a:gd name="connsiteX4" fmla="*/ 6914181 w 7164194"/>
                <a:gd name="connsiteY4" fmla="*/ 6362 h 626234"/>
                <a:gd name="connsiteX5" fmla="*/ 7164194 w 7164194"/>
                <a:gd name="connsiteY5" fmla="*/ 313117 h 626234"/>
                <a:gd name="connsiteX6" fmla="*/ 6914181 w 7164194"/>
                <a:gd name="connsiteY6" fmla="*/ 619873 h 626234"/>
                <a:gd name="connsiteX7" fmla="*/ 6858000 w 7164194"/>
                <a:gd name="connsiteY7" fmla="*/ 625536 h 626234"/>
                <a:gd name="connsiteX8" fmla="*/ 6858000 w 7164194"/>
                <a:gd name="connsiteY8" fmla="*/ 626233 h 626234"/>
                <a:gd name="connsiteX9" fmla="*/ 6851087 w 7164194"/>
                <a:gd name="connsiteY9" fmla="*/ 626233 h 626234"/>
                <a:gd name="connsiteX10" fmla="*/ 6851077 w 7164194"/>
                <a:gd name="connsiteY10" fmla="*/ 626234 h 626234"/>
                <a:gd name="connsiteX11" fmla="*/ 6851067 w 7164194"/>
                <a:gd name="connsiteY11" fmla="*/ 626233 h 626234"/>
                <a:gd name="connsiteX12" fmla="*/ 0 w 7164194"/>
                <a:gd name="connsiteY12" fmla="*/ 626233 h 62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64194" h="626234">
                  <a:moveTo>
                    <a:pt x="0" y="0"/>
                  </a:moveTo>
                  <a:lnTo>
                    <a:pt x="6851077" y="0"/>
                  </a:lnTo>
                  <a:lnTo>
                    <a:pt x="6858000" y="0"/>
                  </a:lnTo>
                  <a:lnTo>
                    <a:pt x="6858000" y="698"/>
                  </a:lnTo>
                  <a:lnTo>
                    <a:pt x="6914181" y="6362"/>
                  </a:lnTo>
                  <a:cubicBezTo>
                    <a:pt x="7056864" y="35559"/>
                    <a:pt x="7164194" y="161804"/>
                    <a:pt x="7164194" y="313117"/>
                  </a:cubicBezTo>
                  <a:cubicBezTo>
                    <a:pt x="7164194" y="464431"/>
                    <a:pt x="7056864" y="590676"/>
                    <a:pt x="6914181" y="619873"/>
                  </a:cubicBezTo>
                  <a:lnTo>
                    <a:pt x="6858000" y="625536"/>
                  </a:lnTo>
                  <a:lnTo>
                    <a:pt x="6858000" y="626233"/>
                  </a:lnTo>
                  <a:lnTo>
                    <a:pt x="6851087" y="626233"/>
                  </a:lnTo>
                  <a:lnTo>
                    <a:pt x="6851077" y="626234"/>
                  </a:lnTo>
                  <a:lnTo>
                    <a:pt x="6851067" y="626233"/>
                  </a:lnTo>
                  <a:lnTo>
                    <a:pt x="0" y="626233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914" y="1295400"/>
            <a:ext cx="5823486" cy="869666"/>
            <a:chOff x="0" y="1409689"/>
            <a:chExt cx="5823486" cy="869666"/>
          </a:xfrm>
        </p:grpSpPr>
        <p:sp>
          <p:nvSpPr>
            <p:cNvPr id="19" name="Rectangle 18"/>
            <p:cNvSpPr/>
            <p:nvPr/>
          </p:nvSpPr>
          <p:spPr>
            <a:xfrm>
              <a:off x="0" y="1698904"/>
              <a:ext cx="1970541" cy="580451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1200" kern="0">
                <a:solidFill>
                  <a:prstClr val="white"/>
                </a:solidFill>
              </a:endParaRPr>
            </a:p>
          </p:txBody>
        </p:sp>
        <p:sp>
          <p:nvSpPr>
            <p:cNvPr id="20" name="Rectangle 11"/>
            <p:cNvSpPr/>
            <p:nvPr/>
          </p:nvSpPr>
          <p:spPr>
            <a:xfrm flipH="1">
              <a:off x="1669163" y="2034880"/>
              <a:ext cx="304801" cy="244475"/>
            </a:xfrm>
            <a:custGeom>
              <a:avLst/>
              <a:gdLst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304801 w 304801"/>
                <a:gd name="connsiteY2" fmla="*/ 528162 h 528162"/>
                <a:gd name="connsiteX3" fmla="*/ 0 w 304801"/>
                <a:gd name="connsiteY3" fmla="*/ 528162 h 528162"/>
                <a:gd name="connsiteX4" fmla="*/ 0 w 304801"/>
                <a:gd name="connsiteY4" fmla="*/ 0 h 528162"/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0 w 304801"/>
                <a:gd name="connsiteY2" fmla="*/ 528162 h 528162"/>
                <a:gd name="connsiteX3" fmla="*/ 0 w 304801"/>
                <a:gd name="connsiteY3" fmla="*/ 0 h 5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1" h="528162">
                  <a:moveTo>
                    <a:pt x="0" y="0"/>
                  </a:moveTo>
                  <a:lnTo>
                    <a:pt x="304801" y="0"/>
                  </a:lnTo>
                  <a:lnTo>
                    <a:pt x="0" y="52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69165" y="1409689"/>
              <a:ext cx="4154321" cy="627660"/>
            </a:xfrm>
            <a:custGeom>
              <a:avLst/>
              <a:gdLst>
                <a:gd name="connsiteX0" fmla="*/ 0 w 4154321"/>
                <a:gd name="connsiteY0" fmla="*/ 0 h 627660"/>
                <a:gd name="connsiteX1" fmla="*/ 3840491 w 4154321"/>
                <a:gd name="connsiteY1" fmla="*/ 0 h 627660"/>
                <a:gd name="connsiteX2" fmla="*/ 3846701 w 4154321"/>
                <a:gd name="connsiteY2" fmla="*/ 0 h 627660"/>
                <a:gd name="connsiteX3" fmla="*/ 3846701 w 4154321"/>
                <a:gd name="connsiteY3" fmla="*/ 626 h 627660"/>
                <a:gd name="connsiteX4" fmla="*/ 3903739 w 4154321"/>
                <a:gd name="connsiteY4" fmla="*/ 6376 h 627660"/>
                <a:gd name="connsiteX5" fmla="*/ 4154321 w 4154321"/>
                <a:gd name="connsiteY5" fmla="*/ 313830 h 627660"/>
                <a:gd name="connsiteX6" fmla="*/ 3840491 w 4154321"/>
                <a:gd name="connsiteY6" fmla="*/ 627660 h 627660"/>
                <a:gd name="connsiteX7" fmla="*/ 3826336 w 4154321"/>
                <a:gd name="connsiteY7" fmla="*/ 626233 h 627660"/>
                <a:gd name="connsiteX8" fmla="*/ 0 w 4154321"/>
                <a:gd name="connsiteY8" fmla="*/ 626233 h 6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4321" h="627660">
                  <a:moveTo>
                    <a:pt x="0" y="0"/>
                  </a:moveTo>
                  <a:lnTo>
                    <a:pt x="3840491" y="0"/>
                  </a:lnTo>
                  <a:lnTo>
                    <a:pt x="3846701" y="0"/>
                  </a:lnTo>
                  <a:lnTo>
                    <a:pt x="3846701" y="626"/>
                  </a:lnTo>
                  <a:lnTo>
                    <a:pt x="3903739" y="6376"/>
                  </a:lnTo>
                  <a:cubicBezTo>
                    <a:pt x="4046746" y="35639"/>
                    <a:pt x="4154321" y="162172"/>
                    <a:pt x="4154321" y="313830"/>
                  </a:cubicBezTo>
                  <a:cubicBezTo>
                    <a:pt x="4154321" y="487154"/>
                    <a:pt x="4013815" y="627660"/>
                    <a:pt x="3840491" y="627660"/>
                  </a:cubicBezTo>
                  <a:lnTo>
                    <a:pt x="3826336" y="626233"/>
                  </a:lnTo>
                  <a:lnTo>
                    <a:pt x="0" y="626233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2" name="Oval 21"/>
          <p:cNvSpPr/>
          <p:nvPr/>
        </p:nvSpPr>
        <p:spPr>
          <a:xfrm>
            <a:off x="1859748" y="1368779"/>
            <a:ext cx="480902" cy="480902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>
                <a:solidFill>
                  <a:schemeClr val="bg1"/>
                </a:solidFill>
              </a:rPr>
              <a:t>A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914" y="3245236"/>
            <a:ext cx="7918958" cy="869564"/>
            <a:chOff x="0" y="3149023"/>
            <a:chExt cx="7918958" cy="869564"/>
          </a:xfrm>
        </p:grpSpPr>
        <p:sp>
          <p:nvSpPr>
            <p:cNvPr id="24" name="Rectangle 23"/>
            <p:cNvSpPr/>
            <p:nvPr/>
          </p:nvSpPr>
          <p:spPr>
            <a:xfrm>
              <a:off x="0" y="3438136"/>
              <a:ext cx="1970541" cy="58045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1200" kern="0">
                <a:solidFill>
                  <a:prstClr val="white"/>
                </a:solidFill>
              </a:endParaRPr>
            </a:p>
          </p:txBody>
        </p:sp>
        <p:sp>
          <p:nvSpPr>
            <p:cNvPr id="25" name="Rectangle 11"/>
            <p:cNvSpPr/>
            <p:nvPr/>
          </p:nvSpPr>
          <p:spPr>
            <a:xfrm flipH="1">
              <a:off x="1669163" y="3771326"/>
              <a:ext cx="304801" cy="244475"/>
            </a:xfrm>
            <a:custGeom>
              <a:avLst/>
              <a:gdLst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304801 w 304801"/>
                <a:gd name="connsiteY2" fmla="*/ 528162 h 528162"/>
                <a:gd name="connsiteX3" fmla="*/ 0 w 304801"/>
                <a:gd name="connsiteY3" fmla="*/ 528162 h 528162"/>
                <a:gd name="connsiteX4" fmla="*/ 0 w 304801"/>
                <a:gd name="connsiteY4" fmla="*/ 0 h 528162"/>
                <a:gd name="connsiteX0" fmla="*/ 0 w 304801"/>
                <a:gd name="connsiteY0" fmla="*/ 0 h 528162"/>
                <a:gd name="connsiteX1" fmla="*/ 304801 w 304801"/>
                <a:gd name="connsiteY1" fmla="*/ 0 h 528162"/>
                <a:gd name="connsiteX2" fmla="*/ 0 w 304801"/>
                <a:gd name="connsiteY2" fmla="*/ 528162 h 528162"/>
                <a:gd name="connsiteX3" fmla="*/ 0 w 304801"/>
                <a:gd name="connsiteY3" fmla="*/ 0 h 52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801" h="528162">
                  <a:moveTo>
                    <a:pt x="0" y="0"/>
                  </a:moveTo>
                  <a:lnTo>
                    <a:pt x="304801" y="0"/>
                  </a:lnTo>
                  <a:lnTo>
                    <a:pt x="0" y="528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69164" y="3149023"/>
              <a:ext cx="6249794" cy="626234"/>
            </a:xfrm>
            <a:custGeom>
              <a:avLst/>
              <a:gdLst>
                <a:gd name="connsiteX0" fmla="*/ 0 w 6249794"/>
                <a:gd name="connsiteY0" fmla="*/ 0 h 626234"/>
                <a:gd name="connsiteX1" fmla="*/ 5936677 w 6249794"/>
                <a:gd name="connsiteY1" fmla="*/ 0 h 626234"/>
                <a:gd name="connsiteX2" fmla="*/ 5943600 w 6249794"/>
                <a:gd name="connsiteY2" fmla="*/ 0 h 626234"/>
                <a:gd name="connsiteX3" fmla="*/ 5943600 w 6249794"/>
                <a:gd name="connsiteY3" fmla="*/ 698 h 626234"/>
                <a:gd name="connsiteX4" fmla="*/ 5999781 w 6249794"/>
                <a:gd name="connsiteY4" fmla="*/ 6362 h 626234"/>
                <a:gd name="connsiteX5" fmla="*/ 6249794 w 6249794"/>
                <a:gd name="connsiteY5" fmla="*/ 313117 h 626234"/>
                <a:gd name="connsiteX6" fmla="*/ 5999781 w 6249794"/>
                <a:gd name="connsiteY6" fmla="*/ 619873 h 626234"/>
                <a:gd name="connsiteX7" fmla="*/ 5943600 w 6249794"/>
                <a:gd name="connsiteY7" fmla="*/ 625536 h 626234"/>
                <a:gd name="connsiteX8" fmla="*/ 5943600 w 6249794"/>
                <a:gd name="connsiteY8" fmla="*/ 626233 h 626234"/>
                <a:gd name="connsiteX9" fmla="*/ 5936687 w 6249794"/>
                <a:gd name="connsiteY9" fmla="*/ 626233 h 626234"/>
                <a:gd name="connsiteX10" fmla="*/ 5936677 w 6249794"/>
                <a:gd name="connsiteY10" fmla="*/ 626234 h 626234"/>
                <a:gd name="connsiteX11" fmla="*/ 5936667 w 6249794"/>
                <a:gd name="connsiteY11" fmla="*/ 626233 h 626234"/>
                <a:gd name="connsiteX12" fmla="*/ 0 w 6249794"/>
                <a:gd name="connsiteY12" fmla="*/ 626233 h 62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49794" h="626234">
                  <a:moveTo>
                    <a:pt x="0" y="0"/>
                  </a:moveTo>
                  <a:lnTo>
                    <a:pt x="5936677" y="0"/>
                  </a:lnTo>
                  <a:lnTo>
                    <a:pt x="5943600" y="0"/>
                  </a:lnTo>
                  <a:lnTo>
                    <a:pt x="5943600" y="698"/>
                  </a:lnTo>
                  <a:lnTo>
                    <a:pt x="5999781" y="6362"/>
                  </a:lnTo>
                  <a:cubicBezTo>
                    <a:pt x="6142464" y="35558"/>
                    <a:pt x="6249794" y="161803"/>
                    <a:pt x="6249794" y="313117"/>
                  </a:cubicBezTo>
                  <a:cubicBezTo>
                    <a:pt x="6249794" y="464431"/>
                    <a:pt x="6142464" y="590676"/>
                    <a:pt x="5999781" y="619873"/>
                  </a:cubicBezTo>
                  <a:lnTo>
                    <a:pt x="5943600" y="625536"/>
                  </a:lnTo>
                  <a:lnTo>
                    <a:pt x="5943600" y="626233"/>
                  </a:lnTo>
                  <a:lnTo>
                    <a:pt x="5936687" y="626233"/>
                  </a:lnTo>
                  <a:lnTo>
                    <a:pt x="5936677" y="626234"/>
                  </a:lnTo>
                  <a:lnTo>
                    <a:pt x="5936667" y="626233"/>
                  </a:lnTo>
                  <a:lnTo>
                    <a:pt x="0" y="626233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7" name="Oval 26"/>
          <p:cNvSpPr/>
          <p:nvPr/>
        </p:nvSpPr>
        <p:spPr>
          <a:xfrm>
            <a:off x="1859748" y="2352735"/>
            <a:ext cx="480902" cy="480902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8" name="Oval 27"/>
          <p:cNvSpPr/>
          <p:nvPr/>
        </p:nvSpPr>
        <p:spPr>
          <a:xfrm>
            <a:off x="1859748" y="3317902"/>
            <a:ext cx="480902" cy="480902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29" name="Oval 28"/>
          <p:cNvSpPr/>
          <p:nvPr/>
        </p:nvSpPr>
        <p:spPr>
          <a:xfrm>
            <a:off x="1859748" y="4307127"/>
            <a:ext cx="480902" cy="480902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 dirty="0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453297" y="1347620"/>
            <a:ext cx="32251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en-US" sz="1400" dirty="0">
                <a:solidFill>
                  <a:schemeClr val="bg1"/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453297" y="2331576"/>
            <a:ext cx="4019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en-US" sz="1400" dirty="0">
                <a:solidFill>
                  <a:schemeClr val="bg1"/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453297" y="3296743"/>
            <a:ext cx="5314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en-US" sz="1400" dirty="0">
                <a:solidFill>
                  <a:schemeClr val="bg1"/>
                </a:solidFill>
              </a:rPr>
              <a:t>Lorem Ipsum is simply dummy text of the printing and typesetting industry. Lorem Ipsum has been the industry standard dummy text.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453297" y="4285968"/>
            <a:ext cx="59243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altLang="en-US" sz="1400" kern="0" dirty="0">
                <a:solidFill>
                  <a:schemeClr val="bg1"/>
                </a:solidFill>
              </a:rPr>
              <a:t>Lorem Ipsum is simply dummy text of the printing and typesetting industry.</a:t>
            </a:r>
            <a:r>
              <a:rPr lang="en-US" sz="1400" kern="0" dirty="0">
                <a:solidFill>
                  <a:schemeClr val="bg1"/>
                </a:solidFill>
              </a:rPr>
              <a:t> Lorem Ipsum has been the industry standard dummy text ever since the 1500s.</a:t>
            </a:r>
            <a:endParaRPr lang="en-US" altLang="en-US" sz="1400" kern="0" dirty="0">
              <a:solidFill>
                <a:schemeClr val="bg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6640" y="1696463"/>
            <a:ext cx="14402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Lorem Ipsum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6640" y="2685519"/>
            <a:ext cx="14402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Lorem Ipsum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6640" y="3644873"/>
            <a:ext cx="14402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Lorem Ipsum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6640" y="4642257"/>
            <a:ext cx="14402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600" dirty="0">
                <a:solidFill>
                  <a:schemeClr val="bg1"/>
                </a:solidFill>
              </a:rPr>
              <a:t>Lorem Ipsum 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8910510" y="1269489"/>
            <a:ext cx="1234440" cy="1237266"/>
            <a:chOff x="3718539" y="1352733"/>
            <a:chExt cx="640080" cy="641545"/>
          </a:xfrm>
        </p:grpSpPr>
        <p:sp>
          <p:nvSpPr>
            <p:cNvPr id="39" name="Oval 38"/>
            <p:cNvSpPr/>
            <p:nvPr/>
          </p:nvSpPr>
          <p:spPr>
            <a:xfrm>
              <a:off x="3718539" y="1352733"/>
              <a:ext cx="640080" cy="640080"/>
            </a:xfrm>
            <a:prstGeom prst="ellipse">
              <a:avLst/>
            </a:prstGeom>
            <a:noFill/>
            <a:ln w="254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57626" y="1552575"/>
              <a:ext cx="492125" cy="441703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90148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90148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90148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90148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90148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897"/>
                <a:gd name="connsiteX1" fmla="*/ 358775 w 492125"/>
                <a:gd name="connsiteY1" fmla="*/ 0 h 441897"/>
                <a:gd name="connsiteX2" fmla="*/ 492125 w 492125"/>
                <a:gd name="connsiteY2" fmla="*/ 190148 h 441897"/>
                <a:gd name="connsiteX3" fmla="*/ 177800 w 492125"/>
                <a:gd name="connsiteY3" fmla="*/ 441325 h 441897"/>
                <a:gd name="connsiteX4" fmla="*/ 0 w 492125"/>
                <a:gd name="connsiteY4" fmla="*/ 247650 h 441897"/>
                <a:gd name="connsiteX0" fmla="*/ 0 w 492125"/>
                <a:gd name="connsiteY0" fmla="*/ 247650 h 442188"/>
                <a:gd name="connsiteX1" fmla="*/ 358775 w 492125"/>
                <a:gd name="connsiteY1" fmla="*/ 0 h 442188"/>
                <a:gd name="connsiteX2" fmla="*/ 492125 w 492125"/>
                <a:gd name="connsiteY2" fmla="*/ 190148 h 442188"/>
                <a:gd name="connsiteX3" fmla="*/ 177800 w 492125"/>
                <a:gd name="connsiteY3" fmla="*/ 441325 h 442188"/>
                <a:gd name="connsiteX4" fmla="*/ 0 w 492125"/>
                <a:gd name="connsiteY4" fmla="*/ 247650 h 442188"/>
                <a:gd name="connsiteX0" fmla="*/ 0 w 492125"/>
                <a:gd name="connsiteY0" fmla="*/ 247650 h 442527"/>
                <a:gd name="connsiteX1" fmla="*/ 358775 w 492125"/>
                <a:gd name="connsiteY1" fmla="*/ 0 h 442527"/>
                <a:gd name="connsiteX2" fmla="*/ 492125 w 492125"/>
                <a:gd name="connsiteY2" fmla="*/ 190148 h 442527"/>
                <a:gd name="connsiteX3" fmla="*/ 177800 w 492125"/>
                <a:gd name="connsiteY3" fmla="*/ 441325 h 442527"/>
                <a:gd name="connsiteX4" fmla="*/ 0 w 492125"/>
                <a:gd name="connsiteY4" fmla="*/ 247650 h 442527"/>
                <a:gd name="connsiteX0" fmla="*/ 0 w 492125"/>
                <a:gd name="connsiteY0" fmla="*/ 247650 h 442319"/>
                <a:gd name="connsiteX1" fmla="*/ 358775 w 492125"/>
                <a:gd name="connsiteY1" fmla="*/ 0 h 442319"/>
                <a:gd name="connsiteX2" fmla="*/ 492125 w 492125"/>
                <a:gd name="connsiteY2" fmla="*/ 190148 h 442319"/>
                <a:gd name="connsiteX3" fmla="*/ 177800 w 492125"/>
                <a:gd name="connsiteY3" fmla="*/ 441325 h 442319"/>
                <a:gd name="connsiteX4" fmla="*/ 0 w 492125"/>
                <a:gd name="connsiteY4" fmla="*/ 247650 h 442319"/>
                <a:gd name="connsiteX0" fmla="*/ 0 w 492125"/>
                <a:gd name="connsiteY0" fmla="*/ 247650 h 442380"/>
                <a:gd name="connsiteX1" fmla="*/ 358775 w 492125"/>
                <a:gd name="connsiteY1" fmla="*/ 0 h 442380"/>
                <a:gd name="connsiteX2" fmla="*/ 492125 w 492125"/>
                <a:gd name="connsiteY2" fmla="*/ 190148 h 442380"/>
                <a:gd name="connsiteX3" fmla="*/ 177800 w 492125"/>
                <a:gd name="connsiteY3" fmla="*/ 441325 h 442380"/>
                <a:gd name="connsiteX4" fmla="*/ 0 w 492125"/>
                <a:gd name="connsiteY4" fmla="*/ 247650 h 442380"/>
                <a:gd name="connsiteX0" fmla="*/ 0 w 492125"/>
                <a:gd name="connsiteY0" fmla="*/ 247650 h 442440"/>
                <a:gd name="connsiteX1" fmla="*/ 358775 w 492125"/>
                <a:gd name="connsiteY1" fmla="*/ 0 h 442440"/>
                <a:gd name="connsiteX2" fmla="*/ 492125 w 492125"/>
                <a:gd name="connsiteY2" fmla="*/ 190148 h 442440"/>
                <a:gd name="connsiteX3" fmla="*/ 177800 w 492125"/>
                <a:gd name="connsiteY3" fmla="*/ 441325 h 442440"/>
                <a:gd name="connsiteX4" fmla="*/ 0 w 492125"/>
                <a:gd name="connsiteY4" fmla="*/ 247650 h 442440"/>
                <a:gd name="connsiteX0" fmla="*/ 0 w 492125"/>
                <a:gd name="connsiteY0" fmla="*/ 247650 h 441466"/>
                <a:gd name="connsiteX1" fmla="*/ 358775 w 492125"/>
                <a:gd name="connsiteY1" fmla="*/ 0 h 441466"/>
                <a:gd name="connsiteX2" fmla="*/ 492125 w 492125"/>
                <a:gd name="connsiteY2" fmla="*/ 190148 h 441466"/>
                <a:gd name="connsiteX3" fmla="*/ 177800 w 492125"/>
                <a:gd name="connsiteY3" fmla="*/ 441325 h 441466"/>
                <a:gd name="connsiteX4" fmla="*/ 0 w 492125"/>
                <a:gd name="connsiteY4" fmla="*/ 247650 h 441466"/>
                <a:gd name="connsiteX0" fmla="*/ 0 w 492125"/>
                <a:gd name="connsiteY0" fmla="*/ 247650 h 441467"/>
                <a:gd name="connsiteX1" fmla="*/ 358775 w 492125"/>
                <a:gd name="connsiteY1" fmla="*/ 0 h 441467"/>
                <a:gd name="connsiteX2" fmla="*/ 492125 w 492125"/>
                <a:gd name="connsiteY2" fmla="*/ 190148 h 441467"/>
                <a:gd name="connsiteX3" fmla="*/ 177800 w 492125"/>
                <a:gd name="connsiteY3" fmla="*/ 441325 h 441467"/>
                <a:gd name="connsiteX4" fmla="*/ 0 w 492125"/>
                <a:gd name="connsiteY4" fmla="*/ 247650 h 441467"/>
                <a:gd name="connsiteX0" fmla="*/ 0 w 492125"/>
                <a:gd name="connsiteY0" fmla="*/ 247650 h 441703"/>
                <a:gd name="connsiteX1" fmla="*/ 358775 w 492125"/>
                <a:gd name="connsiteY1" fmla="*/ 0 h 441703"/>
                <a:gd name="connsiteX2" fmla="*/ 492125 w 492125"/>
                <a:gd name="connsiteY2" fmla="*/ 190148 h 441703"/>
                <a:gd name="connsiteX3" fmla="*/ 177800 w 492125"/>
                <a:gd name="connsiteY3" fmla="*/ 441325 h 441703"/>
                <a:gd name="connsiteX4" fmla="*/ 0 w 492125"/>
                <a:gd name="connsiteY4" fmla="*/ 247650 h 44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25" h="441703">
                  <a:moveTo>
                    <a:pt x="0" y="247650"/>
                  </a:moveTo>
                  <a:cubicBezTo>
                    <a:pt x="23812" y="174096"/>
                    <a:pt x="277813" y="6350"/>
                    <a:pt x="358775" y="0"/>
                  </a:cubicBezTo>
                  <a:cubicBezTo>
                    <a:pt x="401637" y="66675"/>
                    <a:pt x="414337" y="79200"/>
                    <a:pt x="492125" y="190148"/>
                  </a:cubicBezTo>
                  <a:cubicBezTo>
                    <a:pt x="472310" y="322322"/>
                    <a:pt x="324379" y="449557"/>
                    <a:pt x="177800" y="441325"/>
                  </a:cubicBezTo>
                  <a:cubicBezTo>
                    <a:pt x="147638" y="412750"/>
                    <a:pt x="96838" y="365654"/>
                    <a:pt x="0" y="24765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3863974" y="1552574"/>
              <a:ext cx="352425" cy="238126"/>
            </a:xfrm>
            <a:prstGeom prst="roundRect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42" name="Freeform 84"/>
            <p:cNvSpPr>
              <a:spLocks noEditPoints="1"/>
            </p:cNvSpPr>
            <p:nvPr/>
          </p:nvSpPr>
          <p:spPr bwMode="auto">
            <a:xfrm>
              <a:off x="3846702" y="1532730"/>
              <a:ext cx="383757" cy="280086"/>
            </a:xfrm>
            <a:custGeom>
              <a:avLst/>
              <a:gdLst>
                <a:gd name="T0" fmla="*/ 27 w 217"/>
                <a:gd name="T1" fmla="*/ 0 h 143"/>
                <a:gd name="T2" fmla="*/ 21 w 217"/>
                <a:gd name="T3" fmla="*/ 1 h 143"/>
                <a:gd name="T4" fmla="*/ 12 w 217"/>
                <a:gd name="T5" fmla="*/ 5 h 143"/>
                <a:gd name="T6" fmla="*/ 5 w 217"/>
                <a:gd name="T7" fmla="*/ 13 h 143"/>
                <a:gd name="T8" fmla="*/ 1 w 217"/>
                <a:gd name="T9" fmla="*/ 22 h 143"/>
                <a:gd name="T10" fmla="*/ 0 w 217"/>
                <a:gd name="T11" fmla="*/ 115 h 143"/>
                <a:gd name="T12" fmla="*/ 1 w 217"/>
                <a:gd name="T13" fmla="*/ 121 h 143"/>
                <a:gd name="T14" fmla="*/ 5 w 217"/>
                <a:gd name="T15" fmla="*/ 130 h 143"/>
                <a:gd name="T16" fmla="*/ 12 w 217"/>
                <a:gd name="T17" fmla="*/ 138 h 143"/>
                <a:gd name="T18" fmla="*/ 21 w 217"/>
                <a:gd name="T19" fmla="*/ 142 h 143"/>
                <a:gd name="T20" fmla="*/ 190 w 217"/>
                <a:gd name="T21" fmla="*/ 143 h 143"/>
                <a:gd name="T22" fmla="*/ 196 w 217"/>
                <a:gd name="T23" fmla="*/ 142 h 143"/>
                <a:gd name="T24" fmla="*/ 205 w 217"/>
                <a:gd name="T25" fmla="*/ 138 h 143"/>
                <a:gd name="T26" fmla="*/ 212 w 217"/>
                <a:gd name="T27" fmla="*/ 130 h 143"/>
                <a:gd name="T28" fmla="*/ 216 w 217"/>
                <a:gd name="T29" fmla="*/ 121 h 143"/>
                <a:gd name="T30" fmla="*/ 217 w 217"/>
                <a:gd name="T31" fmla="*/ 27 h 143"/>
                <a:gd name="T32" fmla="*/ 216 w 217"/>
                <a:gd name="T33" fmla="*/ 22 h 143"/>
                <a:gd name="T34" fmla="*/ 212 w 217"/>
                <a:gd name="T35" fmla="*/ 13 h 143"/>
                <a:gd name="T36" fmla="*/ 205 w 217"/>
                <a:gd name="T37" fmla="*/ 5 h 143"/>
                <a:gd name="T38" fmla="*/ 196 w 217"/>
                <a:gd name="T39" fmla="*/ 1 h 143"/>
                <a:gd name="T40" fmla="*/ 190 w 217"/>
                <a:gd name="T41" fmla="*/ 0 h 143"/>
                <a:gd name="T42" fmla="*/ 61 w 217"/>
                <a:gd name="T43" fmla="*/ 71 h 143"/>
                <a:gd name="T44" fmla="*/ 13 w 217"/>
                <a:gd name="T45" fmla="*/ 36 h 143"/>
                <a:gd name="T46" fmla="*/ 204 w 217"/>
                <a:gd name="T47" fmla="*/ 115 h 143"/>
                <a:gd name="T48" fmla="*/ 200 w 217"/>
                <a:gd name="T49" fmla="*/ 125 h 143"/>
                <a:gd name="T50" fmla="*/ 190 w 217"/>
                <a:gd name="T51" fmla="*/ 129 h 143"/>
                <a:gd name="T52" fmla="*/ 27 w 217"/>
                <a:gd name="T53" fmla="*/ 129 h 143"/>
                <a:gd name="T54" fmla="*/ 17 w 217"/>
                <a:gd name="T55" fmla="*/ 125 h 143"/>
                <a:gd name="T56" fmla="*/ 13 w 217"/>
                <a:gd name="T57" fmla="*/ 115 h 143"/>
                <a:gd name="T58" fmla="*/ 96 w 217"/>
                <a:gd name="T59" fmla="*/ 98 h 143"/>
                <a:gd name="T60" fmla="*/ 102 w 217"/>
                <a:gd name="T61" fmla="*/ 101 h 143"/>
                <a:gd name="T62" fmla="*/ 109 w 217"/>
                <a:gd name="T63" fmla="*/ 102 h 143"/>
                <a:gd name="T64" fmla="*/ 121 w 217"/>
                <a:gd name="T65" fmla="*/ 98 h 143"/>
                <a:gd name="T66" fmla="*/ 204 w 217"/>
                <a:gd name="T67" fmla="*/ 115 h 143"/>
                <a:gd name="T68" fmla="*/ 204 w 217"/>
                <a:gd name="T69" fmla="*/ 107 h 143"/>
                <a:gd name="T70" fmla="*/ 204 w 217"/>
                <a:gd name="T71" fmla="*/ 36 h 143"/>
                <a:gd name="T72" fmla="*/ 117 w 217"/>
                <a:gd name="T73" fmla="*/ 92 h 143"/>
                <a:gd name="T74" fmla="*/ 113 w 217"/>
                <a:gd name="T75" fmla="*/ 95 h 143"/>
                <a:gd name="T76" fmla="*/ 109 w 217"/>
                <a:gd name="T77" fmla="*/ 96 h 143"/>
                <a:gd name="T78" fmla="*/ 100 w 217"/>
                <a:gd name="T79" fmla="*/ 92 h 143"/>
                <a:gd name="T80" fmla="*/ 66 w 217"/>
                <a:gd name="T81" fmla="*/ 67 h 143"/>
                <a:gd name="T82" fmla="*/ 13 w 217"/>
                <a:gd name="T83" fmla="*/ 27 h 143"/>
                <a:gd name="T84" fmla="*/ 14 w 217"/>
                <a:gd name="T85" fmla="*/ 22 h 143"/>
                <a:gd name="T86" fmla="*/ 21 w 217"/>
                <a:gd name="T87" fmla="*/ 15 h 143"/>
                <a:gd name="T88" fmla="*/ 190 w 217"/>
                <a:gd name="T89" fmla="*/ 14 h 143"/>
                <a:gd name="T90" fmla="*/ 195 w 217"/>
                <a:gd name="T91" fmla="*/ 15 h 143"/>
                <a:gd name="T92" fmla="*/ 203 w 217"/>
                <a:gd name="T93" fmla="*/ 22 h 143"/>
                <a:gd name="T94" fmla="*/ 117 w 217"/>
                <a:gd name="T95" fmla="*/ 9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143">
                  <a:moveTo>
                    <a:pt x="190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8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21"/>
                  </a:lnTo>
                  <a:lnTo>
                    <a:pt x="2" y="126"/>
                  </a:lnTo>
                  <a:lnTo>
                    <a:pt x="5" y="130"/>
                  </a:lnTo>
                  <a:lnTo>
                    <a:pt x="8" y="135"/>
                  </a:lnTo>
                  <a:lnTo>
                    <a:pt x="12" y="138"/>
                  </a:lnTo>
                  <a:lnTo>
                    <a:pt x="16" y="141"/>
                  </a:lnTo>
                  <a:lnTo>
                    <a:pt x="21" y="142"/>
                  </a:lnTo>
                  <a:lnTo>
                    <a:pt x="27" y="143"/>
                  </a:lnTo>
                  <a:lnTo>
                    <a:pt x="190" y="143"/>
                  </a:lnTo>
                  <a:lnTo>
                    <a:pt x="190" y="143"/>
                  </a:lnTo>
                  <a:lnTo>
                    <a:pt x="196" y="142"/>
                  </a:lnTo>
                  <a:lnTo>
                    <a:pt x="201" y="141"/>
                  </a:lnTo>
                  <a:lnTo>
                    <a:pt x="205" y="138"/>
                  </a:lnTo>
                  <a:lnTo>
                    <a:pt x="209" y="135"/>
                  </a:lnTo>
                  <a:lnTo>
                    <a:pt x="212" y="130"/>
                  </a:lnTo>
                  <a:lnTo>
                    <a:pt x="215" y="126"/>
                  </a:lnTo>
                  <a:lnTo>
                    <a:pt x="216" y="121"/>
                  </a:lnTo>
                  <a:lnTo>
                    <a:pt x="217" y="115"/>
                  </a:lnTo>
                  <a:lnTo>
                    <a:pt x="217" y="27"/>
                  </a:lnTo>
                  <a:lnTo>
                    <a:pt x="217" y="27"/>
                  </a:lnTo>
                  <a:lnTo>
                    <a:pt x="216" y="22"/>
                  </a:lnTo>
                  <a:lnTo>
                    <a:pt x="215" y="17"/>
                  </a:lnTo>
                  <a:lnTo>
                    <a:pt x="212" y="13"/>
                  </a:lnTo>
                  <a:lnTo>
                    <a:pt x="209" y="8"/>
                  </a:lnTo>
                  <a:lnTo>
                    <a:pt x="205" y="5"/>
                  </a:lnTo>
                  <a:lnTo>
                    <a:pt x="201" y="2"/>
                  </a:lnTo>
                  <a:lnTo>
                    <a:pt x="196" y="1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3" y="36"/>
                  </a:moveTo>
                  <a:lnTo>
                    <a:pt x="61" y="71"/>
                  </a:lnTo>
                  <a:lnTo>
                    <a:pt x="13" y="107"/>
                  </a:lnTo>
                  <a:lnTo>
                    <a:pt x="13" y="36"/>
                  </a:lnTo>
                  <a:close/>
                  <a:moveTo>
                    <a:pt x="204" y="115"/>
                  </a:moveTo>
                  <a:lnTo>
                    <a:pt x="204" y="115"/>
                  </a:lnTo>
                  <a:lnTo>
                    <a:pt x="203" y="121"/>
                  </a:lnTo>
                  <a:lnTo>
                    <a:pt x="200" y="125"/>
                  </a:lnTo>
                  <a:lnTo>
                    <a:pt x="195" y="128"/>
                  </a:lnTo>
                  <a:lnTo>
                    <a:pt x="190" y="129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1" y="128"/>
                  </a:lnTo>
                  <a:lnTo>
                    <a:pt x="17" y="125"/>
                  </a:lnTo>
                  <a:lnTo>
                    <a:pt x="14" y="121"/>
                  </a:lnTo>
                  <a:lnTo>
                    <a:pt x="13" y="115"/>
                  </a:lnTo>
                  <a:lnTo>
                    <a:pt x="66" y="76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02" y="101"/>
                  </a:lnTo>
                  <a:lnTo>
                    <a:pt x="109" y="102"/>
                  </a:lnTo>
                  <a:lnTo>
                    <a:pt x="109" y="102"/>
                  </a:lnTo>
                  <a:lnTo>
                    <a:pt x="115" y="101"/>
                  </a:lnTo>
                  <a:lnTo>
                    <a:pt x="121" y="98"/>
                  </a:lnTo>
                  <a:lnTo>
                    <a:pt x="151" y="76"/>
                  </a:lnTo>
                  <a:lnTo>
                    <a:pt x="204" y="115"/>
                  </a:lnTo>
                  <a:lnTo>
                    <a:pt x="204" y="115"/>
                  </a:lnTo>
                  <a:close/>
                  <a:moveTo>
                    <a:pt x="204" y="107"/>
                  </a:moveTo>
                  <a:lnTo>
                    <a:pt x="156" y="71"/>
                  </a:lnTo>
                  <a:lnTo>
                    <a:pt x="204" y="36"/>
                  </a:lnTo>
                  <a:lnTo>
                    <a:pt x="204" y="107"/>
                  </a:lnTo>
                  <a:close/>
                  <a:moveTo>
                    <a:pt x="117" y="92"/>
                  </a:moveTo>
                  <a:lnTo>
                    <a:pt x="117" y="92"/>
                  </a:lnTo>
                  <a:lnTo>
                    <a:pt x="113" y="95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4" y="95"/>
                  </a:lnTo>
                  <a:lnTo>
                    <a:pt x="100" y="92"/>
                  </a:lnTo>
                  <a:lnTo>
                    <a:pt x="73" y="71"/>
                  </a:lnTo>
                  <a:lnTo>
                    <a:pt x="66" y="6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4" y="22"/>
                  </a:lnTo>
                  <a:lnTo>
                    <a:pt x="17" y="18"/>
                  </a:lnTo>
                  <a:lnTo>
                    <a:pt x="21" y="15"/>
                  </a:lnTo>
                  <a:lnTo>
                    <a:pt x="27" y="14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95" y="15"/>
                  </a:lnTo>
                  <a:lnTo>
                    <a:pt x="200" y="18"/>
                  </a:lnTo>
                  <a:lnTo>
                    <a:pt x="203" y="22"/>
                  </a:lnTo>
                  <a:lnTo>
                    <a:pt x="204" y="27"/>
                  </a:lnTo>
                  <a:lnTo>
                    <a:pt x="117" y="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98571250"/>
      </p:ext>
    </p:extLst>
  </p:cSld>
  <p:clrMapOvr>
    <a:masterClrMapping/>
  </p:clrMapOvr>
</p:sld>
</file>

<file path=ppt/slides/slide5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 175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5</a:t>
            </a:fld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SALES METHODS</a:t>
            </a:r>
          </a:p>
        </p:txBody>
      </p:sp>
      <p:sp>
        <p:nvSpPr>
          <p:cNvPr id="40" name="Text Placeholder 3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EFFECTIVE SALES</a:t>
            </a:r>
          </a:p>
        </p:txBody>
      </p:sp>
      <p:sp>
        <p:nvSpPr>
          <p:cNvPr id="38" name="Rectangle 37"/>
          <p:cNvSpPr/>
          <p:nvPr>
            <p:custDataLst>
              <p:tags r:id="rId3"/>
            </p:custDataLst>
          </p:nvPr>
        </p:nvSpPr>
        <p:spPr>
          <a:xfrm>
            <a:off x="415544" y="5648236"/>
            <a:ext cx="113700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884764" y="1860578"/>
            <a:ext cx="4422475" cy="1113874"/>
            <a:chOff x="2360763" y="2125464"/>
            <a:chExt cx="4422475" cy="1445161"/>
          </a:xfrm>
        </p:grpSpPr>
        <p:cxnSp>
          <p:nvCxnSpPr>
            <p:cNvPr id="11" name="Straight Connector 10"/>
            <p:cNvCxnSpPr/>
            <p:nvPr/>
          </p:nvCxnSpPr>
          <p:spPr>
            <a:xfrm flipV="1">
              <a:off x="2360763" y="2717479"/>
              <a:ext cx="0" cy="305860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>
            <a:xfrm flipV="1">
              <a:off x="4572000" y="2125464"/>
              <a:ext cx="0" cy="1445161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>
            <a:xfrm flipV="1">
              <a:off x="6783237" y="2725954"/>
              <a:ext cx="0" cy="306404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>
            <a:xfrm>
              <a:off x="2360763" y="2725954"/>
              <a:ext cx="2204360" cy="255707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>
            <a:xfrm flipH="1">
              <a:off x="4589724" y="2725954"/>
              <a:ext cx="2193514" cy="233061"/>
            </a:xfrm>
            <a:prstGeom prst="line">
              <a:avLst/>
            </a:prstGeom>
            <a:noFill/>
            <a:ln w="25400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/>
          </p:spPr>
        </p:cxnSp>
      </p:grpSp>
      <p:grpSp>
        <p:nvGrpSpPr>
          <p:cNvPr id="2" name="Group 1"/>
          <p:cNvGrpSpPr/>
          <p:nvPr/>
        </p:nvGrpSpPr>
        <p:grpSpPr>
          <a:xfrm>
            <a:off x="5739723" y="1142690"/>
            <a:ext cx="712557" cy="633689"/>
            <a:chOff x="4215722" y="1142689"/>
            <a:chExt cx="712557" cy="633689"/>
          </a:xfrm>
        </p:grpSpPr>
        <p:sp>
          <p:nvSpPr>
            <p:cNvPr id="17" name="Rectangle 16"/>
            <p:cNvSpPr/>
            <p:nvPr/>
          </p:nvSpPr>
          <p:spPr>
            <a:xfrm>
              <a:off x="4238282" y="1167240"/>
              <a:ext cx="653682" cy="448863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GB" kern="0">
                <a:solidFill>
                  <a:prstClr val="white"/>
                </a:solidFill>
              </a:endParaRPr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 flipH="1">
              <a:off x="4215722" y="1142689"/>
              <a:ext cx="712557" cy="633689"/>
            </a:xfrm>
            <a:custGeom>
              <a:avLst/>
              <a:gdLst>
                <a:gd name="T0" fmla="*/ 796 w 864"/>
                <a:gd name="T1" fmla="*/ 0 h 768"/>
                <a:gd name="T2" fmla="*/ 68 w 864"/>
                <a:gd name="T3" fmla="*/ 0 h 768"/>
                <a:gd name="T4" fmla="*/ 0 w 864"/>
                <a:gd name="T5" fmla="*/ 68 h 768"/>
                <a:gd name="T6" fmla="*/ 0 w 864"/>
                <a:gd name="T7" fmla="*/ 551 h 768"/>
                <a:gd name="T8" fmla="*/ 68 w 864"/>
                <a:gd name="T9" fmla="*/ 619 h 768"/>
                <a:gd name="T10" fmla="*/ 796 w 864"/>
                <a:gd name="T11" fmla="*/ 619 h 768"/>
                <a:gd name="T12" fmla="*/ 864 w 864"/>
                <a:gd name="T13" fmla="*/ 551 h 768"/>
                <a:gd name="T14" fmla="*/ 864 w 864"/>
                <a:gd name="T15" fmla="*/ 68 h 768"/>
                <a:gd name="T16" fmla="*/ 796 w 864"/>
                <a:gd name="T17" fmla="*/ 0 h 768"/>
                <a:gd name="T18" fmla="*/ 814 w 864"/>
                <a:gd name="T19" fmla="*/ 518 h 768"/>
                <a:gd name="T20" fmla="*/ 52 w 864"/>
                <a:gd name="T21" fmla="*/ 518 h 768"/>
                <a:gd name="T22" fmla="*/ 52 w 864"/>
                <a:gd name="T23" fmla="*/ 53 h 768"/>
                <a:gd name="T24" fmla="*/ 814 w 864"/>
                <a:gd name="T25" fmla="*/ 53 h 768"/>
                <a:gd name="T26" fmla="*/ 814 w 864"/>
                <a:gd name="T27" fmla="*/ 518 h 768"/>
                <a:gd name="T28" fmla="*/ 551 w 864"/>
                <a:gd name="T29" fmla="*/ 732 h 768"/>
                <a:gd name="T30" fmla="*/ 640 w 864"/>
                <a:gd name="T31" fmla="*/ 732 h 768"/>
                <a:gd name="T32" fmla="*/ 640 w 864"/>
                <a:gd name="T33" fmla="*/ 768 h 768"/>
                <a:gd name="T34" fmla="*/ 225 w 864"/>
                <a:gd name="T35" fmla="*/ 768 h 768"/>
                <a:gd name="T36" fmla="*/ 225 w 864"/>
                <a:gd name="T37" fmla="*/ 732 h 768"/>
                <a:gd name="T38" fmla="*/ 314 w 864"/>
                <a:gd name="T39" fmla="*/ 732 h 768"/>
                <a:gd name="T40" fmla="*/ 342 w 864"/>
                <a:gd name="T41" fmla="*/ 684 h 768"/>
                <a:gd name="T42" fmla="*/ 358 w 864"/>
                <a:gd name="T43" fmla="*/ 663 h 768"/>
                <a:gd name="T44" fmla="*/ 432 w 864"/>
                <a:gd name="T45" fmla="*/ 663 h 768"/>
                <a:gd name="T46" fmla="*/ 507 w 864"/>
                <a:gd name="T47" fmla="*/ 663 h 768"/>
                <a:gd name="T48" fmla="*/ 522 w 864"/>
                <a:gd name="T49" fmla="*/ 684 h 768"/>
                <a:gd name="T50" fmla="*/ 551 w 864"/>
                <a:gd name="T51" fmla="*/ 732 h 768"/>
                <a:gd name="T52" fmla="*/ 152 w 864"/>
                <a:gd name="T53" fmla="*/ 244 h 768"/>
                <a:gd name="T54" fmla="*/ 152 w 864"/>
                <a:gd name="T55" fmla="*/ 121 h 768"/>
                <a:gd name="T56" fmla="*/ 268 w 864"/>
                <a:gd name="T57" fmla="*/ 126 h 768"/>
                <a:gd name="T58" fmla="*/ 283 w 864"/>
                <a:gd name="T59" fmla="*/ 142 h 768"/>
                <a:gd name="T60" fmla="*/ 267 w 864"/>
                <a:gd name="T61" fmla="*/ 157 h 768"/>
                <a:gd name="T62" fmla="*/ 206 w 864"/>
                <a:gd name="T63" fmla="*/ 154 h 768"/>
                <a:gd name="T64" fmla="*/ 329 w 864"/>
                <a:gd name="T65" fmla="*/ 258 h 768"/>
                <a:gd name="T66" fmla="*/ 364 w 864"/>
                <a:gd name="T67" fmla="*/ 257 h 768"/>
                <a:gd name="T68" fmla="*/ 379 w 864"/>
                <a:gd name="T69" fmla="*/ 242 h 768"/>
                <a:gd name="T70" fmla="*/ 457 w 864"/>
                <a:gd name="T71" fmla="*/ 237 h 768"/>
                <a:gd name="T72" fmla="*/ 705 w 864"/>
                <a:gd name="T73" fmla="*/ 421 h 768"/>
                <a:gd name="T74" fmla="*/ 708 w 864"/>
                <a:gd name="T75" fmla="*/ 443 h 768"/>
                <a:gd name="T76" fmla="*/ 695 w 864"/>
                <a:gd name="T77" fmla="*/ 450 h 768"/>
                <a:gd name="T78" fmla="*/ 686 w 864"/>
                <a:gd name="T79" fmla="*/ 446 h 768"/>
                <a:gd name="T80" fmla="*/ 438 w 864"/>
                <a:gd name="T81" fmla="*/ 263 h 768"/>
                <a:gd name="T82" fmla="*/ 401 w 864"/>
                <a:gd name="T83" fmla="*/ 265 h 768"/>
                <a:gd name="T84" fmla="*/ 386 w 864"/>
                <a:gd name="T85" fmla="*/ 279 h 768"/>
                <a:gd name="T86" fmla="*/ 309 w 864"/>
                <a:gd name="T87" fmla="*/ 282 h 768"/>
                <a:gd name="T88" fmla="*/ 184 w 864"/>
                <a:gd name="T89" fmla="*/ 176 h 768"/>
                <a:gd name="T90" fmla="*/ 184 w 864"/>
                <a:gd name="T91" fmla="*/ 244 h 768"/>
                <a:gd name="T92" fmla="*/ 168 w 864"/>
                <a:gd name="T93" fmla="*/ 260 h 768"/>
                <a:gd name="T94" fmla="*/ 152 w 864"/>
                <a:gd name="T95" fmla="*/ 24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64" h="768">
                  <a:moveTo>
                    <a:pt x="79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1"/>
                    <a:pt x="0" y="68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0" y="588"/>
                    <a:pt x="30" y="619"/>
                    <a:pt x="68" y="619"/>
                  </a:cubicBezTo>
                  <a:cubicBezTo>
                    <a:pt x="796" y="619"/>
                    <a:pt x="796" y="619"/>
                    <a:pt x="796" y="619"/>
                  </a:cubicBezTo>
                  <a:cubicBezTo>
                    <a:pt x="833" y="619"/>
                    <a:pt x="864" y="588"/>
                    <a:pt x="864" y="551"/>
                  </a:cubicBezTo>
                  <a:cubicBezTo>
                    <a:pt x="864" y="68"/>
                    <a:pt x="864" y="68"/>
                    <a:pt x="864" y="68"/>
                  </a:cubicBezTo>
                  <a:cubicBezTo>
                    <a:pt x="864" y="31"/>
                    <a:pt x="833" y="0"/>
                    <a:pt x="796" y="0"/>
                  </a:cubicBezTo>
                  <a:close/>
                  <a:moveTo>
                    <a:pt x="814" y="518"/>
                  </a:moveTo>
                  <a:cubicBezTo>
                    <a:pt x="52" y="518"/>
                    <a:pt x="52" y="518"/>
                    <a:pt x="52" y="518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814" y="53"/>
                    <a:pt x="814" y="53"/>
                    <a:pt x="814" y="53"/>
                  </a:cubicBezTo>
                  <a:lnTo>
                    <a:pt x="814" y="518"/>
                  </a:lnTo>
                  <a:close/>
                  <a:moveTo>
                    <a:pt x="551" y="732"/>
                  </a:moveTo>
                  <a:cubicBezTo>
                    <a:pt x="640" y="732"/>
                    <a:pt x="640" y="732"/>
                    <a:pt x="640" y="732"/>
                  </a:cubicBezTo>
                  <a:cubicBezTo>
                    <a:pt x="640" y="768"/>
                    <a:pt x="640" y="768"/>
                    <a:pt x="640" y="768"/>
                  </a:cubicBezTo>
                  <a:cubicBezTo>
                    <a:pt x="225" y="768"/>
                    <a:pt x="225" y="768"/>
                    <a:pt x="225" y="768"/>
                  </a:cubicBezTo>
                  <a:cubicBezTo>
                    <a:pt x="225" y="732"/>
                    <a:pt x="225" y="732"/>
                    <a:pt x="225" y="732"/>
                  </a:cubicBezTo>
                  <a:cubicBezTo>
                    <a:pt x="314" y="732"/>
                    <a:pt x="314" y="732"/>
                    <a:pt x="314" y="732"/>
                  </a:cubicBezTo>
                  <a:cubicBezTo>
                    <a:pt x="321" y="725"/>
                    <a:pt x="332" y="711"/>
                    <a:pt x="342" y="684"/>
                  </a:cubicBezTo>
                  <a:cubicBezTo>
                    <a:pt x="342" y="684"/>
                    <a:pt x="348" y="664"/>
                    <a:pt x="358" y="663"/>
                  </a:cubicBezTo>
                  <a:cubicBezTo>
                    <a:pt x="363" y="662"/>
                    <a:pt x="398" y="662"/>
                    <a:pt x="432" y="663"/>
                  </a:cubicBezTo>
                  <a:cubicBezTo>
                    <a:pt x="467" y="662"/>
                    <a:pt x="502" y="662"/>
                    <a:pt x="507" y="663"/>
                  </a:cubicBezTo>
                  <a:cubicBezTo>
                    <a:pt x="517" y="664"/>
                    <a:pt x="522" y="684"/>
                    <a:pt x="522" y="684"/>
                  </a:cubicBezTo>
                  <a:cubicBezTo>
                    <a:pt x="533" y="711"/>
                    <a:pt x="543" y="725"/>
                    <a:pt x="551" y="732"/>
                  </a:cubicBezTo>
                  <a:close/>
                  <a:moveTo>
                    <a:pt x="152" y="244"/>
                  </a:moveTo>
                  <a:cubicBezTo>
                    <a:pt x="152" y="121"/>
                    <a:pt x="152" y="121"/>
                    <a:pt x="152" y="121"/>
                  </a:cubicBezTo>
                  <a:cubicBezTo>
                    <a:pt x="268" y="126"/>
                    <a:pt x="268" y="126"/>
                    <a:pt x="268" y="126"/>
                  </a:cubicBezTo>
                  <a:cubicBezTo>
                    <a:pt x="277" y="126"/>
                    <a:pt x="283" y="133"/>
                    <a:pt x="283" y="142"/>
                  </a:cubicBezTo>
                  <a:cubicBezTo>
                    <a:pt x="283" y="150"/>
                    <a:pt x="276" y="157"/>
                    <a:pt x="267" y="157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329" y="258"/>
                    <a:pt x="329" y="258"/>
                    <a:pt x="329" y="258"/>
                  </a:cubicBezTo>
                  <a:cubicBezTo>
                    <a:pt x="339" y="266"/>
                    <a:pt x="355" y="266"/>
                    <a:pt x="364" y="257"/>
                  </a:cubicBezTo>
                  <a:cubicBezTo>
                    <a:pt x="379" y="242"/>
                    <a:pt x="379" y="242"/>
                    <a:pt x="379" y="242"/>
                  </a:cubicBezTo>
                  <a:cubicBezTo>
                    <a:pt x="400" y="223"/>
                    <a:pt x="434" y="220"/>
                    <a:pt x="457" y="237"/>
                  </a:cubicBezTo>
                  <a:cubicBezTo>
                    <a:pt x="705" y="421"/>
                    <a:pt x="705" y="421"/>
                    <a:pt x="705" y="421"/>
                  </a:cubicBezTo>
                  <a:cubicBezTo>
                    <a:pt x="712" y="427"/>
                    <a:pt x="713" y="436"/>
                    <a:pt x="708" y="443"/>
                  </a:cubicBezTo>
                  <a:cubicBezTo>
                    <a:pt x="705" y="447"/>
                    <a:pt x="700" y="450"/>
                    <a:pt x="695" y="450"/>
                  </a:cubicBezTo>
                  <a:cubicBezTo>
                    <a:pt x="692" y="450"/>
                    <a:pt x="689" y="449"/>
                    <a:pt x="686" y="446"/>
                  </a:cubicBezTo>
                  <a:cubicBezTo>
                    <a:pt x="438" y="263"/>
                    <a:pt x="438" y="263"/>
                    <a:pt x="438" y="263"/>
                  </a:cubicBezTo>
                  <a:cubicBezTo>
                    <a:pt x="428" y="255"/>
                    <a:pt x="410" y="256"/>
                    <a:pt x="401" y="265"/>
                  </a:cubicBezTo>
                  <a:cubicBezTo>
                    <a:pt x="386" y="279"/>
                    <a:pt x="386" y="279"/>
                    <a:pt x="386" y="279"/>
                  </a:cubicBezTo>
                  <a:cubicBezTo>
                    <a:pt x="365" y="299"/>
                    <a:pt x="331" y="300"/>
                    <a:pt x="309" y="282"/>
                  </a:cubicBezTo>
                  <a:cubicBezTo>
                    <a:pt x="184" y="176"/>
                    <a:pt x="184" y="176"/>
                    <a:pt x="184" y="176"/>
                  </a:cubicBezTo>
                  <a:cubicBezTo>
                    <a:pt x="184" y="244"/>
                    <a:pt x="184" y="244"/>
                    <a:pt x="184" y="244"/>
                  </a:cubicBezTo>
                  <a:cubicBezTo>
                    <a:pt x="184" y="253"/>
                    <a:pt x="177" y="260"/>
                    <a:pt x="168" y="260"/>
                  </a:cubicBezTo>
                  <a:cubicBezTo>
                    <a:pt x="159" y="260"/>
                    <a:pt x="152" y="253"/>
                    <a:pt x="152" y="24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GB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71299" y="2434435"/>
            <a:ext cx="640080" cy="640080"/>
            <a:chOff x="3718539" y="1352733"/>
            <a:chExt cx="640080" cy="640080"/>
          </a:xfrm>
        </p:grpSpPr>
        <p:sp>
          <p:nvSpPr>
            <p:cNvPr id="20" name="Oval 19"/>
            <p:cNvSpPr/>
            <p:nvPr/>
          </p:nvSpPr>
          <p:spPr>
            <a:xfrm>
              <a:off x="3718539" y="1352733"/>
              <a:ext cx="640080" cy="640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57626" y="1552575"/>
              <a:ext cx="480011" cy="428494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4578"/>
                <a:gd name="connsiteY0" fmla="*/ 247650 h 441325"/>
                <a:gd name="connsiteX1" fmla="*/ 358775 w 494578"/>
                <a:gd name="connsiteY1" fmla="*/ 0 h 441325"/>
                <a:gd name="connsiteX2" fmla="*/ 494578 w 494578"/>
                <a:gd name="connsiteY2" fmla="*/ 182707 h 441325"/>
                <a:gd name="connsiteX3" fmla="*/ 177800 w 494578"/>
                <a:gd name="connsiteY3" fmla="*/ 441325 h 441325"/>
                <a:gd name="connsiteX4" fmla="*/ 0 w 494578"/>
                <a:gd name="connsiteY4" fmla="*/ 247650 h 441325"/>
                <a:gd name="connsiteX0" fmla="*/ 0 w 494578"/>
                <a:gd name="connsiteY0" fmla="*/ 247650 h 441325"/>
                <a:gd name="connsiteX1" fmla="*/ 358775 w 494578"/>
                <a:gd name="connsiteY1" fmla="*/ 0 h 441325"/>
                <a:gd name="connsiteX2" fmla="*/ 494578 w 494578"/>
                <a:gd name="connsiteY2" fmla="*/ 182707 h 441325"/>
                <a:gd name="connsiteX3" fmla="*/ 177800 w 494578"/>
                <a:gd name="connsiteY3" fmla="*/ 441325 h 441325"/>
                <a:gd name="connsiteX4" fmla="*/ 0 w 494578"/>
                <a:gd name="connsiteY4" fmla="*/ 247650 h 441325"/>
                <a:gd name="connsiteX0" fmla="*/ 0 w 494578"/>
                <a:gd name="connsiteY0" fmla="*/ 247650 h 441325"/>
                <a:gd name="connsiteX1" fmla="*/ 358775 w 494578"/>
                <a:gd name="connsiteY1" fmla="*/ 0 h 441325"/>
                <a:gd name="connsiteX2" fmla="*/ 494578 w 494578"/>
                <a:gd name="connsiteY2" fmla="*/ 182707 h 441325"/>
                <a:gd name="connsiteX3" fmla="*/ 177800 w 494578"/>
                <a:gd name="connsiteY3" fmla="*/ 441325 h 441325"/>
                <a:gd name="connsiteX4" fmla="*/ 0 w 494578"/>
                <a:gd name="connsiteY4" fmla="*/ 247650 h 441325"/>
                <a:gd name="connsiteX0" fmla="*/ 0 w 494578"/>
                <a:gd name="connsiteY0" fmla="*/ 247650 h 441498"/>
                <a:gd name="connsiteX1" fmla="*/ 358775 w 494578"/>
                <a:gd name="connsiteY1" fmla="*/ 0 h 441498"/>
                <a:gd name="connsiteX2" fmla="*/ 494578 w 494578"/>
                <a:gd name="connsiteY2" fmla="*/ 182707 h 441498"/>
                <a:gd name="connsiteX3" fmla="*/ 177800 w 494578"/>
                <a:gd name="connsiteY3" fmla="*/ 441325 h 441498"/>
                <a:gd name="connsiteX4" fmla="*/ 0 w 494578"/>
                <a:gd name="connsiteY4" fmla="*/ 247650 h 4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578" h="441498">
                  <a:moveTo>
                    <a:pt x="0" y="247650"/>
                  </a:moveTo>
                  <a:cubicBezTo>
                    <a:pt x="23812" y="174096"/>
                    <a:pt x="277813" y="6350"/>
                    <a:pt x="358775" y="0"/>
                  </a:cubicBezTo>
                  <a:cubicBezTo>
                    <a:pt x="401637" y="66675"/>
                    <a:pt x="461240" y="118678"/>
                    <a:pt x="494578" y="182707"/>
                  </a:cubicBezTo>
                  <a:cubicBezTo>
                    <a:pt x="478849" y="346604"/>
                    <a:pt x="312015" y="446233"/>
                    <a:pt x="177800" y="441325"/>
                  </a:cubicBezTo>
                  <a:cubicBezTo>
                    <a:pt x="147638" y="412750"/>
                    <a:pt x="96838" y="365654"/>
                    <a:pt x="0" y="24765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863974" y="1552574"/>
              <a:ext cx="352425" cy="238126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Freeform 84"/>
            <p:cNvSpPr>
              <a:spLocks noEditPoints="1"/>
            </p:cNvSpPr>
            <p:nvPr/>
          </p:nvSpPr>
          <p:spPr bwMode="auto">
            <a:xfrm>
              <a:off x="3846701" y="1532730"/>
              <a:ext cx="383757" cy="280086"/>
            </a:xfrm>
            <a:custGeom>
              <a:avLst/>
              <a:gdLst>
                <a:gd name="T0" fmla="*/ 27 w 217"/>
                <a:gd name="T1" fmla="*/ 0 h 143"/>
                <a:gd name="T2" fmla="*/ 21 w 217"/>
                <a:gd name="T3" fmla="*/ 1 h 143"/>
                <a:gd name="T4" fmla="*/ 12 w 217"/>
                <a:gd name="T5" fmla="*/ 5 h 143"/>
                <a:gd name="T6" fmla="*/ 5 w 217"/>
                <a:gd name="T7" fmla="*/ 13 h 143"/>
                <a:gd name="T8" fmla="*/ 1 w 217"/>
                <a:gd name="T9" fmla="*/ 22 h 143"/>
                <a:gd name="T10" fmla="*/ 0 w 217"/>
                <a:gd name="T11" fmla="*/ 115 h 143"/>
                <a:gd name="T12" fmla="*/ 1 w 217"/>
                <a:gd name="T13" fmla="*/ 121 h 143"/>
                <a:gd name="T14" fmla="*/ 5 w 217"/>
                <a:gd name="T15" fmla="*/ 130 h 143"/>
                <a:gd name="T16" fmla="*/ 12 w 217"/>
                <a:gd name="T17" fmla="*/ 138 h 143"/>
                <a:gd name="T18" fmla="*/ 21 w 217"/>
                <a:gd name="T19" fmla="*/ 142 h 143"/>
                <a:gd name="T20" fmla="*/ 190 w 217"/>
                <a:gd name="T21" fmla="*/ 143 h 143"/>
                <a:gd name="T22" fmla="*/ 196 w 217"/>
                <a:gd name="T23" fmla="*/ 142 h 143"/>
                <a:gd name="T24" fmla="*/ 205 w 217"/>
                <a:gd name="T25" fmla="*/ 138 h 143"/>
                <a:gd name="T26" fmla="*/ 212 w 217"/>
                <a:gd name="T27" fmla="*/ 130 h 143"/>
                <a:gd name="T28" fmla="*/ 216 w 217"/>
                <a:gd name="T29" fmla="*/ 121 h 143"/>
                <a:gd name="T30" fmla="*/ 217 w 217"/>
                <a:gd name="T31" fmla="*/ 27 h 143"/>
                <a:gd name="T32" fmla="*/ 216 w 217"/>
                <a:gd name="T33" fmla="*/ 22 h 143"/>
                <a:gd name="T34" fmla="*/ 212 w 217"/>
                <a:gd name="T35" fmla="*/ 13 h 143"/>
                <a:gd name="T36" fmla="*/ 205 w 217"/>
                <a:gd name="T37" fmla="*/ 5 h 143"/>
                <a:gd name="T38" fmla="*/ 196 w 217"/>
                <a:gd name="T39" fmla="*/ 1 h 143"/>
                <a:gd name="T40" fmla="*/ 190 w 217"/>
                <a:gd name="T41" fmla="*/ 0 h 143"/>
                <a:gd name="T42" fmla="*/ 61 w 217"/>
                <a:gd name="T43" fmla="*/ 71 h 143"/>
                <a:gd name="T44" fmla="*/ 13 w 217"/>
                <a:gd name="T45" fmla="*/ 36 h 143"/>
                <a:gd name="T46" fmla="*/ 204 w 217"/>
                <a:gd name="T47" fmla="*/ 115 h 143"/>
                <a:gd name="T48" fmla="*/ 200 w 217"/>
                <a:gd name="T49" fmla="*/ 125 h 143"/>
                <a:gd name="T50" fmla="*/ 190 w 217"/>
                <a:gd name="T51" fmla="*/ 129 h 143"/>
                <a:gd name="T52" fmla="*/ 27 w 217"/>
                <a:gd name="T53" fmla="*/ 129 h 143"/>
                <a:gd name="T54" fmla="*/ 17 w 217"/>
                <a:gd name="T55" fmla="*/ 125 h 143"/>
                <a:gd name="T56" fmla="*/ 13 w 217"/>
                <a:gd name="T57" fmla="*/ 115 h 143"/>
                <a:gd name="T58" fmla="*/ 96 w 217"/>
                <a:gd name="T59" fmla="*/ 98 h 143"/>
                <a:gd name="T60" fmla="*/ 102 w 217"/>
                <a:gd name="T61" fmla="*/ 101 h 143"/>
                <a:gd name="T62" fmla="*/ 109 w 217"/>
                <a:gd name="T63" fmla="*/ 102 h 143"/>
                <a:gd name="T64" fmla="*/ 121 w 217"/>
                <a:gd name="T65" fmla="*/ 98 h 143"/>
                <a:gd name="T66" fmla="*/ 204 w 217"/>
                <a:gd name="T67" fmla="*/ 115 h 143"/>
                <a:gd name="T68" fmla="*/ 204 w 217"/>
                <a:gd name="T69" fmla="*/ 107 h 143"/>
                <a:gd name="T70" fmla="*/ 204 w 217"/>
                <a:gd name="T71" fmla="*/ 36 h 143"/>
                <a:gd name="T72" fmla="*/ 117 w 217"/>
                <a:gd name="T73" fmla="*/ 92 h 143"/>
                <a:gd name="T74" fmla="*/ 113 w 217"/>
                <a:gd name="T75" fmla="*/ 95 h 143"/>
                <a:gd name="T76" fmla="*/ 109 w 217"/>
                <a:gd name="T77" fmla="*/ 96 h 143"/>
                <a:gd name="T78" fmla="*/ 100 w 217"/>
                <a:gd name="T79" fmla="*/ 92 h 143"/>
                <a:gd name="T80" fmla="*/ 66 w 217"/>
                <a:gd name="T81" fmla="*/ 67 h 143"/>
                <a:gd name="T82" fmla="*/ 13 w 217"/>
                <a:gd name="T83" fmla="*/ 27 h 143"/>
                <a:gd name="T84" fmla="*/ 14 w 217"/>
                <a:gd name="T85" fmla="*/ 22 h 143"/>
                <a:gd name="T86" fmla="*/ 21 w 217"/>
                <a:gd name="T87" fmla="*/ 15 h 143"/>
                <a:gd name="T88" fmla="*/ 190 w 217"/>
                <a:gd name="T89" fmla="*/ 14 h 143"/>
                <a:gd name="T90" fmla="*/ 195 w 217"/>
                <a:gd name="T91" fmla="*/ 15 h 143"/>
                <a:gd name="T92" fmla="*/ 203 w 217"/>
                <a:gd name="T93" fmla="*/ 22 h 143"/>
                <a:gd name="T94" fmla="*/ 117 w 217"/>
                <a:gd name="T95" fmla="*/ 9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143">
                  <a:moveTo>
                    <a:pt x="190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8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21"/>
                  </a:lnTo>
                  <a:lnTo>
                    <a:pt x="2" y="126"/>
                  </a:lnTo>
                  <a:lnTo>
                    <a:pt x="5" y="130"/>
                  </a:lnTo>
                  <a:lnTo>
                    <a:pt x="8" y="135"/>
                  </a:lnTo>
                  <a:lnTo>
                    <a:pt x="12" y="138"/>
                  </a:lnTo>
                  <a:lnTo>
                    <a:pt x="16" y="141"/>
                  </a:lnTo>
                  <a:lnTo>
                    <a:pt x="21" y="142"/>
                  </a:lnTo>
                  <a:lnTo>
                    <a:pt x="27" y="143"/>
                  </a:lnTo>
                  <a:lnTo>
                    <a:pt x="190" y="143"/>
                  </a:lnTo>
                  <a:lnTo>
                    <a:pt x="190" y="143"/>
                  </a:lnTo>
                  <a:lnTo>
                    <a:pt x="196" y="142"/>
                  </a:lnTo>
                  <a:lnTo>
                    <a:pt x="201" y="141"/>
                  </a:lnTo>
                  <a:lnTo>
                    <a:pt x="205" y="138"/>
                  </a:lnTo>
                  <a:lnTo>
                    <a:pt x="209" y="135"/>
                  </a:lnTo>
                  <a:lnTo>
                    <a:pt x="212" y="130"/>
                  </a:lnTo>
                  <a:lnTo>
                    <a:pt x="215" y="126"/>
                  </a:lnTo>
                  <a:lnTo>
                    <a:pt x="216" y="121"/>
                  </a:lnTo>
                  <a:lnTo>
                    <a:pt x="217" y="115"/>
                  </a:lnTo>
                  <a:lnTo>
                    <a:pt x="217" y="27"/>
                  </a:lnTo>
                  <a:lnTo>
                    <a:pt x="217" y="27"/>
                  </a:lnTo>
                  <a:lnTo>
                    <a:pt x="216" y="22"/>
                  </a:lnTo>
                  <a:lnTo>
                    <a:pt x="215" y="17"/>
                  </a:lnTo>
                  <a:lnTo>
                    <a:pt x="212" y="13"/>
                  </a:lnTo>
                  <a:lnTo>
                    <a:pt x="209" y="8"/>
                  </a:lnTo>
                  <a:lnTo>
                    <a:pt x="205" y="5"/>
                  </a:lnTo>
                  <a:lnTo>
                    <a:pt x="201" y="2"/>
                  </a:lnTo>
                  <a:lnTo>
                    <a:pt x="196" y="1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3" y="36"/>
                  </a:moveTo>
                  <a:lnTo>
                    <a:pt x="61" y="71"/>
                  </a:lnTo>
                  <a:lnTo>
                    <a:pt x="13" y="107"/>
                  </a:lnTo>
                  <a:lnTo>
                    <a:pt x="13" y="36"/>
                  </a:lnTo>
                  <a:close/>
                  <a:moveTo>
                    <a:pt x="204" y="115"/>
                  </a:moveTo>
                  <a:lnTo>
                    <a:pt x="204" y="115"/>
                  </a:lnTo>
                  <a:lnTo>
                    <a:pt x="203" y="121"/>
                  </a:lnTo>
                  <a:lnTo>
                    <a:pt x="200" y="125"/>
                  </a:lnTo>
                  <a:lnTo>
                    <a:pt x="195" y="128"/>
                  </a:lnTo>
                  <a:lnTo>
                    <a:pt x="190" y="129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1" y="128"/>
                  </a:lnTo>
                  <a:lnTo>
                    <a:pt x="17" y="125"/>
                  </a:lnTo>
                  <a:lnTo>
                    <a:pt x="14" y="121"/>
                  </a:lnTo>
                  <a:lnTo>
                    <a:pt x="13" y="115"/>
                  </a:lnTo>
                  <a:lnTo>
                    <a:pt x="66" y="76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02" y="101"/>
                  </a:lnTo>
                  <a:lnTo>
                    <a:pt x="109" y="102"/>
                  </a:lnTo>
                  <a:lnTo>
                    <a:pt x="109" y="102"/>
                  </a:lnTo>
                  <a:lnTo>
                    <a:pt x="115" y="101"/>
                  </a:lnTo>
                  <a:lnTo>
                    <a:pt x="121" y="98"/>
                  </a:lnTo>
                  <a:lnTo>
                    <a:pt x="151" y="76"/>
                  </a:lnTo>
                  <a:lnTo>
                    <a:pt x="204" y="115"/>
                  </a:lnTo>
                  <a:lnTo>
                    <a:pt x="204" y="115"/>
                  </a:lnTo>
                  <a:close/>
                  <a:moveTo>
                    <a:pt x="204" y="107"/>
                  </a:moveTo>
                  <a:lnTo>
                    <a:pt x="156" y="71"/>
                  </a:lnTo>
                  <a:lnTo>
                    <a:pt x="204" y="36"/>
                  </a:lnTo>
                  <a:lnTo>
                    <a:pt x="204" y="107"/>
                  </a:lnTo>
                  <a:close/>
                  <a:moveTo>
                    <a:pt x="117" y="92"/>
                  </a:moveTo>
                  <a:lnTo>
                    <a:pt x="117" y="92"/>
                  </a:lnTo>
                  <a:lnTo>
                    <a:pt x="113" y="95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4" y="95"/>
                  </a:lnTo>
                  <a:lnTo>
                    <a:pt x="100" y="92"/>
                  </a:lnTo>
                  <a:lnTo>
                    <a:pt x="73" y="71"/>
                  </a:lnTo>
                  <a:lnTo>
                    <a:pt x="66" y="6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4" y="22"/>
                  </a:lnTo>
                  <a:lnTo>
                    <a:pt x="17" y="18"/>
                  </a:lnTo>
                  <a:lnTo>
                    <a:pt x="21" y="15"/>
                  </a:lnTo>
                  <a:lnTo>
                    <a:pt x="27" y="14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95" y="15"/>
                  </a:lnTo>
                  <a:lnTo>
                    <a:pt x="200" y="18"/>
                  </a:lnTo>
                  <a:lnTo>
                    <a:pt x="203" y="22"/>
                  </a:lnTo>
                  <a:lnTo>
                    <a:pt x="204" y="27"/>
                  </a:lnTo>
                  <a:lnTo>
                    <a:pt x="117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775960" y="2974452"/>
            <a:ext cx="640080" cy="640080"/>
            <a:chOff x="7925560" y="920302"/>
            <a:chExt cx="640080" cy="640080"/>
          </a:xfrm>
        </p:grpSpPr>
        <p:sp>
          <p:nvSpPr>
            <p:cNvPr id="26" name="Oval 25"/>
            <p:cNvSpPr/>
            <p:nvPr/>
          </p:nvSpPr>
          <p:spPr>
            <a:xfrm>
              <a:off x="7925560" y="920302"/>
              <a:ext cx="640080" cy="640080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97903" y="1261190"/>
              <a:ext cx="415686" cy="279593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84748 h 278423"/>
                <a:gd name="connsiteX1" fmla="*/ 294482 w 492125"/>
                <a:gd name="connsiteY1" fmla="*/ 51411 h 278423"/>
                <a:gd name="connsiteX2" fmla="*/ 492125 w 492125"/>
                <a:gd name="connsiteY2" fmla="*/ 14898 h 278423"/>
                <a:gd name="connsiteX3" fmla="*/ 177800 w 492125"/>
                <a:gd name="connsiteY3" fmla="*/ 278423 h 278423"/>
                <a:gd name="connsiteX4" fmla="*/ 0 w 492125"/>
                <a:gd name="connsiteY4" fmla="*/ 84748 h 278423"/>
                <a:gd name="connsiteX0" fmla="*/ 0 w 492125"/>
                <a:gd name="connsiteY0" fmla="*/ 97631 h 291306"/>
                <a:gd name="connsiteX1" fmla="*/ 344489 w 492125"/>
                <a:gd name="connsiteY1" fmla="*/ 0 h 291306"/>
                <a:gd name="connsiteX2" fmla="*/ 492125 w 492125"/>
                <a:gd name="connsiteY2" fmla="*/ 27781 h 291306"/>
                <a:gd name="connsiteX3" fmla="*/ 177800 w 492125"/>
                <a:gd name="connsiteY3" fmla="*/ 291306 h 291306"/>
                <a:gd name="connsiteX4" fmla="*/ 0 w 492125"/>
                <a:gd name="connsiteY4" fmla="*/ 97631 h 291306"/>
                <a:gd name="connsiteX0" fmla="*/ 0 w 456406"/>
                <a:gd name="connsiteY0" fmla="*/ 97631 h 291306"/>
                <a:gd name="connsiteX1" fmla="*/ 344489 w 456406"/>
                <a:gd name="connsiteY1" fmla="*/ 0 h 291306"/>
                <a:gd name="connsiteX2" fmla="*/ 456406 w 456406"/>
                <a:gd name="connsiteY2" fmla="*/ 120650 h 291306"/>
                <a:gd name="connsiteX3" fmla="*/ 177800 w 456406"/>
                <a:gd name="connsiteY3" fmla="*/ 291306 h 291306"/>
                <a:gd name="connsiteX4" fmla="*/ 0 w 456406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296863"/>
                <a:gd name="connsiteY0" fmla="*/ 102394 h 291306"/>
                <a:gd name="connsiteX1" fmla="*/ 180183 w 296863"/>
                <a:gd name="connsiteY1" fmla="*/ 0 h 291306"/>
                <a:gd name="connsiteX2" fmla="*/ 296863 w 296863"/>
                <a:gd name="connsiteY2" fmla="*/ 113507 h 291306"/>
                <a:gd name="connsiteX3" fmla="*/ 13494 w 296863"/>
                <a:gd name="connsiteY3" fmla="*/ 291306 h 291306"/>
                <a:gd name="connsiteX4" fmla="*/ 0 w 296863"/>
                <a:gd name="connsiteY4" fmla="*/ 102394 h 291306"/>
                <a:gd name="connsiteX0" fmla="*/ 0 w 396875"/>
                <a:gd name="connsiteY0" fmla="*/ 95250 h 291306"/>
                <a:gd name="connsiteX1" fmla="*/ 280195 w 396875"/>
                <a:gd name="connsiteY1" fmla="*/ 0 h 291306"/>
                <a:gd name="connsiteX2" fmla="*/ 396875 w 396875"/>
                <a:gd name="connsiteY2" fmla="*/ 113507 h 291306"/>
                <a:gd name="connsiteX3" fmla="*/ 113506 w 396875"/>
                <a:gd name="connsiteY3" fmla="*/ 291306 h 291306"/>
                <a:gd name="connsiteX4" fmla="*/ 0 w 396875"/>
                <a:gd name="connsiteY4" fmla="*/ 95250 h 291306"/>
                <a:gd name="connsiteX0" fmla="*/ 0 w 396875"/>
                <a:gd name="connsiteY0" fmla="*/ 95250 h 277018"/>
                <a:gd name="connsiteX1" fmla="*/ 280195 w 396875"/>
                <a:gd name="connsiteY1" fmla="*/ 0 h 277018"/>
                <a:gd name="connsiteX2" fmla="*/ 396875 w 396875"/>
                <a:gd name="connsiteY2" fmla="*/ 113507 h 277018"/>
                <a:gd name="connsiteX3" fmla="*/ 175418 w 396875"/>
                <a:gd name="connsiteY3" fmla="*/ 277018 h 277018"/>
                <a:gd name="connsiteX4" fmla="*/ 0 w 396875"/>
                <a:gd name="connsiteY4" fmla="*/ 95250 h 277018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14235 w 411110"/>
                <a:gd name="connsiteY0" fmla="*/ 95778 h 284689"/>
                <a:gd name="connsiteX1" fmla="*/ 46495 w 411110"/>
                <a:gd name="connsiteY1" fmla="*/ 92551 h 284689"/>
                <a:gd name="connsiteX2" fmla="*/ 294430 w 411110"/>
                <a:gd name="connsiteY2" fmla="*/ 528 h 284689"/>
                <a:gd name="connsiteX3" fmla="*/ 411110 w 411110"/>
                <a:gd name="connsiteY3" fmla="*/ 114035 h 284689"/>
                <a:gd name="connsiteX4" fmla="*/ 199178 w 411110"/>
                <a:gd name="connsiteY4" fmla="*/ 284689 h 284689"/>
                <a:gd name="connsiteX5" fmla="*/ 14235 w 411110"/>
                <a:gd name="connsiteY5" fmla="*/ 95778 h 284689"/>
                <a:gd name="connsiteX0" fmla="*/ 32206 w 429081"/>
                <a:gd name="connsiteY0" fmla="*/ 102265 h 291176"/>
                <a:gd name="connsiteX1" fmla="*/ 64466 w 429081"/>
                <a:gd name="connsiteY1" fmla="*/ 99038 h 291176"/>
                <a:gd name="connsiteX2" fmla="*/ 9697 w 429081"/>
                <a:gd name="connsiteY2" fmla="*/ 8550 h 291176"/>
                <a:gd name="connsiteX3" fmla="*/ 312401 w 429081"/>
                <a:gd name="connsiteY3" fmla="*/ 7015 h 291176"/>
                <a:gd name="connsiteX4" fmla="*/ 429081 w 429081"/>
                <a:gd name="connsiteY4" fmla="*/ 120522 h 291176"/>
                <a:gd name="connsiteX5" fmla="*/ 217149 w 429081"/>
                <a:gd name="connsiteY5" fmla="*/ 291176 h 291176"/>
                <a:gd name="connsiteX6" fmla="*/ 32206 w 429081"/>
                <a:gd name="connsiteY6" fmla="*/ 102265 h 291176"/>
                <a:gd name="connsiteX0" fmla="*/ 32206 w 429081"/>
                <a:gd name="connsiteY0" fmla="*/ 104534 h 293445"/>
                <a:gd name="connsiteX1" fmla="*/ 64466 w 429081"/>
                <a:gd name="connsiteY1" fmla="*/ 101307 h 293445"/>
                <a:gd name="connsiteX2" fmla="*/ 9697 w 429081"/>
                <a:gd name="connsiteY2" fmla="*/ 10819 h 293445"/>
                <a:gd name="connsiteX3" fmla="*/ 66848 w 429081"/>
                <a:gd name="connsiteY3" fmla="*/ 8438 h 293445"/>
                <a:gd name="connsiteX4" fmla="*/ 312401 w 429081"/>
                <a:gd name="connsiteY4" fmla="*/ 9284 h 293445"/>
                <a:gd name="connsiteX5" fmla="*/ 429081 w 429081"/>
                <a:gd name="connsiteY5" fmla="*/ 122791 h 293445"/>
                <a:gd name="connsiteX6" fmla="*/ 217149 w 429081"/>
                <a:gd name="connsiteY6" fmla="*/ 293445 h 293445"/>
                <a:gd name="connsiteX7" fmla="*/ 32206 w 429081"/>
                <a:gd name="connsiteY7" fmla="*/ 104534 h 293445"/>
                <a:gd name="connsiteX0" fmla="*/ 32206 w 429081"/>
                <a:gd name="connsiteY0" fmla="*/ 101730 h 290641"/>
                <a:gd name="connsiteX1" fmla="*/ 64466 w 429081"/>
                <a:gd name="connsiteY1" fmla="*/ 98503 h 290641"/>
                <a:gd name="connsiteX2" fmla="*/ 9697 w 429081"/>
                <a:gd name="connsiteY2" fmla="*/ 8015 h 290641"/>
                <a:gd name="connsiteX3" fmla="*/ 66848 w 429081"/>
                <a:gd name="connsiteY3" fmla="*/ 5634 h 290641"/>
                <a:gd name="connsiteX4" fmla="*/ 204961 w 429081"/>
                <a:gd name="connsiteY4" fmla="*/ 131841 h 290641"/>
                <a:gd name="connsiteX5" fmla="*/ 312401 w 429081"/>
                <a:gd name="connsiteY5" fmla="*/ 6480 h 290641"/>
                <a:gd name="connsiteX6" fmla="*/ 429081 w 429081"/>
                <a:gd name="connsiteY6" fmla="*/ 119987 h 290641"/>
                <a:gd name="connsiteX7" fmla="*/ 217149 w 429081"/>
                <a:gd name="connsiteY7" fmla="*/ 290641 h 290641"/>
                <a:gd name="connsiteX8" fmla="*/ 32206 w 429081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7704 w 432112"/>
                <a:gd name="connsiteY7" fmla="*/ 290641 h 290641"/>
                <a:gd name="connsiteX8" fmla="*/ 32761 w 432112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7704 w 432112"/>
                <a:gd name="connsiteY7" fmla="*/ 290641 h 290641"/>
                <a:gd name="connsiteX8" fmla="*/ 32761 w 432112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7704 w 432112"/>
                <a:gd name="connsiteY7" fmla="*/ 290641 h 290641"/>
                <a:gd name="connsiteX8" fmla="*/ 32761 w 432112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5228 w 432112"/>
                <a:gd name="connsiteY7" fmla="*/ 290641 h 290641"/>
                <a:gd name="connsiteX8" fmla="*/ 32761 w 432112"/>
                <a:gd name="connsiteY8" fmla="*/ 101730 h 29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112" h="290641">
                  <a:moveTo>
                    <a:pt x="32761" y="101730"/>
                  </a:moveTo>
                  <a:cubicBezTo>
                    <a:pt x="5330" y="65341"/>
                    <a:pt x="11178" y="104853"/>
                    <a:pt x="57877" y="88978"/>
                  </a:cubicBezTo>
                  <a:cubicBezTo>
                    <a:pt x="66429" y="87250"/>
                    <a:pt x="-31070" y="23352"/>
                    <a:pt x="10252" y="8015"/>
                  </a:cubicBezTo>
                  <a:cubicBezTo>
                    <a:pt x="18190" y="-8654"/>
                    <a:pt x="16952" y="5890"/>
                    <a:pt x="67403" y="5634"/>
                  </a:cubicBezTo>
                  <a:cubicBezTo>
                    <a:pt x="92406" y="4444"/>
                    <a:pt x="164591" y="131700"/>
                    <a:pt x="205516" y="131841"/>
                  </a:cubicBezTo>
                  <a:cubicBezTo>
                    <a:pt x="246441" y="131982"/>
                    <a:pt x="268062" y="-13372"/>
                    <a:pt x="312956" y="6480"/>
                  </a:cubicBezTo>
                  <a:cubicBezTo>
                    <a:pt x="377249" y="58868"/>
                    <a:pt x="324955" y="20427"/>
                    <a:pt x="432112" y="124937"/>
                  </a:cubicBezTo>
                  <a:cubicBezTo>
                    <a:pt x="420810" y="186679"/>
                    <a:pt x="299365" y="281115"/>
                    <a:pt x="215228" y="290641"/>
                  </a:cubicBezTo>
                  <a:cubicBezTo>
                    <a:pt x="20760" y="95378"/>
                    <a:pt x="153411" y="226878"/>
                    <a:pt x="32761" y="10173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8" name="Freeform 296"/>
            <p:cNvSpPr>
              <a:spLocks/>
            </p:cNvSpPr>
            <p:nvPr/>
          </p:nvSpPr>
          <p:spPr bwMode="auto">
            <a:xfrm>
              <a:off x="8077906" y="1044200"/>
              <a:ext cx="335388" cy="357380"/>
            </a:xfrm>
            <a:custGeom>
              <a:avLst/>
              <a:gdLst>
                <a:gd name="T0" fmla="*/ 101 w 184"/>
                <a:gd name="T1" fmla="*/ 190 h 197"/>
                <a:gd name="T2" fmla="*/ 125 w 184"/>
                <a:gd name="T3" fmla="*/ 197 h 197"/>
                <a:gd name="T4" fmla="*/ 148 w 184"/>
                <a:gd name="T5" fmla="*/ 190 h 197"/>
                <a:gd name="T6" fmla="*/ 159 w 184"/>
                <a:gd name="T7" fmla="*/ 180 h 197"/>
                <a:gd name="T8" fmla="*/ 166 w 184"/>
                <a:gd name="T9" fmla="*/ 166 h 197"/>
                <a:gd name="T10" fmla="*/ 167 w 184"/>
                <a:gd name="T11" fmla="*/ 151 h 197"/>
                <a:gd name="T12" fmla="*/ 173 w 184"/>
                <a:gd name="T13" fmla="*/ 143 h 197"/>
                <a:gd name="T14" fmla="*/ 181 w 184"/>
                <a:gd name="T15" fmla="*/ 136 h 197"/>
                <a:gd name="T16" fmla="*/ 184 w 184"/>
                <a:gd name="T17" fmla="*/ 130 h 197"/>
                <a:gd name="T18" fmla="*/ 181 w 184"/>
                <a:gd name="T19" fmla="*/ 124 h 197"/>
                <a:gd name="T20" fmla="*/ 145 w 184"/>
                <a:gd name="T21" fmla="*/ 95 h 197"/>
                <a:gd name="T22" fmla="*/ 139 w 184"/>
                <a:gd name="T23" fmla="*/ 95 h 197"/>
                <a:gd name="T24" fmla="*/ 131 w 184"/>
                <a:gd name="T25" fmla="*/ 103 h 197"/>
                <a:gd name="T26" fmla="*/ 125 w 184"/>
                <a:gd name="T27" fmla="*/ 105 h 197"/>
                <a:gd name="T28" fmla="*/ 84 w 184"/>
                <a:gd name="T29" fmla="*/ 68 h 197"/>
                <a:gd name="T30" fmla="*/ 81 w 184"/>
                <a:gd name="T31" fmla="*/ 61 h 197"/>
                <a:gd name="T32" fmla="*/ 89 w 184"/>
                <a:gd name="T33" fmla="*/ 49 h 197"/>
                <a:gd name="T34" fmla="*/ 91 w 184"/>
                <a:gd name="T35" fmla="*/ 44 h 197"/>
                <a:gd name="T36" fmla="*/ 89 w 184"/>
                <a:gd name="T37" fmla="*/ 38 h 197"/>
                <a:gd name="T38" fmla="*/ 57 w 184"/>
                <a:gd name="T39" fmla="*/ 1 h 197"/>
                <a:gd name="T40" fmla="*/ 50 w 184"/>
                <a:gd name="T41" fmla="*/ 1 h 197"/>
                <a:gd name="T42" fmla="*/ 47 w 184"/>
                <a:gd name="T43" fmla="*/ 4 h 197"/>
                <a:gd name="T44" fmla="*/ 34 w 184"/>
                <a:gd name="T45" fmla="*/ 29 h 197"/>
                <a:gd name="T46" fmla="*/ 32 w 184"/>
                <a:gd name="T47" fmla="*/ 39 h 197"/>
                <a:gd name="T48" fmla="*/ 40 w 184"/>
                <a:gd name="T49" fmla="*/ 63 h 197"/>
                <a:gd name="T50" fmla="*/ 58 w 184"/>
                <a:gd name="T51" fmla="*/ 90 h 197"/>
                <a:gd name="T52" fmla="*/ 103 w 184"/>
                <a:gd name="T53" fmla="*/ 132 h 197"/>
                <a:gd name="T54" fmla="*/ 130 w 184"/>
                <a:gd name="T55" fmla="*/ 149 h 197"/>
                <a:gd name="T56" fmla="*/ 145 w 184"/>
                <a:gd name="T57" fmla="*/ 152 h 197"/>
                <a:gd name="T58" fmla="*/ 146 w 184"/>
                <a:gd name="T59" fmla="*/ 157 h 197"/>
                <a:gd name="T60" fmla="*/ 140 w 184"/>
                <a:gd name="T61" fmla="*/ 170 h 197"/>
                <a:gd name="T62" fmla="*/ 133 w 184"/>
                <a:gd name="T63" fmla="*/ 174 h 197"/>
                <a:gd name="T64" fmla="*/ 120 w 184"/>
                <a:gd name="T65" fmla="*/ 176 h 197"/>
                <a:gd name="T66" fmla="*/ 108 w 184"/>
                <a:gd name="T67" fmla="*/ 170 h 197"/>
                <a:gd name="T68" fmla="*/ 47 w 184"/>
                <a:gd name="T69" fmla="*/ 108 h 197"/>
                <a:gd name="T70" fmla="*/ 30 w 184"/>
                <a:gd name="T71" fmla="*/ 103 h 197"/>
                <a:gd name="T72" fmla="*/ 13 w 184"/>
                <a:gd name="T73" fmla="*/ 108 h 197"/>
                <a:gd name="T74" fmla="*/ 5 w 184"/>
                <a:gd name="T75" fmla="*/ 117 h 197"/>
                <a:gd name="T76" fmla="*/ 0 w 184"/>
                <a:gd name="T77" fmla="*/ 133 h 197"/>
                <a:gd name="T78" fmla="*/ 5 w 184"/>
                <a:gd name="T79" fmla="*/ 150 h 197"/>
                <a:gd name="T80" fmla="*/ 27 w 184"/>
                <a:gd name="T81" fmla="*/ 173 h 197"/>
                <a:gd name="T82" fmla="*/ 38 w 184"/>
                <a:gd name="T83" fmla="*/ 175 h 197"/>
                <a:gd name="T84" fmla="*/ 44 w 184"/>
                <a:gd name="T85" fmla="*/ 170 h 197"/>
                <a:gd name="T86" fmla="*/ 42 w 184"/>
                <a:gd name="T87" fmla="*/ 159 h 197"/>
                <a:gd name="T88" fmla="*/ 20 w 184"/>
                <a:gd name="T89" fmla="*/ 137 h 197"/>
                <a:gd name="T90" fmla="*/ 23 w 184"/>
                <a:gd name="T91" fmla="*/ 126 h 197"/>
                <a:gd name="T92" fmla="*/ 30 w 184"/>
                <a:gd name="T93" fmla="*/ 123 h 197"/>
                <a:gd name="T94" fmla="*/ 94 w 184"/>
                <a:gd name="T95" fmla="*/ 18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97">
                  <a:moveTo>
                    <a:pt x="94" y="185"/>
                  </a:moveTo>
                  <a:lnTo>
                    <a:pt x="94" y="185"/>
                  </a:lnTo>
                  <a:lnTo>
                    <a:pt x="101" y="190"/>
                  </a:lnTo>
                  <a:lnTo>
                    <a:pt x="108" y="194"/>
                  </a:lnTo>
                  <a:lnTo>
                    <a:pt x="117" y="196"/>
                  </a:lnTo>
                  <a:lnTo>
                    <a:pt x="125" y="197"/>
                  </a:lnTo>
                  <a:lnTo>
                    <a:pt x="133" y="196"/>
                  </a:lnTo>
                  <a:lnTo>
                    <a:pt x="140" y="194"/>
                  </a:lnTo>
                  <a:lnTo>
                    <a:pt x="148" y="190"/>
                  </a:lnTo>
                  <a:lnTo>
                    <a:pt x="155" y="185"/>
                  </a:lnTo>
                  <a:lnTo>
                    <a:pt x="155" y="185"/>
                  </a:lnTo>
                  <a:lnTo>
                    <a:pt x="159" y="180"/>
                  </a:lnTo>
                  <a:lnTo>
                    <a:pt x="162" y="175"/>
                  </a:lnTo>
                  <a:lnTo>
                    <a:pt x="164" y="171"/>
                  </a:lnTo>
                  <a:lnTo>
                    <a:pt x="166" y="166"/>
                  </a:lnTo>
                  <a:lnTo>
                    <a:pt x="167" y="161"/>
                  </a:lnTo>
                  <a:lnTo>
                    <a:pt x="168" y="156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3" y="143"/>
                  </a:lnTo>
                  <a:lnTo>
                    <a:pt x="178" y="138"/>
                  </a:lnTo>
                  <a:lnTo>
                    <a:pt x="178" y="138"/>
                  </a:lnTo>
                  <a:lnTo>
                    <a:pt x="181" y="136"/>
                  </a:lnTo>
                  <a:lnTo>
                    <a:pt x="181" y="136"/>
                  </a:lnTo>
                  <a:lnTo>
                    <a:pt x="183" y="134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3" y="127"/>
                  </a:lnTo>
                  <a:lnTo>
                    <a:pt x="181" y="124"/>
                  </a:lnTo>
                  <a:lnTo>
                    <a:pt x="147" y="96"/>
                  </a:lnTo>
                  <a:lnTo>
                    <a:pt x="147" y="96"/>
                  </a:lnTo>
                  <a:lnTo>
                    <a:pt x="145" y="95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39" y="95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28" y="105"/>
                  </a:lnTo>
                  <a:lnTo>
                    <a:pt x="125" y="105"/>
                  </a:lnTo>
                  <a:lnTo>
                    <a:pt x="121" y="105"/>
                  </a:lnTo>
                  <a:lnTo>
                    <a:pt x="118" y="103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2" y="65"/>
                  </a:lnTo>
                  <a:lnTo>
                    <a:pt x="81" y="61"/>
                  </a:lnTo>
                  <a:lnTo>
                    <a:pt x="82" y="58"/>
                  </a:lnTo>
                  <a:lnTo>
                    <a:pt x="84" y="55"/>
                  </a:lnTo>
                  <a:lnTo>
                    <a:pt x="89" y="49"/>
                  </a:lnTo>
                  <a:lnTo>
                    <a:pt x="89" y="49"/>
                  </a:lnTo>
                  <a:lnTo>
                    <a:pt x="91" y="47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1" y="41"/>
                  </a:lnTo>
                  <a:lnTo>
                    <a:pt x="89" y="38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7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0" y="1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2" y="11"/>
                  </a:lnTo>
                  <a:lnTo>
                    <a:pt x="37" y="19"/>
                  </a:lnTo>
                  <a:lnTo>
                    <a:pt x="34" y="29"/>
                  </a:lnTo>
                  <a:lnTo>
                    <a:pt x="32" y="34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2" y="46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5" y="71"/>
                  </a:lnTo>
                  <a:lnTo>
                    <a:pt x="51" y="80"/>
                  </a:lnTo>
                  <a:lnTo>
                    <a:pt x="58" y="90"/>
                  </a:lnTo>
                  <a:lnTo>
                    <a:pt x="76" y="109"/>
                  </a:lnTo>
                  <a:lnTo>
                    <a:pt x="94" y="125"/>
                  </a:lnTo>
                  <a:lnTo>
                    <a:pt x="103" y="132"/>
                  </a:lnTo>
                  <a:lnTo>
                    <a:pt x="113" y="139"/>
                  </a:lnTo>
                  <a:lnTo>
                    <a:pt x="122" y="145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5" y="152"/>
                  </a:lnTo>
                  <a:lnTo>
                    <a:pt x="145" y="152"/>
                  </a:lnTo>
                  <a:lnTo>
                    <a:pt x="146" y="152"/>
                  </a:lnTo>
                  <a:lnTo>
                    <a:pt x="146" y="152"/>
                  </a:lnTo>
                  <a:lnTo>
                    <a:pt x="146" y="157"/>
                  </a:lnTo>
                  <a:lnTo>
                    <a:pt x="145" y="161"/>
                  </a:lnTo>
                  <a:lnTo>
                    <a:pt x="143" y="166"/>
                  </a:lnTo>
                  <a:lnTo>
                    <a:pt x="140" y="170"/>
                  </a:lnTo>
                  <a:lnTo>
                    <a:pt x="140" y="170"/>
                  </a:lnTo>
                  <a:lnTo>
                    <a:pt x="137" y="172"/>
                  </a:lnTo>
                  <a:lnTo>
                    <a:pt x="133" y="174"/>
                  </a:lnTo>
                  <a:lnTo>
                    <a:pt x="129" y="176"/>
                  </a:lnTo>
                  <a:lnTo>
                    <a:pt x="125" y="176"/>
                  </a:lnTo>
                  <a:lnTo>
                    <a:pt x="120" y="176"/>
                  </a:lnTo>
                  <a:lnTo>
                    <a:pt x="116" y="174"/>
                  </a:lnTo>
                  <a:lnTo>
                    <a:pt x="111" y="172"/>
                  </a:lnTo>
                  <a:lnTo>
                    <a:pt x="108" y="170"/>
                  </a:lnTo>
                  <a:lnTo>
                    <a:pt x="52" y="112"/>
                  </a:lnTo>
                  <a:lnTo>
                    <a:pt x="52" y="112"/>
                  </a:lnTo>
                  <a:lnTo>
                    <a:pt x="47" y="108"/>
                  </a:lnTo>
                  <a:lnTo>
                    <a:pt x="42" y="105"/>
                  </a:lnTo>
                  <a:lnTo>
                    <a:pt x="36" y="104"/>
                  </a:lnTo>
                  <a:lnTo>
                    <a:pt x="30" y="103"/>
                  </a:lnTo>
                  <a:lnTo>
                    <a:pt x="24" y="104"/>
                  </a:lnTo>
                  <a:lnTo>
                    <a:pt x="18" y="105"/>
                  </a:lnTo>
                  <a:lnTo>
                    <a:pt x="13" y="108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5" y="117"/>
                  </a:lnTo>
                  <a:lnTo>
                    <a:pt x="2" y="122"/>
                  </a:lnTo>
                  <a:lnTo>
                    <a:pt x="0" y="12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2" y="145"/>
                  </a:lnTo>
                  <a:lnTo>
                    <a:pt x="5" y="150"/>
                  </a:lnTo>
                  <a:lnTo>
                    <a:pt x="8" y="155"/>
                  </a:lnTo>
                  <a:lnTo>
                    <a:pt x="27" y="173"/>
                  </a:lnTo>
                  <a:lnTo>
                    <a:pt x="27" y="173"/>
                  </a:lnTo>
                  <a:lnTo>
                    <a:pt x="30" y="175"/>
                  </a:lnTo>
                  <a:lnTo>
                    <a:pt x="35" y="176"/>
                  </a:lnTo>
                  <a:lnTo>
                    <a:pt x="38" y="175"/>
                  </a:lnTo>
                  <a:lnTo>
                    <a:pt x="42" y="173"/>
                  </a:lnTo>
                  <a:lnTo>
                    <a:pt x="42" y="173"/>
                  </a:lnTo>
                  <a:lnTo>
                    <a:pt x="44" y="170"/>
                  </a:lnTo>
                  <a:lnTo>
                    <a:pt x="45" y="166"/>
                  </a:lnTo>
                  <a:lnTo>
                    <a:pt x="44" y="162"/>
                  </a:lnTo>
                  <a:lnTo>
                    <a:pt x="42" y="159"/>
                  </a:lnTo>
                  <a:lnTo>
                    <a:pt x="23" y="140"/>
                  </a:lnTo>
                  <a:lnTo>
                    <a:pt x="23" y="140"/>
                  </a:lnTo>
                  <a:lnTo>
                    <a:pt x="20" y="137"/>
                  </a:lnTo>
                  <a:lnTo>
                    <a:pt x="20" y="133"/>
                  </a:lnTo>
                  <a:lnTo>
                    <a:pt x="20" y="129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6" y="124"/>
                  </a:lnTo>
                  <a:lnTo>
                    <a:pt x="30" y="123"/>
                  </a:lnTo>
                  <a:lnTo>
                    <a:pt x="34" y="124"/>
                  </a:lnTo>
                  <a:lnTo>
                    <a:pt x="38" y="126"/>
                  </a:lnTo>
                  <a:lnTo>
                    <a:pt x="94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976410" y="2434978"/>
            <a:ext cx="640080" cy="640080"/>
            <a:chOff x="3718539" y="3410912"/>
            <a:chExt cx="640080" cy="640080"/>
          </a:xfrm>
        </p:grpSpPr>
        <p:sp>
          <p:nvSpPr>
            <p:cNvPr id="30" name="Oval 29"/>
            <p:cNvSpPr/>
            <p:nvPr/>
          </p:nvSpPr>
          <p:spPr>
            <a:xfrm>
              <a:off x="3718539" y="3410912"/>
              <a:ext cx="640080" cy="64008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53163" y="3582679"/>
              <a:ext cx="483336" cy="453518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4506"/>
                <a:gd name="connsiteY0" fmla="*/ 292894 h 441325"/>
                <a:gd name="connsiteX1" fmla="*/ 361156 w 494506"/>
                <a:gd name="connsiteY1" fmla="*/ 0 h 441325"/>
                <a:gd name="connsiteX2" fmla="*/ 494506 w 494506"/>
                <a:gd name="connsiteY2" fmla="*/ 177800 h 441325"/>
                <a:gd name="connsiteX3" fmla="*/ 180181 w 494506"/>
                <a:gd name="connsiteY3" fmla="*/ 441325 h 441325"/>
                <a:gd name="connsiteX4" fmla="*/ 0 w 494506"/>
                <a:gd name="connsiteY4" fmla="*/ 292894 h 441325"/>
                <a:gd name="connsiteX0" fmla="*/ 0 w 494506"/>
                <a:gd name="connsiteY0" fmla="*/ 292894 h 436563"/>
                <a:gd name="connsiteX1" fmla="*/ 361156 w 494506"/>
                <a:gd name="connsiteY1" fmla="*/ 0 h 436563"/>
                <a:gd name="connsiteX2" fmla="*/ 494506 w 494506"/>
                <a:gd name="connsiteY2" fmla="*/ 177800 h 436563"/>
                <a:gd name="connsiteX3" fmla="*/ 142081 w 494506"/>
                <a:gd name="connsiteY3" fmla="*/ 436563 h 436563"/>
                <a:gd name="connsiteX4" fmla="*/ 0 w 494506"/>
                <a:gd name="connsiteY4" fmla="*/ 292894 h 436563"/>
                <a:gd name="connsiteX0" fmla="*/ 0 w 494506"/>
                <a:gd name="connsiteY0" fmla="*/ 292894 h 437504"/>
                <a:gd name="connsiteX1" fmla="*/ 361156 w 494506"/>
                <a:gd name="connsiteY1" fmla="*/ 0 h 437504"/>
                <a:gd name="connsiteX2" fmla="*/ 494506 w 494506"/>
                <a:gd name="connsiteY2" fmla="*/ 177800 h 437504"/>
                <a:gd name="connsiteX3" fmla="*/ 142081 w 494506"/>
                <a:gd name="connsiteY3" fmla="*/ 436563 h 437504"/>
                <a:gd name="connsiteX4" fmla="*/ 0 w 494506"/>
                <a:gd name="connsiteY4" fmla="*/ 292894 h 437504"/>
                <a:gd name="connsiteX0" fmla="*/ 0 w 494506"/>
                <a:gd name="connsiteY0" fmla="*/ 323850 h 468460"/>
                <a:gd name="connsiteX1" fmla="*/ 337344 w 494506"/>
                <a:gd name="connsiteY1" fmla="*/ 0 h 468460"/>
                <a:gd name="connsiteX2" fmla="*/ 494506 w 494506"/>
                <a:gd name="connsiteY2" fmla="*/ 208756 h 468460"/>
                <a:gd name="connsiteX3" fmla="*/ 142081 w 494506"/>
                <a:gd name="connsiteY3" fmla="*/ 467519 h 468460"/>
                <a:gd name="connsiteX4" fmla="*/ 0 w 494506"/>
                <a:gd name="connsiteY4" fmla="*/ 323850 h 468460"/>
                <a:gd name="connsiteX0" fmla="*/ 0 w 494506"/>
                <a:gd name="connsiteY0" fmla="*/ 323850 h 468460"/>
                <a:gd name="connsiteX1" fmla="*/ 337344 w 494506"/>
                <a:gd name="connsiteY1" fmla="*/ 0 h 468460"/>
                <a:gd name="connsiteX2" fmla="*/ 494506 w 494506"/>
                <a:gd name="connsiteY2" fmla="*/ 208756 h 468460"/>
                <a:gd name="connsiteX3" fmla="*/ 142081 w 494506"/>
                <a:gd name="connsiteY3" fmla="*/ 467519 h 468460"/>
                <a:gd name="connsiteX4" fmla="*/ 0 w 494506"/>
                <a:gd name="connsiteY4" fmla="*/ 323850 h 468460"/>
                <a:gd name="connsiteX0" fmla="*/ 0 w 501650"/>
                <a:gd name="connsiteY0" fmla="*/ 323850 h 468299"/>
                <a:gd name="connsiteX1" fmla="*/ 337344 w 501650"/>
                <a:gd name="connsiteY1" fmla="*/ 0 h 468299"/>
                <a:gd name="connsiteX2" fmla="*/ 501650 w 501650"/>
                <a:gd name="connsiteY2" fmla="*/ 184944 h 468299"/>
                <a:gd name="connsiteX3" fmla="*/ 142081 w 501650"/>
                <a:gd name="connsiteY3" fmla="*/ 467519 h 468299"/>
                <a:gd name="connsiteX4" fmla="*/ 0 w 501650"/>
                <a:gd name="connsiteY4" fmla="*/ 323850 h 468299"/>
                <a:gd name="connsiteX0" fmla="*/ 0 w 501650"/>
                <a:gd name="connsiteY0" fmla="*/ 323850 h 468299"/>
                <a:gd name="connsiteX1" fmla="*/ 337344 w 501650"/>
                <a:gd name="connsiteY1" fmla="*/ 0 h 468299"/>
                <a:gd name="connsiteX2" fmla="*/ 501650 w 501650"/>
                <a:gd name="connsiteY2" fmla="*/ 184944 h 468299"/>
                <a:gd name="connsiteX3" fmla="*/ 142081 w 501650"/>
                <a:gd name="connsiteY3" fmla="*/ 467519 h 468299"/>
                <a:gd name="connsiteX4" fmla="*/ 0 w 501650"/>
                <a:gd name="connsiteY4" fmla="*/ 323850 h 468299"/>
                <a:gd name="connsiteX0" fmla="*/ 0 w 501650"/>
                <a:gd name="connsiteY0" fmla="*/ 323850 h 468371"/>
                <a:gd name="connsiteX1" fmla="*/ 337344 w 501650"/>
                <a:gd name="connsiteY1" fmla="*/ 0 h 468371"/>
                <a:gd name="connsiteX2" fmla="*/ 501650 w 501650"/>
                <a:gd name="connsiteY2" fmla="*/ 184944 h 468371"/>
                <a:gd name="connsiteX3" fmla="*/ 142081 w 501650"/>
                <a:gd name="connsiteY3" fmla="*/ 467519 h 468371"/>
                <a:gd name="connsiteX4" fmla="*/ 0 w 501650"/>
                <a:gd name="connsiteY4" fmla="*/ 323850 h 468371"/>
                <a:gd name="connsiteX0" fmla="*/ 0 w 485775"/>
                <a:gd name="connsiteY0" fmla="*/ 323850 h 468614"/>
                <a:gd name="connsiteX1" fmla="*/ 337344 w 485775"/>
                <a:gd name="connsiteY1" fmla="*/ 0 h 468614"/>
                <a:gd name="connsiteX2" fmla="*/ 485775 w 485775"/>
                <a:gd name="connsiteY2" fmla="*/ 213519 h 468614"/>
                <a:gd name="connsiteX3" fmla="*/ 142081 w 485775"/>
                <a:gd name="connsiteY3" fmla="*/ 467519 h 468614"/>
                <a:gd name="connsiteX4" fmla="*/ 0 w 485775"/>
                <a:gd name="connsiteY4" fmla="*/ 323850 h 468614"/>
                <a:gd name="connsiteX0" fmla="*/ 0 w 485775"/>
                <a:gd name="connsiteY0" fmla="*/ 323850 h 468218"/>
                <a:gd name="connsiteX1" fmla="*/ 337344 w 485775"/>
                <a:gd name="connsiteY1" fmla="*/ 0 h 468218"/>
                <a:gd name="connsiteX2" fmla="*/ 485775 w 485775"/>
                <a:gd name="connsiteY2" fmla="*/ 213519 h 468218"/>
                <a:gd name="connsiteX3" fmla="*/ 142081 w 485775"/>
                <a:gd name="connsiteY3" fmla="*/ 467519 h 468218"/>
                <a:gd name="connsiteX4" fmla="*/ 0 w 485775"/>
                <a:gd name="connsiteY4" fmla="*/ 323850 h 468218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68334"/>
                <a:gd name="connsiteX1" fmla="*/ 337344 w 485775"/>
                <a:gd name="connsiteY1" fmla="*/ 0 h 468334"/>
                <a:gd name="connsiteX2" fmla="*/ 485775 w 485775"/>
                <a:gd name="connsiteY2" fmla="*/ 213519 h 468334"/>
                <a:gd name="connsiteX3" fmla="*/ 142081 w 485775"/>
                <a:gd name="connsiteY3" fmla="*/ 467519 h 468334"/>
                <a:gd name="connsiteX4" fmla="*/ 0 w 485775"/>
                <a:gd name="connsiteY4" fmla="*/ 323850 h 468334"/>
                <a:gd name="connsiteX0" fmla="*/ 0 w 485775"/>
                <a:gd name="connsiteY0" fmla="*/ 323850 h 443125"/>
                <a:gd name="connsiteX1" fmla="*/ 337344 w 485775"/>
                <a:gd name="connsiteY1" fmla="*/ 0 h 443125"/>
                <a:gd name="connsiteX2" fmla="*/ 485775 w 485775"/>
                <a:gd name="connsiteY2" fmla="*/ 213519 h 443125"/>
                <a:gd name="connsiteX3" fmla="*/ 142081 w 485775"/>
                <a:gd name="connsiteY3" fmla="*/ 442119 h 443125"/>
                <a:gd name="connsiteX4" fmla="*/ 0 w 485775"/>
                <a:gd name="connsiteY4" fmla="*/ 323850 h 443125"/>
                <a:gd name="connsiteX0" fmla="*/ 0 w 485775"/>
                <a:gd name="connsiteY0" fmla="*/ 323850 h 465179"/>
                <a:gd name="connsiteX1" fmla="*/ 337344 w 485775"/>
                <a:gd name="connsiteY1" fmla="*/ 0 h 465179"/>
                <a:gd name="connsiteX2" fmla="*/ 485775 w 485775"/>
                <a:gd name="connsiteY2" fmla="*/ 213519 h 465179"/>
                <a:gd name="connsiteX3" fmla="*/ 145256 w 485775"/>
                <a:gd name="connsiteY3" fmla="*/ 464344 h 465179"/>
                <a:gd name="connsiteX4" fmla="*/ 0 w 485775"/>
                <a:gd name="connsiteY4" fmla="*/ 323850 h 465179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85775"/>
                <a:gd name="connsiteY0" fmla="*/ 323850 h 467361"/>
                <a:gd name="connsiteX1" fmla="*/ 337344 w 485775"/>
                <a:gd name="connsiteY1" fmla="*/ 0 h 467361"/>
                <a:gd name="connsiteX2" fmla="*/ 485775 w 485775"/>
                <a:gd name="connsiteY2" fmla="*/ 213519 h 467361"/>
                <a:gd name="connsiteX3" fmla="*/ 145256 w 485775"/>
                <a:gd name="connsiteY3" fmla="*/ 464344 h 467361"/>
                <a:gd name="connsiteX4" fmla="*/ 0 w 485775"/>
                <a:gd name="connsiteY4" fmla="*/ 323850 h 467361"/>
                <a:gd name="connsiteX0" fmla="*/ 0 w 495300"/>
                <a:gd name="connsiteY0" fmla="*/ 323850 h 467558"/>
                <a:gd name="connsiteX1" fmla="*/ 337344 w 495300"/>
                <a:gd name="connsiteY1" fmla="*/ 0 h 467558"/>
                <a:gd name="connsiteX2" fmla="*/ 495300 w 495300"/>
                <a:gd name="connsiteY2" fmla="*/ 223044 h 467558"/>
                <a:gd name="connsiteX3" fmla="*/ 145256 w 495300"/>
                <a:gd name="connsiteY3" fmla="*/ 464344 h 467558"/>
                <a:gd name="connsiteX4" fmla="*/ 0 w 495300"/>
                <a:gd name="connsiteY4" fmla="*/ 323850 h 467558"/>
                <a:gd name="connsiteX0" fmla="*/ 0 w 495300"/>
                <a:gd name="connsiteY0" fmla="*/ 323850 h 467092"/>
                <a:gd name="connsiteX1" fmla="*/ 337344 w 495300"/>
                <a:gd name="connsiteY1" fmla="*/ 0 h 467092"/>
                <a:gd name="connsiteX2" fmla="*/ 495300 w 495300"/>
                <a:gd name="connsiteY2" fmla="*/ 223044 h 467092"/>
                <a:gd name="connsiteX3" fmla="*/ 145256 w 495300"/>
                <a:gd name="connsiteY3" fmla="*/ 464344 h 467092"/>
                <a:gd name="connsiteX4" fmla="*/ 0 w 495300"/>
                <a:gd name="connsiteY4" fmla="*/ 323850 h 467092"/>
                <a:gd name="connsiteX0" fmla="*/ 0 w 495300"/>
                <a:gd name="connsiteY0" fmla="*/ 323850 h 467196"/>
                <a:gd name="connsiteX1" fmla="*/ 337344 w 495300"/>
                <a:gd name="connsiteY1" fmla="*/ 0 h 467196"/>
                <a:gd name="connsiteX2" fmla="*/ 495300 w 495300"/>
                <a:gd name="connsiteY2" fmla="*/ 223044 h 467196"/>
                <a:gd name="connsiteX3" fmla="*/ 145256 w 495300"/>
                <a:gd name="connsiteY3" fmla="*/ 464344 h 467196"/>
                <a:gd name="connsiteX4" fmla="*/ 0 w 495300"/>
                <a:gd name="connsiteY4" fmla="*/ 323850 h 467196"/>
                <a:gd name="connsiteX0" fmla="*/ 0 w 495300"/>
                <a:gd name="connsiteY0" fmla="*/ 323850 h 467141"/>
                <a:gd name="connsiteX1" fmla="*/ 337344 w 495300"/>
                <a:gd name="connsiteY1" fmla="*/ 0 h 467141"/>
                <a:gd name="connsiteX2" fmla="*/ 495300 w 495300"/>
                <a:gd name="connsiteY2" fmla="*/ 219869 h 467141"/>
                <a:gd name="connsiteX3" fmla="*/ 145256 w 495300"/>
                <a:gd name="connsiteY3" fmla="*/ 464344 h 467141"/>
                <a:gd name="connsiteX4" fmla="*/ 0 w 495300"/>
                <a:gd name="connsiteY4" fmla="*/ 323850 h 467141"/>
                <a:gd name="connsiteX0" fmla="*/ 0 w 495300"/>
                <a:gd name="connsiteY0" fmla="*/ 323850 h 467141"/>
                <a:gd name="connsiteX1" fmla="*/ 337344 w 495300"/>
                <a:gd name="connsiteY1" fmla="*/ 0 h 467141"/>
                <a:gd name="connsiteX2" fmla="*/ 495300 w 495300"/>
                <a:gd name="connsiteY2" fmla="*/ 219869 h 467141"/>
                <a:gd name="connsiteX3" fmla="*/ 145256 w 495300"/>
                <a:gd name="connsiteY3" fmla="*/ 464344 h 467141"/>
                <a:gd name="connsiteX4" fmla="*/ 0 w 495300"/>
                <a:gd name="connsiteY4" fmla="*/ 323850 h 467141"/>
                <a:gd name="connsiteX0" fmla="*/ 0 w 495300"/>
                <a:gd name="connsiteY0" fmla="*/ 323850 h 464744"/>
                <a:gd name="connsiteX1" fmla="*/ 337344 w 495300"/>
                <a:gd name="connsiteY1" fmla="*/ 0 h 464744"/>
                <a:gd name="connsiteX2" fmla="*/ 495300 w 495300"/>
                <a:gd name="connsiteY2" fmla="*/ 219869 h 464744"/>
                <a:gd name="connsiteX3" fmla="*/ 145256 w 495300"/>
                <a:gd name="connsiteY3" fmla="*/ 461905 h 464744"/>
                <a:gd name="connsiteX4" fmla="*/ 0 w 495300"/>
                <a:gd name="connsiteY4" fmla="*/ 323850 h 464744"/>
                <a:gd name="connsiteX0" fmla="*/ 0 w 495300"/>
                <a:gd name="connsiteY0" fmla="*/ 323850 h 464744"/>
                <a:gd name="connsiteX1" fmla="*/ 337344 w 495300"/>
                <a:gd name="connsiteY1" fmla="*/ 0 h 464744"/>
                <a:gd name="connsiteX2" fmla="*/ 495300 w 495300"/>
                <a:gd name="connsiteY2" fmla="*/ 219869 h 464744"/>
                <a:gd name="connsiteX3" fmla="*/ 145256 w 495300"/>
                <a:gd name="connsiteY3" fmla="*/ 461905 h 464744"/>
                <a:gd name="connsiteX4" fmla="*/ 0 w 495300"/>
                <a:gd name="connsiteY4" fmla="*/ 323850 h 464744"/>
                <a:gd name="connsiteX0" fmla="*/ 0 w 514822"/>
                <a:gd name="connsiteY0" fmla="*/ 353132 h 464744"/>
                <a:gd name="connsiteX1" fmla="*/ 356866 w 514822"/>
                <a:gd name="connsiteY1" fmla="*/ 0 h 464744"/>
                <a:gd name="connsiteX2" fmla="*/ 514822 w 514822"/>
                <a:gd name="connsiteY2" fmla="*/ 219869 h 464744"/>
                <a:gd name="connsiteX3" fmla="*/ 164778 w 514822"/>
                <a:gd name="connsiteY3" fmla="*/ 461905 h 464744"/>
                <a:gd name="connsiteX4" fmla="*/ 0 w 514822"/>
                <a:gd name="connsiteY4" fmla="*/ 353132 h 464744"/>
                <a:gd name="connsiteX0" fmla="*/ 0 w 505061"/>
                <a:gd name="connsiteY0" fmla="*/ 323850 h 464744"/>
                <a:gd name="connsiteX1" fmla="*/ 347105 w 505061"/>
                <a:gd name="connsiteY1" fmla="*/ 0 h 464744"/>
                <a:gd name="connsiteX2" fmla="*/ 505061 w 505061"/>
                <a:gd name="connsiteY2" fmla="*/ 219869 h 464744"/>
                <a:gd name="connsiteX3" fmla="*/ 155017 w 505061"/>
                <a:gd name="connsiteY3" fmla="*/ 461905 h 464744"/>
                <a:gd name="connsiteX4" fmla="*/ 0 w 505061"/>
                <a:gd name="connsiteY4" fmla="*/ 323850 h 464744"/>
                <a:gd name="connsiteX0" fmla="*/ 0 w 505061"/>
                <a:gd name="connsiteY0" fmla="*/ 323850 h 464744"/>
                <a:gd name="connsiteX1" fmla="*/ 347105 w 505061"/>
                <a:gd name="connsiteY1" fmla="*/ 0 h 464744"/>
                <a:gd name="connsiteX2" fmla="*/ 505061 w 505061"/>
                <a:gd name="connsiteY2" fmla="*/ 219869 h 464744"/>
                <a:gd name="connsiteX3" fmla="*/ 155017 w 505061"/>
                <a:gd name="connsiteY3" fmla="*/ 461905 h 464744"/>
                <a:gd name="connsiteX4" fmla="*/ 0 w 505061"/>
                <a:gd name="connsiteY4" fmla="*/ 323850 h 464744"/>
                <a:gd name="connsiteX0" fmla="*/ 0 w 495300"/>
                <a:gd name="connsiteY0" fmla="*/ 336050 h 464744"/>
                <a:gd name="connsiteX1" fmla="*/ 337344 w 495300"/>
                <a:gd name="connsiteY1" fmla="*/ 0 h 464744"/>
                <a:gd name="connsiteX2" fmla="*/ 495300 w 495300"/>
                <a:gd name="connsiteY2" fmla="*/ 219869 h 464744"/>
                <a:gd name="connsiteX3" fmla="*/ 145256 w 495300"/>
                <a:gd name="connsiteY3" fmla="*/ 461905 h 464744"/>
                <a:gd name="connsiteX4" fmla="*/ 0 w 495300"/>
                <a:gd name="connsiteY4" fmla="*/ 336050 h 464744"/>
                <a:gd name="connsiteX0" fmla="*/ 0 w 495300"/>
                <a:gd name="connsiteY0" fmla="*/ 336050 h 464744"/>
                <a:gd name="connsiteX1" fmla="*/ 337344 w 495300"/>
                <a:gd name="connsiteY1" fmla="*/ 0 h 464744"/>
                <a:gd name="connsiteX2" fmla="*/ 495300 w 495300"/>
                <a:gd name="connsiteY2" fmla="*/ 219869 h 464744"/>
                <a:gd name="connsiteX3" fmla="*/ 145256 w 495300"/>
                <a:gd name="connsiteY3" fmla="*/ 461905 h 464744"/>
                <a:gd name="connsiteX4" fmla="*/ 0 w 495300"/>
                <a:gd name="connsiteY4" fmla="*/ 336050 h 464744"/>
                <a:gd name="connsiteX0" fmla="*/ 0 w 495300"/>
                <a:gd name="connsiteY0" fmla="*/ 336050 h 464744"/>
                <a:gd name="connsiteX1" fmla="*/ 337344 w 495300"/>
                <a:gd name="connsiteY1" fmla="*/ 0 h 464744"/>
                <a:gd name="connsiteX2" fmla="*/ 495300 w 495300"/>
                <a:gd name="connsiteY2" fmla="*/ 219869 h 464744"/>
                <a:gd name="connsiteX3" fmla="*/ 145256 w 495300"/>
                <a:gd name="connsiteY3" fmla="*/ 461905 h 464744"/>
                <a:gd name="connsiteX4" fmla="*/ 0 w 495300"/>
                <a:gd name="connsiteY4" fmla="*/ 336050 h 464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300" h="464744">
                  <a:moveTo>
                    <a:pt x="0" y="336050"/>
                  </a:moveTo>
                  <a:cubicBezTo>
                    <a:pt x="23812" y="262496"/>
                    <a:pt x="256382" y="6350"/>
                    <a:pt x="337344" y="0"/>
                  </a:cubicBezTo>
                  <a:cubicBezTo>
                    <a:pt x="397668" y="78581"/>
                    <a:pt x="346075" y="2646"/>
                    <a:pt x="495300" y="219869"/>
                  </a:cubicBezTo>
                  <a:cubicBezTo>
                    <a:pt x="481013" y="346605"/>
                    <a:pt x="336462" y="486511"/>
                    <a:pt x="145256" y="461905"/>
                  </a:cubicBezTo>
                  <a:cubicBezTo>
                    <a:pt x="99136" y="424694"/>
                    <a:pt x="68082" y="401367"/>
                    <a:pt x="0" y="33605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3858130" y="3574742"/>
              <a:ext cx="331095" cy="345041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840834" y="3568139"/>
              <a:ext cx="354235" cy="359157"/>
              <a:chOff x="1412875" y="1416842"/>
              <a:chExt cx="571500" cy="579440"/>
            </a:xfrm>
            <a:solidFill>
              <a:sysClr val="window" lastClr="FFFFFF"/>
            </a:solidFill>
          </p:grpSpPr>
          <p:sp>
            <p:nvSpPr>
              <p:cNvPr id="34" name="Freeform 85"/>
              <p:cNvSpPr>
                <a:spLocks noEditPoints="1"/>
              </p:cNvSpPr>
              <p:nvPr/>
            </p:nvSpPr>
            <p:spPr bwMode="auto">
              <a:xfrm>
                <a:off x="1412875" y="1416842"/>
                <a:ext cx="571500" cy="579440"/>
              </a:xfrm>
              <a:custGeom>
                <a:avLst/>
                <a:gdLst>
                  <a:gd name="T0" fmla="*/ 47 w 216"/>
                  <a:gd name="T1" fmla="*/ 0 h 218"/>
                  <a:gd name="T2" fmla="*/ 43 w 216"/>
                  <a:gd name="T3" fmla="*/ 0 h 218"/>
                  <a:gd name="T4" fmla="*/ 36 w 216"/>
                  <a:gd name="T5" fmla="*/ 3 h 218"/>
                  <a:gd name="T6" fmla="*/ 30 w 216"/>
                  <a:gd name="T7" fmla="*/ 10 h 218"/>
                  <a:gd name="T8" fmla="*/ 27 w 216"/>
                  <a:gd name="T9" fmla="*/ 17 h 218"/>
                  <a:gd name="T10" fmla="*/ 27 w 216"/>
                  <a:gd name="T11" fmla="*/ 34 h 218"/>
                  <a:gd name="T12" fmla="*/ 19 w 216"/>
                  <a:gd name="T13" fmla="*/ 34 h 218"/>
                  <a:gd name="T14" fmla="*/ 12 w 216"/>
                  <a:gd name="T15" fmla="*/ 36 h 218"/>
                  <a:gd name="T16" fmla="*/ 5 w 216"/>
                  <a:gd name="T17" fmla="*/ 40 h 218"/>
                  <a:gd name="T18" fmla="*/ 1 w 216"/>
                  <a:gd name="T19" fmla="*/ 47 h 218"/>
                  <a:gd name="T20" fmla="*/ 0 w 216"/>
                  <a:gd name="T21" fmla="*/ 55 h 218"/>
                  <a:gd name="T22" fmla="*/ 0 w 216"/>
                  <a:gd name="T23" fmla="*/ 190 h 218"/>
                  <a:gd name="T24" fmla="*/ 2 w 216"/>
                  <a:gd name="T25" fmla="*/ 200 h 218"/>
                  <a:gd name="T26" fmla="*/ 7 w 216"/>
                  <a:gd name="T27" fmla="*/ 210 h 218"/>
                  <a:gd name="T28" fmla="*/ 16 w 216"/>
                  <a:gd name="T29" fmla="*/ 216 h 218"/>
                  <a:gd name="T30" fmla="*/ 27 w 216"/>
                  <a:gd name="T31" fmla="*/ 218 h 218"/>
                  <a:gd name="T32" fmla="*/ 190 w 216"/>
                  <a:gd name="T33" fmla="*/ 218 h 218"/>
                  <a:gd name="T34" fmla="*/ 200 w 216"/>
                  <a:gd name="T35" fmla="*/ 216 h 218"/>
                  <a:gd name="T36" fmla="*/ 209 w 216"/>
                  <a:gd name="T37" fmla="*/ 210 h 218"/>
                  <a:gd name="T38" fmla="*/ 214 w 216"/>
                  <a:gd name="T39" fmla="*/ 200 h 218"/>
                  <a:gd name="T40" fmla="*/ 216 w 216"/>
                  <a:gd name="T41" fmla="*/ 190 h 218"/>
                  <a:gd name="T42" fmla="*/ 216 w 216"/>
                  <a:gd name="T43" fmla="*/ 21 h 218"/>
                  <a:gd name="T44" fmla="*/ 215 w 216"/>
                  <a:gd name="T45" fmla="*/ 13 h 218"/>
                  <a:gd name="T46" fmla="*/ 211 w 216"/>
                  <a:gd name="T47" fmla="*/ 7 h 218"/>
                  <a:gd name="T48" fmla="*/ 204 w 216"/>
                  <a:gd name="T49" fmla="*/ 1 h 218"/>
                  <a:gd name="T50" fmla="*/ 196 w 216"/>
                  <a:gd name="T51" fmla="*/ 0 h 218"/>
                  <a:gd name="T52" fmla="*/ 203 w 216"/>
                  <a:gd name="T53" fmla="*/ 190 h 218"/>
                  <a:gd name="T54" fmla="*/ 202 w 216"/>
                  <a:gd name="T55" fmla="*/ 195 h 218"/>
                  <a:gd name="T56" fmla="*/ 195 w 216"/>
                  <a:gd name="T57" fmla="*/ 202 h 218"/>
                  <a:gd name="T58" fmla="*/ 27 w 216"/>
                  <a:gd name="T59" fmla="*/ 203 h 218"/>
                  <a:gd name="T60" fmla="*/ 21 w 216"/>
                  <a:gd name="T61" fmla="*/ 202 h 218"/>
                  <a:gd name="T62" fmla="*/ 14 w 216"/>
                  <a:gd name="T63" fmla="*/ 195 h 218"/>
                  <a:gd name="T64" fmla="*/ 13 w 216"/>
                  <a:gd name="T65" fmla="*/ 55 h 218"/>
                  <a:gd name="T66" fmla="*/ 13 w 216"/>
                  <a:gd name="T67" fmla="*/ 52 h 218"/>
                  <a:gd name="T68" fmla="*/ 17 w 216"/>
                  <a:gd name="T69" fmla="*/ 49 h 218"/>
                  <a:gd name="T70" fmla="*/ 27 w 216"/>
                  <a:gd name="T71" fmla="*/ 48 h 218"/>
                  <a:gd name="T72" fmla="*/ 27 w 216"/>
                  <a:gd name="T73" fmla="*/ 184 h 218"/>
                  <a:gd name="T74" fmla="*/ 29 w 216"/>
                  <a:gd name="T75" fmla="*/ 188 h 218"/>
                  <a:gd name="T76" fmla="*/ 34 w 216"/>
                  <a:gd name="T77" fmla="*/ 190 h 218"/>
                  <a:gd name="T78" fmla="*/ 36 w 216"/>
                  <a:gd name="T79" fmla="*/ 190 h 218"/>
                  <a:gd name="T80" fmla="*/ 40 w 216"/>
                  <a:gd name="T81" fmla="*/ 186 h 218"/>
                  <a:gd name="T82" fmla="*/ 40 w 216"/>
                  <a:gd name="T83" fmla="*/ 21 h 218"/>
                  <a:gd name="T84" fmla="*/ 41 w 216"/>
                  <a:gd name="T85" fmla="*/ 18 h 218"/>
                  <a:gd name="T86" fmla="*/ 44 w 216"/>
                  <a:gd name="T87" fmla="*/ 15 h 218"/>
                  <a:gd name="T88" fmla="*/ 196 w 216"/>
                  <a:gd name="T89" fmla="*/ 14 h 218"/>
                  <a:gd name="T90" fmla="*/ 199 w 216"/>
                  <a:gd name="T91" fmla="*/ 15 h 218"/>
                  <a:gd name="T92" fmla="*/ 203 w 216"/>
                  <a:gd name="T93" fmla="*/ 18 h 218"/>
                  <a:gd name="T94" fmla="*/ 203 w 216"/>
                  <a:gd name="T95" fmla="*/ 19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" h="218">
                    <a:moveTo>
                      <a:pt x="196" y="0"/>
                    </a:moveTo>
                    <a:lnTo>
                      <a:pt x="47" y="0"/>
                    </a:lnTo>
                    <a:lnTo>
                      <a:pt x="47" y="0"/>
                    </a:lnTo>
                    <a:lnTo>
                      <a:pt x="43" y="0"/>
                    </a:lnTo>
                    <a:lnTo>
                      <a:pt x="39" y="1"/>
                    </a:lnTo>
                    <a:lnTo>
                      <a:pt x="36" y="3"/>
                    </a:lnTo>
                    <a:lnTo>
                      <a:pt x="33" y="7"/>
                    </a:lnTo>
                    <a:lnTo>
                      <a:pt x="30" y="10"/>
                    </a:lnTo>
                    <a:lnTo>
                      <a:pt x="29" y="13"/>
                    </a:lnTo>
                    <a:lnTo>
                      <a:pt x="27" y="17"/>
                    </a:lnTo>
                    <a:lnTo>
                      <a:pt x="27" y="21"/>
                    </a:lnTo>
                    <a:lnTo>
                      <a:pt x="27" y="34"/>
                    </a:lnTo>
                    <a:lnTo>
                      <a:pt x="19" y="34"/>
                    </a:lnTo>
                    <a:lnTo>
                      <a:pt x="19" y="34"/>
                    </a:lnTo>
                    <a:lnTo>
                      <a:pt x="15" y="34"/>
                    </a:lnTo>
                    <a:lnTo>
                      <a:pt x="12" y="36"/>
                    </a:lnTo>
                    <a:lnTo>
                      <a:pt x="8" y="37"/>
                    </a:lnTo>
                    <a:lnTo>
                      <a:pt x="5" y="40"/>
                    </a:lnTo>
                    <a:lnTo>
                      <a:pt x="3" y="43"/>
                    </a:lnTo>
                    <a:lnTo>
                      <a:pt x="1" y="47"/>
                    </a:lnTo>
                    <a:lnTo>
                      <a:pt x="0" y="51"/>
                    </a:lnTo>
                    <a:lnTo>
                      <a:pt x="0" y="55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0" y="195"/>
                    </a:lnTo>
                    <a:lnTo>
                      <a:pt x="2" y="200"/>
                    </a:lnTo>
                    <a:lnTo>
                      <a:pt x="4" y="205"/>
                    </a:lnTo>
                    <a:lnTo>
                      <a:pt x="7" y="210"/>
                    </a:lnTo>
                    <a:lnTo>
                      <a:pt x="11" y="213"/>
                    </a:lnTo>
                    <a:lnTo>
                      <a:pt x="16" y="216"/>
                    </a:lnTo>
                    <a:lnTo>
                      <a:pt x="21" y="217"/>
                    </a:lnTo>
                    <a:lnTo>
                      <a:pt x="27" y="218"/>
                    </a:lnTo>
                    <a:lnTo>
                      <a:pt x="190" y="218"/>
                    </a:lnTo>
                    <a:lnTo>
                      <a:pt x="190" y="218"/>
                    </a:lnTo>
                    <a:lnTo>
                      <a:pt x="195" y="217"/>
                    </a:lnTo>
                    <a:lnTo>
                      <a:pt x="200" y="216"/>
                    </a:lnTo>
                    <a:lnTo>
                      <a:pt x="205" y="213"/>
                    </a:lnTo>
                    <a:lnTo>
                      <a:pt x="209" y="210"/>
                    </a:lnTo>
                    <a:lnTo>
                      <a:pt x="212" y="205"/>
                    </a:lnTo>
                    <a:lnTo>
                      <a:pt x="214" y="200"/>
                    </a:lnTo>
                    <a:lnTo>
                      <a:pt x="216" y="195"/>
                    </a:lnTo>
                    <a:lnTo>
                      <a:pt x="216" y="190"/>
                    </a:lnTo>
                    <a:lnTo>
                      <a:pt x="216" y="21"/>
                    </a:lnTo>
                    <a:lnTo>
                      <a:pt x="216" y="21"/>
                    </a:lnTo>
                    <a:lnTo>
                      <a:pt x="216" y="17"/>
                    </a:lnTo>
                    <a:lnTo>
                      <a:pt x="215" y="13"/>
                    </a:lnTo>
                    <a:lnTo>
                      <a:pt x="213" y="10"/>
                    </a:lnTo>
                    <a:lnTo>
                      <a:pt x="211" y="7"/>
                    </a:lnTo>
                    <a:lnTo>
                      <a:pt x="208" y="3"/>
                    </a:lnTo>
                    <a:lnTo>
                      <a:pt x="204" y="1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  <a:moveTo>
                      <a:pt x="203" y="190"/>
                    </a:moveTo>
                    <a:lnTo>
                      <a:pt x="203" y="190"/>
                    </a:lnTo>
                    <a:lnTo>
                      <a:pt x="202" y="195"/>
                    </a:lnTo>
                    <a:lnTo>
                      <a:pt x="199" y="200"/>
                    </a:lnTo>
                    <a:lnTo>
                      <a:pt x="195" y="202"/>
                    </a:lnTo>
                    <a:lnTo>
                      <a:pt x="190" y="203"/>
                    </a:lnTo>
                    <a:lnTo>
                      <a:pt x="27" y="203"/>
                    </a:lnTo>
                    <a:lnTo>
                      <a:pt x="27" y="203"/>
                    </a:lnTo>
                    <a:lnTo>
                      <a:pt x="21" y="202"/>
                    </a:lnTo>
                    <a:lnTo>
                      <a:pt x="17" y="200"/>
                    </a:lnTo>
                    <a:lnTo>
                      <a:pt x="14" y="195"/>
                    </a:lnTo>
                    <a:lnTo>
                      <a:pt x="13" y="190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13" y="52"/>
                    </a:lnTo>
                    <a:lnTo>
                      <a:pt x="15" y="50"/>
                    </a:lnTo>
                    <a:lnTo>
                      <a:pt x="17" y="49"/>
                    </a:lnTo>
                    <a:lnTo>
                      <a:pt x="19" y="48"/>
                    </a:lnTo>
                    <a:lnTo>
                      <a:pt x="27" y="48"/>
                    </a:lnTo>
                    <a:lnTo>
                      <a:pt x="27" y="184"/>
                    </a:lnTo>
                    <a:lnTo>
                      <a:pt x="27" y="184"/>
                    </a:lnTo>
                    <a:lnTo>
                      <a:pt x="28" y="186"/>
                    </a:lnTo>
                    <a:lnTo>
                      <a:pt x="29" y="188"/>
                    </a:lnTo>
                    <a:lnTo>
                      <a:pt x="31" y="190"/>
                    </a:lnTo>
                    <a:lnTo>
                      <a:pt x="34" y="190"/>
                    </a:lnTo>
                    <a:lnTo>
                      <a:pt x="34" y="190"/>
                    </a:lnTo>
                    <a:lnTo>
                      <a:pt x="36" y="190"/>
                    </a:lnTo>
                    <a:lnTo>
                      <a:pt x="38" y="188"/>
                    </a:lnTo>
                    <a:lnTo>
                      <a:pt x="40" y="186"/>
                    </a:lnTo>
                    <a:lnTo>
                      <a:pt x="40" y="184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41" y="18"/>
                    </a:lnTo>
                    <a:lnTo>
                      <a:pt x="42" y="16"/>
                    </a:lnTo>
                    <a:lnTo>
                      <a:pt x="44" y="15"/>
                    </a:lnTo>
                    <a:lnTo>
                      <a:pt x="47" y="14"/>
                    </a:lnTo>
                    <a:lnTo>
                      <a:pt x="196" y="14"/>
                    </a:lnTo>
                    <a:lnTo>
                      <a:pt x="196" y="14"/>
                    </a:lnTo>
                    <a:lnTo>
                      <a:pt x="199" y="15"/>
                    </a:lnTo>
                    <a:lnTo>
                      <a:pt x="201" y="16"/>
                    </a:lnTo>
                    <a:lnTo>
                      <a:pt x="203" y="18"/>
                    </a:lnTo>
                    <a:lnTo>
                      <a:pt x="203" y="21"/>
                    </a:lnTo>
                    <a:lnTo>
                      <a:pt x="203" y="1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6"/>
              <p:cNvSpPr>
                <a:spLocks/>
              </p:cNvSpPr>
              <p:nvPr/>
            </p:nvSpPr>
            <p:spPr bwMode="auto">
              <a:xfrm>
                <a:off x="1754190" y="1631157"/>
                <a:ext cx="158750" cy="23815"/>
              </a:xfrm>
              <a:custGeom>
                <a:avLst/>
                <a:gdLst>
                  <a:gd name="T0" fmla="*/ 4 w 62"/>
                  <a:gd name="T1" fmla="*/ 8 h 8"/>
                  <a:gd name="T2" fmla="*/ 59 w 62"/>
                  <a:gd name="T3" fmla="*/ 8 h 8"/>
                  <a:gd name="T4" fmla="*/ 59 w 62"/>
                  <a:gd name="T5" fmla="*/ 8 h 8"/>
                  <a:gd name="T6" fmla="*/ 61 w 62"/>
                  <a:gd name="T7" fmla="*/ 7 h 8"/>
                  <a:gd name="T8" fmla="*/ 62 w 62"/>
                  <a:gd name="T9" fmla="*/ 4 h 8"/>
                  <a:gd name="T10" fmla="*/ 62 w 62"/>
                  <a:gd name="T11" fmla="*/ 4 h 8"/>
                  <a:gd name="T12" fmla="*/ 61 w 62"/>
                  <a:gd name="T13" fmla="*/ 1 h 8"/>
                  <a:gd name="T14" fmla="*/ 59 w 62"/>
                  <a:gd name="T15" fmla="*/ 0 h 8"/>
                  <a:gd name="T16" fmla="*/ 4 w 62"/>
                  <a:gd name="T17" fmla="*/ 0 h 8"/>
                  <a:gd name="T18" fmla="*/ 4 w 62"/>
                  <a:gd name="T19" fmla="*/ 0 h 8"/>
                  <a:gd name="T20" fmla="*/ 1 w 62"/>
                  <a:gd name="T21" fmla="*/ 1 h 8"/>
                  <a:gd name="T22" fmla="*/ 0 w 62"/>
                  <a:gd name="T23" fmla="*/ 4 h 8"/>
                  <a:gd name="T24" fmla="*/ 0 w 62"/>
                  <a:gd name="T25" fmla="*/ 4 h 8"/>
                  <a:gd name="T26" fmla="*/ 1 w 62"/>
                  <a:gd name="T27" fmla="*/ 7 h 8"/>
                  <a:gd name="T28" fmla="*/ 4 w 62"/>
                  <a:gd name="T29" fmla="*/ 8 h 8"/>
                  <a:gd name="T30" fmla="*/ 4 w 62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8">
                    <a:moveTo>
                      <a:pt x="4" y="8"/>
                    </a:moveTo>
                    <a:lnTo>
                      <a:pt x="59" y="8"/>
                    </a:lnTo>
                    <a:lnTo>
                      <a:pt x="59" y="8"/>
                    </a:lnTo>
                    <a:lnTo>
                      <a:pt x="61" y="7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4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87"/>
              <p:cNvSpPr>
                <a:spLocks/>
              </p:cNvSpPr>
              <p:nvPr/>
            </p:nvSpPr>
            <p:spPr bwMode="auto">
              <a:xfrm>
                <a:off x="1754190" y="1583532"/>
                <a:ext cx="158750" cy="15875"/>
              </a:xfrm>
              <a:custGeom>
                <a:avLst/>
                <a:gdLst>
                  <a:gd name="T0" fmla="*/ 4 w 62"/>
                  <a:gd name="T1" fmla="*/ 7 h 7"/>
                  <a:gd name="T2" fmla="*/ 59 w 62"/>
                  <a:gd name="T3" fmla="*/ 7 h 7"/>
                  <a:gd name="T4" fmla="*/ 59 w 62"/>
                  <a:gd name="T5" fmla="*/ 7 h 7"/>
                  <a:gd name="T6" fmla="*/ 61 w 62"/>
                  <a:gd name="T7" fmla="*/ 6 h 7"/>
                  <a:gd name="T8" fmla="*/ 62 w 62"/>
                  <a:gd name="T9" fmla="*/ 4 h 7"/>
                  <a:gd name="T10" fmla="*/ 62 w 62"/>
                  <a:gd name="T11" fmla="*/ 4 h 7"/>
                  <a:gd name="T12" fmla="*/ 61 w 62"/>
                  <a:gd name="T13" fmla="*/ 1 h 7"/>
                  <a:gd name="T14" fmla="*/ 59 w 62"/>
                  <a:gd name="T15" fmla="*/ 0 h 7"/>
                  <a:gd name="T16" fmla="*/ 4 w 62"/>
                  <a:gd name="T17" fmla="*/ 0 h 7"/>
                  <a:gd name="T18" fmla="*/ 4 w 62"/>
                  <a:gd name="T19" fmla="*/ 0 h 7"/>
                  <a:gd name="T20" fmla="*/ 1 w 62"/>
                  <a:gd name="T21" fmla="*/ 1 h 7"/>
                  <a:gd name="T22" fmla="*/ 0 w 62"/>
                  <a:gd name="T23" fmla="*/ 4 h 7"/>
                  <a:gd name="T24" fmla="*/ 0 w 62"/>
                  <a:gd name="T25" fmla="*/ 4 h 7"/>
                  <a:gd name="T26" fmla="*/ 1 w 62"/>
                  <a:gd name="T27" fmla="*/ 6 h 7"/>
                  <a:gd name="T28" fmla="*/ 4 w 62"/>
                  <a:gd name="T29" fmla="*/ 7 h 7"/>
                  <a:gd name="T30" fmla="*/ 4 w 62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7">
                    <a:moveTo>
                      <a:pt x="4" y="7"/>
                    </a:moveTo>
                    <a:lnTo>
                      <a:pt x="59" y="7"/>
                    </a:lnTo>
                    <a:lnTo>
                      <a:pt x="59" y="7"/>
                    </a:lnTo>
                    <a:lnTo>
                      <a:pt x="61" y="6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8"/>
              <p:cNvSpPr>
                <a:spLocks/>
              </p:cNvSpPr>
              <p:nvPr/>
            </p:nvSpPr>
            <p:spPr bwMode="auto">
              <a:xfrm>
                <a:off x="1754190" y="1527967"/>
                <a:ext cx="158750" cy="15875"/>
              </a:xfrm>
              <a:custGeom>
                <a:avLst/>
                <a:gdLst>
                  <a:gd name="T0" fmla="*/ 4 w 62"/>
                  <a:gd name="T1" fmla="*/ 7 h 7"/>
                  <a:gd name="T2" fmla="*/ 59 w 62"/>
                  <a:gd name="T3" fmla="*/ 7 h 7"/>
                  <a:gd name="T4" fmla="*/ 59 w 62"/>
                  <a:gd name="T5" fmla="*/ 7 h 7"/>
                  <a:gd name="T6" fmla="*/ 61 w 62"/>
                  <a:gd name="T7" fmla="*/ 6 h 7"/>
                  <a:gd name="T8" fmla="*/ 62 w 62"/>
                  <a:gd name="T9" fmla="*/ 3 h 7"/>
                  <a:gd name="T10" fmla="*/ 62 w 62"/>
                  <a:gd name="T11" fmla="*/ 3 h 7"/>
                  <a:gd name="T12" fmla="*/ 61 w 62"/>
                  <a:gd name="T13" fmla="*/ 1 h 7"/>
                  <a:gd name="T14" fmla="*/ 59 w 62"/>
                  <a:gd name="T15" fmla="*/ 0 h 7"/>
                  <a:gd name="T16" fmla="*/ 4 w 62"/>
                  <a:gd name="T17" fmla="*/ 0 h 7"/>
                  <a:gd name="T18" fmla="*/ 4 w 62"/>
                  <a:gd name="T19" fmla="*/ 0 h 7"/>
                  <a:gd name="T20" fmla="*/ 1 w 62"/>
                  <a:gd name="T21" fmla="*/ 1 h 7"/>
                  <a:gd name="T22" fmla="*/ 0 w 62"/>
                  <a:gd name="T23" fmla="*/ 3 h 7"/>
                  <a:gd name="T24" fmla="*/ 0 w 62"/>
                  <a:gd name="T25" fmla="*/ 3 h 7"/>
                  <a:gd name="T26" fmla="*/ 1 w 62"/>
                  <a:gd name="T27" fmla="*/ 6 h 7"/>
                  <a:gd name="T28" fmla="*/ 4 w 62"/>
                  <a:gd name="T29" fmla="*/ 7 h 7"/>
                  <a:gd name="T30" fmla="*/ 4 w 62"/>
                  <a:gd name="T3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7">
                    <a:moveTo>
                      <a:pt x="4" y="7"/>
                    </a:moveTo>
                    <a:lnTo>
                      <a:pt x="59" y="7"/>
                    </a:lnTo>
                    <a:lnTo>
                      <a:pt x="59" y="7"/>
                    </a:lnTo>
                    <a:lnTo>
                      <a:pt x="61" y="6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4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89"/>
              <p:cNvSpPr>
                <a:spLocks/>
              </p:cNvSpPr>
              <p:nvPr/>
            </p:nvSpPr>
            <p:spPr bwMode="auto">
              <a:xfrm>
                <a:off x="1555750" y="1908967"/>
                <a:ext cx="158750" cy="15875"/>
              </a:xfrm>
              <a:custGeom>
                <a:avLst/>
                <a:gdLst>
                  <a:gd name="T0" fmla="*/ 58 w 61"/>
                  <a:gd name="T1" fmla="*/ 0 h 6"/>
                  <a:gd name="T2" fmla="*/ 3 w 61"/>
                  <a:gd name="T3" fmla="*/ 0 h 6"/>
                  <a:gd name="T4" fmla="*/ 3 w 61"/>
                  <a:gd name="T5" fmla="*/ 0 h 6"/>
                  <a:gd name="T6" fmla="*/ 1 w 61"/>
                  <a:gd name="T7" fmla="*/ 1 h 6"/>
                  <a:gd name="T8" fmla="*/ 0 w 61"/>
                  <a:gd name="T9" fmla="*/ 3 h 6"/>
                  <a:gd name="T10" fmla="*/ 0 w 61"/>
                  <a:gd name="T11" fmla="*/ 3 h 6"/>
                  <a:gd name="T12" fmla="*/ 1 w 61"/>
                  <a:gd name="T13" fmla="*/ 5 h 6"/>
                  <a:gd name="T14" fmla="*/ 3 w 61"/>
                  <a:gd name="T15" fmla="*/ 6 h 6"/>
                  <a:gd name="T16" fmla="*/ 58 w 61"/>
                  <a:gd name="T17" fmla="*/ 6 h 6"/>
                  <a:gd name="T18" fmla="*/ 58 w 61"/>
                  <a:gd name="T19" fmla="*/ 6 h 6"/>
                  <a:gd name="T20" fmla="*/ 60 w 61"/>
                  <a:gd name="T21" fmla="*/ 5 h 6"/>
                  <a:gd name="T22" fmla="*/ 61 w 61"/>
                  <a:gd name="T23" fmla="*/ 3 h 6"/>
                  <a:gd name="T24" fmla="*/ 61 w 61"/>
                  <a:gd name="T25" fmla="*/ 3 h 6"/>
                  <a:gd name="T26" fmla="*/ 60 w 61"/>
                  <a:gd name="T27" fmla="*/ 1 h 6"/>
                  <a:gd name="T28" fmla="*/ 58 w 61"/>
                  <a:gd name="T29" fmla="*/ 0 h 6"/>
                  <a:gd name="T30" fmla="*/ 58 w 61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6">
                    <a:moveTo>
                      <a:pt x="58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3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60" y="5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90"/>
              <p:cNvSpPr>
                <a:spLocks/>
              </p:cNvSpPr>
              <p:nvPr/>
            </p:nvSpPr>
            <p:spPr bwMode="auto">
              <a:xfrm>
                <a:off x="1555750" y="1853407"/>
                <a:ext cx="158750" cy="15875"/>
              </a:xfrm>
              <a:custGeom>
                <a:avLst/>
                <a:gdLst>
                  <a:gd name="T0" fmla="*/ 58 w 61"/>
                  <a:gd name="T1" fmla="*/ 0 h 7"/>
                  <a:gd name="T2" fmla="*/ 3 w 61"/>
                  <a:gd name="T3" fmla="*/ 0 h 7"/>
                  <a:gd name="T4" fmla="*/ 3 w 61"/>
                  <a:gd name="T5" fmla="*/ 0 h 7"/>
                  <a:gd name="T6" fmla="*/ 1 w 61"/>
                  <a:gd name="T7" fmla="*/ 1 h 7"/>
                  <a:gd name="T8" fmla="*/ 0 w 61"/>
                  <a:gd name="T9" fmla="*/ 3 h 7"/>
                  <a:gd name="T10" fmla="*/ 0 w 61"/>
                  <a:gd name="T11" fmla="*/ 3 h 7"/>
                  <a:gd name="T12" fmla="*/ 1 w 61"/>
                  <a:gd name="T13" fmla="*/ 6 h 7"/>
                  <a:gd name="T14" fmla="*/ 3 w 61"/>
                  <a:gd name="T15" fmla="*/ 7 h 7"/>
                  <a:gd name="T16" fmla="*/ 58 w 61"/>
                  <a:gd name="T17" fmla="*/ 7 h 7"/>
                  <a:gd name="T18" fmla="*/ 58 w 61"/>
                  <a:gd name="T19" fmla="*/ 7 h 7"/>
                  <a:gd name="T20" fmla="*/ 60 w 61"/>
                  <a:gd name="T21" fmla="*/ 6 h 7"/>
                  <a:gd name="T22" fmla="*/ 61 w 61"/>
                  <a:gd name="T23" fmla="*/ 3 h 7"/>
                  <a:gd name="T24" fmla="*/ 61 w 61"/>
                  <a:gd name="T25" fmla="*/ 3 h 7"/>
                  <a:gd name="T26" fmla="*/ 60 w 61"/>
                  <a:gd name="T27" fmla="*/ 1 h 7"/>
                  <a:gd name="T28" fmla="*/ 58 w 61"/>
                  <a:gd name="T29" fmla="*/ 0 h 7"/>
                  <a:gd name="T30" fmla="*/ 58 w 61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7">
                    <a:moveTo>
                      <a:pt x="58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60" y="6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91"/>
              <p:cNvSpPr>
                <a:spLocks/>
              </p:cNvSpPr>
              <p:nvPr/>
            </p:nvSpPr>
            <p:spPr bwMode="auto">
              <a:xfrm>
                <a:off x="1555750" y="1797842"/>
                <a:ext cx="158750" cy="15875"/>
              </a:xfrm>
              <a:custGeom>
                <a:avLst/>
                <a:gdLst>
                  <a:gd name="T0" fmla="*/ 58 w 61"/>
                  <a:gd name="T1" fmla="*/ 0 h 6"/>
                  <a:gd name="T2" fmla="*/ 3 w 61"/>
                  <a:gd name="T3" fmla="*/ 0 h 6"/>
                  <a:gd name="T4" fmla="*/ 3 w 61"/>
                  <a:gd name="T5" fmla="*/ 0 h 6"/>
                  <a:gd name="T6" fmla="*/ 1 w 61"/>
                  <a:gd name="T7" fmla="*/ 1 h 6"/>
                  <a:gd name="T8" fmla="*/ 0 w 61"/>
                  <a:gd name="T9" fmla="*/ 3 h 6"/>
                  <a:gd name="T10" fmla="*/ 0 w 61"/>
                  <a:gd name="T11" fmla="*/ 3 h 6"/>
                  <a:gd name="T12" fmla="*/ 1 w 61"/>
                  <a:gd name="T13" fmla="*/ 6 h 6"/>
                  <a:gd name="T14" fmla="*/ 3 w 61"/>
                  <a:gd name="T15" fmla="*/ 6 h 6"/>
                  <a:gd name="T16" fmla="*/ 58 w 61"/>
                  <a:gd name="T17" fmla="*/ 6 h 6"/>
                  <a:gd name="T18" fmla="*/ 58 w 61"/>
                  <a:gd name="T19" fmla="*/ 6 h 6"/>
                  <a:gd name="T20" fmla="*/ 60 w 61"/>
                  <a:gd name="T21" fmla="*/ 6 h 6"/>
                  <a:gd name="T22" fmla="*/ 61 w 61"/>
                  <a:gd name="T23" fmla="*/ 3 h 6"/>
                  <a:gd name="T24" fmla="*/ 61 w 61"/>
                  <a:gd name="T25" fmla="*/ 3 h 6"/>
                  <a:gd name="T26" fmla="*/ 60 w 61"/>
                  <a:gd name="T27" fmla="*/ 1 h 6"/>
                  <a:gd name="T28" fmla="*/ 58 w 61"/>
                  <a:gd name="T29" fmla="*/ 0 h 6"/>
                  <a:gd name="T30" fmla="*/ 58 w 61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6">
                    <a:moveTo>
                      <a:pt x="58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58" y="6"/>
                    </a:lnTo>
                    <a:lnTo>
                      <a:pt x="58" y="6"/>
                    </a:lnTo>
                    <a:lnTo>
                      <a:pt x="60" y="6"/>
                    </a:lnTo>
                    <a:lnTo>
                      <a:pt x="61" y="3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92"/>
              <p:cNvSpPr>
                <a:spLocks/>
              </p:cNvSpPr>
              <p:nvPr/>
            </p:nvSpPr>
            <p:spPr bwMode="auto">
              <a:xfrm>
                <a:off x="1754190" y="1908967"/>
                <a:ext cx="158750" cy="15875"/>
              </a:xfrm>
              <a:custGeom>
                <a:avLst/>
                <a:gdLst>
                  <a:gd name="T0" fmla="*/ 59 w 62"/>
                  <a:gd name="T1" fmla="*/ 0 h 6"/>
                  <a:gd name="T2" fmla="*/ 4 w 62"/>
                  <a:gd name="T3" fmla="*/ 0 h 6"/>
                  <a:gd name="T4" fmla="*/ 4 w 62"/>
                  <a:gd name="T5" fmla="*/ 0 h 6"/>
                  <a:gd name="T6" fmla="*/ 1 w 62"/>
                  <a:gd name="T7" fmla="*/ 1 h 6"/>
                  <a:gd name="T8" fmla="*/ 0 w 62"/>
                  <a:gd name="T9" fmla="*/ 3 h 6"/>
                  <a:gd name="T10" fmla="*/ 0 w 62"/>
                  <a:gd name="T11" fmla="*/ 3 h 6"/>
                  <a:gd name="T12" fmla="*/ 1 w 62"/>
                  <a:gd name="T13" fmla="*/ 5 h 6"/>
                  <a:gd name="T14" fmla="*/ 4 w 62"/>
                  <a:gd name="T15" fmla="*/ 6 h 6"/>
                  <a:gd name="T16" fmla="*/ 59 w 62"/>
                  <a:gd name="T17" fmla="*/ 6 h 6"/>
                  <a:gd name="T18" fmla="*/ 59 w 62"/>
                  <a:gd name="T19" fmla="*/ 6 h 6"/>
                  <a:gd name="T20" fmla="*/ 61 w 62"/>
                  <a:gd name="T21" fmla="*/ 5 h 6"/>
                  <a:gd name="T22" fmla="*/ 62 w 62"/>
                  <a:gd name="T23" fmla="*/ 3 h 6"/>
                  <a:gd name="T24" fmla="*/ 62 w 62"/>
                  <a:gd name="T25" fmla="*/ 3 h 6"/>
                  <a:gd name="T26" fmla="*/ 61 w 62"/>
                  <a:gd name="T27" fmla="*/ 1 h 6"/>
                  <a:gd name="T28" fmla="*/ 59 w 62"/>
                  <a:gd name="T29" fmla="*/ 0 h 6"/>
                  <a:gd name="T30" fmla="*/ 59 w 62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6">
                    <a:moveTo>
                      <a:pt x="59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5"/>
                    </a:lnTo>
                    <a:lnTo>
                      <a:pt x="4" y="6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1" y="5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93"/>
              <p:cNvSpPr>
                <a:spLocks/>
              </p:cNvSpPr>
              <p:nvPr/>
            </p:nvSpPr>
            <p:spPr bwMode="auto">
              <a:xfrm>
                <a:off x="1754190" y="1853407"/>
                <a:ext cx="158750" cy="15875"/>
              </a:xfrm>
              <a:custGeom>
                <a:avLst/>
                <a:gdLst>
                  <a:gd name="T0" fmla="*/ 59 w 62"/>
                  <a:gd name="T1" fmla="*/ 0 h 7"/>
                  <a:gd name="T2" fmla="*/ 4 w 62"/>
                  <a:gd name="T3" fmla="*/ 0 h 7"/>
                  <a:gd name="T4" fmla="*/ 4 w 62"/>
                  <a:gd name="T5" fmla="*/ 0 h 7"/>
                  <a:gd name="T6" fmla="*/ 1 w 62"/>
                  <a:gd name="T7" fmla="*/ 1 h 7"/>
                  <a:gd name="T8" fmla="*/ 0 w 62"/>
                  <a:gd name="T9" fmla="*/ 3 h 7"/>
                  <a:gd name="T10" fmla="*/ 0 w 62"/>
                  <a:gd name="T11" fmla="*/ 3 h 7"/>
                  <a:gd name="T12" fmla="*/ 1 w 62"/>
                  <a:gd name="T13" fmla="*/ 6 h 7"/>
                  <a:gd name="T14" fmla="*/ 4 w 62"/>
                  <a:gd name="T15" fmla="*/ 7 h 7"/>
                  <a:gd name="T16" fmla="*/ 59 w 62"/>
                  <a:gd name="T17" fmla="*/ 7 h 7"/>
                  <a:gd name="T18" fmla="*/ 59 w 62"/>
                  <a:gd name="T19" fmla="*/ 7 h 7"/>
                  <a:gd name="T20" fmla="*/ 61 w 62"/>
                  <a:gd name="T21" fmla="*/ 6 h 7"/>
                  <a:gd name="T22" fmla="*/ 62 w 62"/>
                  <a:gd name="T23" fmla="*/ 3 h 7"/>
                  <a:gd name="T24" fmla="*/ 62 w 62"/>
                  <a:gd name="T25" fmla="*/ 3 h 7"/>
                  <a:gd name="T26" fmla="*/ 61 w 62"/>
                  <a:gd name="T27" fmla="*/ 1 h 7"/>
                  <a:gd name="T28" fmla="*/ 59 w 62"/>
                  <a:gd name="T29" fmla="*/ 0 h 7"/>
                  <a:gd name="T30" fmla="*/ 59 w 62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7">
                    <a:moveTo>
                      <a:pt x="59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4" y="7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61" y="6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94"/>
              <p:cNvSpPr>
                <a:spLocks/>
              </p:cNvSpPr>
              <p:nvPr/>
            </p:nvSpPr>
            <p:spPr bwMode="auto">
              <a:xfrm>
                <a:off x="1754190" y="1797842"/>
                <a:ext cx="158750" cy="15875"/>
              </a:xfrm>
              <a:custGeom>
                <a:avLst/>
                <a:gdLst>
                  <a:gd name="T0" fmla="*/ 59 w 62"/>
                  <a:gd name="T1" fmla="*/ 0 h 6"/>
                  <a:gd name="T2" fmla="*/ 4 w 62"/>
                  <a:gd name="T3" fmla="*/ 0 h 6"/>
                  <a:gd name="T4" fmla="*/ 4 w 62"/>
                  <a:gd name="T5" fmla="*/ 0 h 6"/>
                  <a:gd name="T6" fmla="*/ 1 w 62"/>
                  <a:gd name="T7" fmla="*/ 1 h 6"/>
                  <a:gd name="T8" fmla="*/ 0 w 62"/>
                  <a:gd name="T9" fmla="*/ 3 h 6"/>
                  <a:gd name="T10" fmla="*/ 0 w 62"/>
                  <a:gd name="T11" fmla="*/ 3 h 6"/>
                  <a:gd name="T12" fmla="*/ 1 w 62"/>
                  <a:gd name="T13" fmla="*/ 6 h 6"/>
                  <a:gd name="T14" fmla="*/ 4 w 62"/>
                  <a:gd name="T15" fmla="*/ 6 h 6"/>
                  <a:gd name="T16" fmla="*/ 59 w 62"/>
                  <a:gd name="T17" fmla="*/ 6 h 6"/>
                  <a:gd name="T18" fmla="*/ 59 w 62"/>
                  <a:gd name="T19" fmla="*/ 6 h 6"/>
                  <a:gd name="T20" fmla="*/ 61 w 62"/>
                  <a:gd name="T21" fmla="*/ 6 h 6"/>
                  <a:gd name="T22" fmla="*/ 62 w 62"/>
                  <a:gd name="T23" fmla="*/ 3 h 6"/>
                  <a:gd name="T24" fmla="*/ 62 w 62"/>
                  <a:gd name="T25" fmla="*/ 3 h 6"/>
                  <a:gd name="T26" fmla="*/ 61 w 62"/>
                  <a:gd name="T27" fmla="*/ 1 h 6"/>
                  <a:gd name="T28" fmla="*/ 59 w 62"/>
                  <a:gd name="T29" fmla="*/ 0 h 6"/>
                  <a:gd name="T30" fmla="*/ 59 w 62"/>
                  <a:gd name="T3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2" h="6">
                    <a:moveTo>
                      <a:pt x="59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4" y="6"/>
                    </a:lnTo>
                    <a:lnTo>
                      <a:pt x="59" y="6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2" y="3"/>
                    </a:lnTo>
                    <a:lnTo>
                      <a:pt x="62" y="3"/>
                    </a:lnTo>
                    <a:lnTo>
                      <a:pt x="61" y="1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95"/>
              <p:cNvSpPr>
                <a:spLocks/>
              </p:cNvSpPr>
              <p:nvPr/>
            </p:nvSpPr>
            <p:spPr bwMode="auto">
              <a:xfrm>
                <a:off x="1555750" y="1686717"/>
                <a:ext cx="357190" cy="23815"/>
              </a:xfrm>
              <a:custGeom>
                <a:avLst/>
                <a:gdLst>
                  <a:gd name="T0" fmla="*/ 133 w 136"/>
                  <a:gd name="T1" fmla="*/ 0 h 7"/>
                  <a:gd name="T2" fmla="*/ 3 w 136"/>
                  <a:gd name="T3" fmla="*/ 0 h 7"/>
                  <a:gd name="T4" fmla="*/ 3 w 136"/>
                  <a:gd name="T5" fmla="*/ 0 h 7"/>
                  <a:gd name="T6" fmla="*/ 1 w 136"/>
                  <a:gd name="T7" fmla="*/ 1 h 7"/>
                  <a:gd name="T8" fmla="*/ 0 w 136"/>
                  <a:gd name="T9" fmla="*/ 3 h 7"/>
                  <a:gd name="T10" fmla="*/ 0 w 136"/>
                  <a:gd name="T11" fmla="*/ 3 h 7"/>
                  <a:gd name="T12" fmla="*/ 1 w 136"/>
                  <a:gd name="T13" fmla="*/ 6 h 7"/>
                  <a:gd name="T14" fmla="*/ 3 w 136"/>
                  <a:gd name="T15" fmla="*/ 7 h 7"/>
                  <a:gd name="T16" fmla="*/ 133 w 136"/>
                  <a:gd name="T17" fmla="*/ 7 h 7"/>
                  <a:gd name="T18" fmla="*/ 133 w 136"/>
                  <a:gd name="T19" fmla="*/ 7 h 7"/>
                  <a:gd name="T20" fmla="*/ 135 w 136"/>
                  <a:gd name="T21" fmla="*/ 6 h 7"/>
                  <a:gd name="T22" fmla="*/ 136 w 136"/>
                  <a:gd name="T23" fmla="*/ 3 h 7"/>
                  <a:gd name="T24" fmla="*/ 136 w 136"/>
                  <a:gd name="T25" fmla="*/ 3 h 7"/>
                  <a:gd name="T26" fmla="*/ 135 w 136"/>
                  <a:gd name="T27" fmla="*/ 1 h 7"/>
                  <a:gd name="T28" fmla="*/ 133 w 136"/>
                  <a:gd name="T29" fmla="*/ 0 h 7"/>
                  <a:gd name="T30" fmla="*/ 133 w 136"/>
                  <a:gd name="T3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7">
                    <a:moveTo>
                      <a:pt x="13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133" y="7"/>
                    </a:lnTo>
                    <a:lnTo>
                      <a:pt x="133" y="7"/>
                    </a:lnTo>
                    <a:lnTo>
                      <a:pt x="135" y="6"/>
                    </a:lnTo>
                    <a:lnTo>
                      <a:pt x="136" y="3"/>
                    </a:lnTo>
                    <a:lnTo>
                      <a:pt x="136" y="3"/>
                    </a:lnTo>
                    <a:lnTo>
                      <a:pt x="135" y="1"/>
                    </a:lnTo>
                    <a:lnTo>
                      <a:pt x="133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96"/>
              <p:cNvSpPr>
                <a:spLocks/>
              </p:cNvSpPr>
              <p:nvPr/>
            </p:nvSpPr>
            <p:spPr bwMode="auto">
              <a:xfrm>
                <a:off x="1555750" y="1742282"/>
                <a:ext cx="357190" cy="23815"/>
              </a:xfrm>
              <a:custGeom>
                <a:avLst/>
                <a:gdLst>
                  <a:gd name="T0" fmla="*/ 133 w 136"/>
                  <a:gd name="T1" fmla="*/ 0 h 8"/>
                  <a:gd name="T2" fmla="*/ 3 w 136"/>
                  <a:gd name="T3" fmla="*/ 0 h 8"/>
                  <a:gd name="T4" fmla="*/ 3 w 136"/>
                  <a:gd name="T5" fmla="*/ 0 h 8"/>
                  <a:gd name="T6" fmla="*/ 1 w 136"/>
                  <a:gd name="T7" fmla="*/ 1 h 8"/>
                  <a:gd name="T8" fmla="*/ 0 w 136"/>
                  <a:gd name="T9" fmla="*/ 3 h 8"/>
                  <a:gd name="T10" fmla="*/ 0 w 136"/>
                  <a:gd name="T11" fmla="*/ 3 h 8"/>
                  <a:gd name="T12" fmla="*/ 1 w 136"/>
                  <a:gd name="T13" fmla="*/ 7 h 8"/>
                  <a:gd name="T14" fmla="*/ 3 w 136"/>
                  <a:gd name="T15" fmla="*/ 8 h 8"/>
                  <a:gd name="T16" fmla="*/ 133 w 136"/>
                  <a:gd name="T17" fmla="*/ 8 h 8"/>
                  <a:gd name="T18" fmla="*/ 133 w 136"/>
                  <a:gd name="T19" fmla="*/ 8 h 8"/>
                  <a:gd name="T20" fmla="*/ 135 w 136"/>
                  <a:gd name="T21" fmla="*/ 7 h 8"/>
                  <a:gd name="T22" fmla="*/ 136 w 136"/>
                  <a:gd name="T23" fmla="*/ 3 h 8"/>
                  <a:gd name="T24" fmla="*/ 136 w 136"/>
                  <a:gd name="T25" fmla="*/ 3 h 8"/>
                  <a:gd name="T26" fmla="*/ 135 w 136"/>
                  <a:gd name="T27" fmla="*/ 1 h 8"/>
                  <a:gd name="T28" fmla="*/ 133 w 136"/>
                  <a:gd name="T29" fmla="*/ 0 h 8"/>
                  <a:gd name="T30" fmla="*/ 133 w 136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8">
                    <a:moveTo>
                      <a:pt x="133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7"/>
                    </a:lnTo>
                    <a:lnTo>
                      <a:pt x="3" y="8"/>
                    </a:lnTo>
                    <a:lnTo>
                      <a:pt x="133" y="8"/>
                    </a:lnTo>
                    <a:lnTo>
                      <a:pt x="133" y="8"/>
                    </a:lnTo>
                    <a:lnTo>
                      <a:pt x="135" y="7"/>
                    </a:lnTo>
                    <a:lnTo>
                      <a:pt x="136" y="3"/>
                    </a:lnTo>
                    <a:lnTo>
                      <a:pt x="136" y="3"/>
                    </a:lnTo>
                    <a:lnTo>
                      <a:pt x="135" y="1"/>
                    </a:lnTo>
                    <a:lnTo>
                      <a:pt x="133" y="0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97"/>
              <p:cNvSpPr>
                <a:spLocks noEditPoints="1"/>
              </p:cNvSpPr>
              <p:nvPr/>
            </p:nvSpPr>
            <p:spPr bwMode="auto">
              <a:xfrm>
                <a:off x="1555750" y="1488282"/>
                <a:ext cx="158750" cy="166690"/>
              </a:xfrm>
              <a:custGeom>
                <a:avLst/>
                <a:gdLst>
                  <a:gd name="T0" fmla="*/ 6 w 61"/>
                  <a:gd name="T1" fmla="*/ 62 h 62"/>
                  <a:gd name="T2" fmla="*/ 54 w 61"/>
                  <a:gd name="T3" fmla="*/ 62 h 62"/>
                  <a:gd name="T4" fmla="*/ 54 w 61"/>
                  <a:gd name="T5" fmla="*/ 62 h 62"/>
                  <a:gd name="T6" fmla="*/ 57 w 61"/>
                  <a:gd name="T7" fmla="*/ 61 h 62"/>
                  <a:gd name="T8" fmla="*/ 59 w 61"/>
                  <a:gd name="T9" fmla="*/ 59 h 62"/>
                  <a:gd name="T10" fmla="*/ 61 w 61"/>
                  <a:gd name="T11" fmla="*/ 57 h 62"/>
                  <a:gd name="T12" fmla="*/ 61 w 61"/>
                  <a:gd name="T13" fmla="*/ 54 h 62"/>
                  <a:gd name="T14" fmla="*/ 61 w 61"/>
                  <a:gd name="T15" fmla="*/ 7 h 62"/>
                  <a:gd name="T16" fmla="*/ 61 w 61"/>
                  <a:gd name="T17" fmla="*/ 7 h 62"/>
                  <a:gd name="T18" fmla="*/ 61 w 61"/>
                  <a:gd name="T19" fmla="*/ 4 h 62"/>
                  <a:gd name="T20" fmla="*/ 59 w 61"/>
                  <a:gd name="T21" fmla="*/ 2 h 62"/>
                  <a:gd name="T22" fmla="*/ 57 w 61"/>
                  <a:gd name="T23" fmla="*/ 1 h 62"/>
                  <a:gd name="T24" fmla="*/ 54 w 61"/>
                  <a:gd name="T25" fmla="*/ 0 h 62"/>
                  <a:gd name="T26" fmla="*/ 6 w 61"/>
                  <a:gd name="T27" fmla="*/ 0 h 62"/>
                  <a:gd name="T28" fmla="*/ 6 w 61"/>
                  <a:gd name="T29" fmla="*/ 0 h 62"/>
                  <a:gd name="T30" fmla="*/ 4 w 61"/>
                  <a:gd name="T31" fmla="*/ 1 h 62"/>
                  <a:gd name="T32" fmla="*/ 1 w 61"/>
                  <a:gd name="T33" fmla="*/ 2 h 62"/>
                  <a:gd name="T34" fmla="*/ 0 w 61"/>
                  <a:gd name="T35" fmla="*/ 4 h 62"/>
                  <a:gd name="T36" fmla="*/ 0 w 61"/>
                  <a:gd name="T37" fmla="*/ 7 h 62"/>
                  <a:gd name="T38" fmla="*/ 0 w 61"/>
                  <a:gd name="T39" fmla="*/ 54 h 62"/>
                  <a:gd name="T40" fmla="*/ 0 w 61"/>
                  <a:gd name="T41" fmla="*/ 54 h 62"/>
                  <a:gd name="T42" fmla="*/ 0 w 61"/>
                  <a:gd name="T43" fmla="*/ 57 h 62"/>
                  <a:gd name="T44" fmla="*/ 1 w 61"/>
                  <a:gd name="T45" fmla="*/ 59 h 62"/>
                  <a:gd name="T46" fmla="*/ 4 w 61"/>
                  <a:gd name="T47" fmla="*/ 61 h 62"/>
                  <a:gd name="T48" fmla="*/ 6 w 61"/>
                  <a:gd name="T49" fmla="*/ 62 h 62"/>
                  <a:gd name="T50" fmla="*/ 6 w 61"/>
                  <a:gd name="T51" fmla="*/ 62 h 62"/>
                  <a:gd name="T52" fmla="*/ 14 w 61"/>
                  <a:gd name="T53" fmla="*/ 14 h 62"/>
                  <a:gd name="T54" fmla="*/ 47 w 61"/>
                  <a:gd name="T55" fmla="*/ 14 h 62"/>
                  <a:gd name="T56" fmla="*/ 47 w 61"/>
                  <a:gd name="T57" fmla="*/ 48 h 62"/>
                  <a:gd name="T58" fmla="*/ 14 w 61"/>
                  <a:gd name="T59" fmla="*/ 48 h 62"/>
                  <a:gd name="T60" fmla="*/ 14 w 61"/>
                  <a:gd name="T61" fmla="*/ 1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1" h="62">
                    <a:moveTo>
                      <a:pt x="6" y="62"/>
                    </a:moveTo>
                    <a:lnTo>
                      <a:pt x="54" y="62"/>
                    </a:lnTo>
                    <a:lnTo>
                      <a:pt x="54" y="62"/>
                    </a:lnTo>
                    <a:lnTo>
                      <a:pt x="57" y="61"/>
                    </a:lnTo>
                    <a:lnTo>
                      <a:pt x="59" y="59"/>
                    </a:lnTo>
                    <a:lnTo>
                      <a:pt x="61" y="57"/>
                    </a:lnTo>
                    <a:lnTo>
                      <a:pt x="61" y="54"/>
                    </a:lnTo>
                    <a:lnTo>
                      <a:pt x="61" y="7"/>
                    </a:lnTo>
                    <a:lnTo>
                      <a:pt x="61" y="7"/>
                    </a:lnTo>
                    <a:lnTo>
                      <a:pt x="61" y="4"/>
                    </a:lnTo>
                    <a:lnTo>
                      <a:pt x="59" y="2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54"/>
                    </a:lnTo>
                    <a:lnTo>
                      <a:pt x="0" y="54"/>
                    </a:lnTo>
                    <a:lnTo>
                      <a:pt x="0" y="57"/>
                    </a:lnTo>
                    <a:lnTo>
                      <a:pt x="1" y="59"/>
                    </a:lnTo>
                    <a:lnTo>
                      <a:pt x="4" y="61"/>
                    </a:lnTo>
                    <a:lnTo>
                      <a:pt x="6" y="62"/>
                    </a:lnTo>
                    <a:lnTo>
                      <a:pt x="6" y="62"/>
                    </a:lnTo>
                    <a:close/>
                    <a:moveTo>
                      <a:pt x="14" y="14"/>
                    </a:moveTo>
                    <a:lnTo>
                      <a:pt x="47" y="14"/>
                    </a:lnTo>
                    <a:lnTo>
                      <a:pt x="47" y="48"/>
                    </a:lnTo>
                    <a:lnTo>
                      <a:pt x="14" y="48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50" name="Straight Connector 49"/>
          <p:cNvCxnSpPr/>
          <p:nvPr/>
        </p:nvCxnSpPr>
        <p:spPr>
          <a:xfrm>
            <a:off x="5757879" y="1860578"/>
            <a:ext cx="676242" cy="0"/>
          </a:xfrm>
          <a:prstGeom prst="line">
            <a:avLst/>
          </a:prstGeom>
          <a:noFill/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</p:cxnSp>
      <p:sp>
        <p:nvSpPr>
          <p:cNvPr id="51" name="Rectangle 1"/>
          <p:cNvSpPr>
            <a:spLocks noChangeArrowheads="1"/>
          </p:cNvSpPr>
          <p:nvPr/>
        </p:nvSpPr>
        <p:spPr bwMode="auto">
          <a:xfrm>
            <a:off x="5496719" y="2264766"/>
            <a:ext cx="1198562" cy="459700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bg1"/>
            </a:solidFill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>
              <a:defRPr/>
            </a:pPr>
            <a:r>
              <a:rPr lang="en-US" altLang="en-US" sz="1050" b="1" kern="0" spc="300" dirty="0">
                <a:solidFill>
                  <a:prstClr val="white"/>
                </a:solidFill>
              </a:rPr>
              <a:t>EFFECTIVE</a:t>
            </a:r>
          </a:p>
          <a:p>
            <a:pPr algn="ctr">
              <a:defRPr/>
            </a:pPr>
            <a:r>
              <a:rPr lang="en-US" altLang="en-US" sz="1050" b="1" kern="0" spc="300" dirty="0">
                <a:solidFill>
                  <a:prstClr val="white"/>
                </a:solidFill>
              </a:rPr>
              <a:t>SALES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3134477" y="3632865"/>
            <a:ext cx="1513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3232436" y="3493068"/>
            <a:ext cx="1317806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</p:cxnSp>
      <p:sp>
        <p:nvSpPr>
          <p:cNvPr id="54" name="Rectangle 53"/>
          <p:cNvSpPr/>
          <p:nvPr/>
        </p:nvSpPr>
        <p:spPr>
          <a:xfrm>
            <a:off x="7539588" y="3632865"/>
            <a:ext cx="1513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7637547" y="3493068"/>
            <a:ext cx="1317806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</p:cxnSp>
      <p:sp>
        <p:nvSpPr>
          <p:cNvPr id="56" name="Rectangle 55"/>
          <p:cNvSpPr/>
          <p:nvPr/>
        </p:nvSpPr>
        <p:spPr>
          <a:xfrm>
            <a:off x="5339138" y="4144134"/>
            <a:ext cx="1513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is simply dummy text of the printing and typesetting industry.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5437097" y="4058407"/>
            <a:ext cx="1317806" cy="0"/>
          </a:xfrm>
          <a:prstGeom prst="line">
            <a:avLst/>
          </a:prstGeom>
          <a:noFill/>
          <a:ln w="19050" cap="flat" cmpd="sng" algn="ctr">
            <a:solidFill>
              <a:schemeClr val="bg1">
                <a:lumMod val="75000"/>
              </a:schemeClr>
            </a:solidFill>
            <a:prstDash val="solid"/>
          </a:ln>
          <a:effectLst/>
        </p:spPr>
      </p:cxnSp>
      <p:sp>
        <p:nvSpPr>
          <p:cNvPr id="58" name="Rectangle 57"/>
          <p:cNvSpPr/>
          <p:nvPr/>
        </p:nvSpPr>
        <p:spPr>
          <a:xfrm>
            <a:off x="3472447" y="3167690"/>
            <a:ext cx="83778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en-US" sz="1400" b="1" dirty="0">
                <a:solidFill>
                  <a:schemeClr val="accent2"/>
                </a:solidFill>
              </a:rPr>
              <a:t>EMAIL</a:t>
            </a:r>
          </a:p>
        </p:txBody>
      </p:sp>
      <p:sp>
        <p:nvSpPr>
          <p:cNvPr id="59" name="Rectangle 58"/>
          <p:cNvSpPr/>
          <p:nvPr/>
        </p:nvSpPr>
        <p:spPr>
          <a:xfrm>
            <a:off x="5677108" y="3743706"/>
            <a:ext cx="837784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en-US" sz="1400" b="1" dirty="0">
                <a:solidFill>
                  <a:schemeClr val="accent4"/>
                </a:solidFill>
              </a:rPr>
              <a:t>PHONE</a:t>
            </a:r>
          </a:p>
        </p:txBody>
      </p:sp>
      <p:sp>
        <p:nvSpPr>
          <p:cNvPr id="60" name="Rectangle 59"/>
          <p:cNvSpPr/>
          <p:nvPr/>
        </p:nvSpPr>
        <p:spPr>
          <a:xfrm>
            <a:off x="7651975" y="3136765"/>
            <a:ext cx="1288953" cy="307777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en-US" sz="1400" b="1" dirty="0">
                <a:solidFill>
                  <a:schemeClr val="accent1"/>
                </a:solidFill>
              </a:rPr>
              <a:t>NEWSPAPER</a:t>
            </a:r>
          </a:p>
        </p:txBody>
      </p:sp>
      <p:cxnSp>
        <p:nvCxnSpPr>
          <p:cNvPr id="61" name="Straight Connector 60"/>
          <p:cNvCxnSpPr/>
          <p:nvPr/>
        </p:nvCxnSpPr>
        <p:spPr>
          <a:xfrm flipH="1">
            <a:off x="0" y="5486400"/>
            <a:ext cx="12192000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419537720"/>
      </p:ext>
    </p:extLst>
  </p:cSld>
  <p:clrMapOvr>
    <a:masterClrMapping/>
  </p:clrMapOvr>
</p:sld>
</file>

<file path=ppt/slides/slide6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Rectangle 312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4" name="Straight Connector 313"/>
          <p:cNvCxnSpPr/>
          <p:nvPr/>
        </p:nvCxnSpPr>
        <p:spPr>
          <a:xfrm flipH="1">
            <a:off x="0" y="5486400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6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SALES METHODS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SALES STEP</a:t>
            </a:r>
          </a:p>
        </p:txBody>
      </p:sp>
      <p:sp>
        <p:nvSpPr>
          <p:cNvPr id="201" name="Rectangle 200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4000" y="1512189"/>
            <a:ext cx="3124200" cy="101422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4000" y="2721864"/>
            <a:ext cx="3124200" cy="10142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0" y="3931539"/>
            <a:ext cx="3124200" cy="101422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43800" y="2117027"/>
            <a:ext cx="3124200" cy="101422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543800" y="3326702"/>
            <a:ext cx="3124200" cy="10142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905000" y="1594740"/>
            <a:ext cx="25511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/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ESTABLISH RELATIONSHIP</a:t>
            </a:r>
          </a:p>
        </p:txBody>
      </p: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1905000" y="2805348"/>
            <a:ext cx="25511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/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NEEDS</a:t>
            </a: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1905000" y="4035624"/>
            <a:ext cx="25511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/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PROPOSE SOLUTION</a:t>
            </a: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7708900" y="2206824"/>
            <a:ext cx="18161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CLOSE THE SALE</a:t>
            </a:r>
          </a:p>
        </p:txBody>
      </p:sp>
      <p:sp>
        <p:nvSpPr>
          <p:cNvPr id="19" name="Rectangle 23"/>
          <p:cNvSpPr>
            <a:spLocks noChangeArrowheads="1"/>
          </p:cNvSpPr>
          <p:nvPr/>
        </p:nvSpPr>
        <p:spPr bwMode="auto">
          <a:xfrm>
            <a:off x="7708900" y="3428310"/>
            <a:ext cx="2425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r>
              <a: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DELIVER AND EVALUATE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48201" y="2019301"/>
            <a:ext cx="2895601" cy="2419349"/>
            <a:chOff x="3124200" y="2019300"/>
            <a:chExt cx="2895601" cy="2419349"/>
          </a:xfrm>
        </p:grpSpPr>
        <p:cxnSp>
          <p:nvCxnSpPr>
            <p:cNvPr id="21" name="Elbow Connector 20"/>
            <p:cNvCxnSpPr>
              <a:endCxn id="10" idx="3"/>
            </p:cNvCxnSpPr>
            <p:nvPr/>
          </p:nvCxnSpPr>
          <p:spPr>
            <a:xfrm rot="16200000" flipV="1">
              <a:off x="3243263" y="1900238"/>
              <a:ext cx="851093" cy="1089218"/>
            </a:xfrm>
            <a:prstGeom prst="bentConnector2">
              <a:avLst/>
            </a:prstGeom>
            <a:noFill/>
            <a:ln w="25400" cap="flat" cmpd="sng" algn="ctr">
              <a:solidFill>
                <a:schemeClr val="bg1">
                  <a:lumMod val="85000"/>
                </a:schemeClr>
              </a:solidFill>
              <a:prstDash val="solid"/>
              <a:tailEnd type="stealth"/>
            </a:ln>
            <a:effectLst/>
          </p:spPr>
        </p:cxnSp>
        <p:cxnSp>
          <p:nvCxnSpPr>
            <p:cNvPr id="23" name="Elbow Connector 22"/>
            <p:cNvCxnSpPr>
              <a:endCxn id="12" idx="3"/>
            </p:cNvCxnSpPr>
            <p:nvPr/>
          </p:nvCxnSpPr>
          <p:spPr>
            <a:xfrm rot="5400000">
              <a:off x="3243263" y="3468494"/>
              <a:ext cx="851093" cy="1089218"/>
            </a:xfrm>
            <a:prstGeom prst="bentConnector2">
              <a:avLst/>
            </a:prstGeom>
            <a:noFill/>
            <a:ln w="25400" cap="flat" cmpd="sng" algn="ctr">
              <a:solidFill>
                <a:schemeClr val="bg1">
                  <a:lumMod val="85000"/>
                </a:schemeClr>
              </a:solidFill>
              <a:prstDash val="solid"/>
              <a:tailEnd type="stealth"/>
            </a:ln>
            <a:effectLst/>
          </p:spPr>
        </p:cxnSp>
        <p:cxnSp>
          <p:nvCxnSpPr>
            <p:cNvPr id="24" name="Elbow Connector 23"/>
            <p:cNvCxnSpPr>
              <a:endCxn id="13" idx="1"/>
            </p:cNvCxnSpPr>
            <p:nvPr/>
          </p:nvCxnSpPr>
          <p:spPr>
            <a:xfrm rot="5400000" flipH="1" flipV="1">
              <a:off x="5352064" y="2202657"/>
              <a:ext cx="246255" cy="1089218"/>
            </a:xfrm>
            <a:prstGeom prst="bentConnector2">
              <a:avLst/>
            </a:prstGeom>
            <a:noFill/>
            <a:ln w="25400" cap="flat" cmpd="sng" algn="ctr">
              <a:solidFill>
                <a:schemeClr val="bg1">
                  <a:lumMod val="85000"/>
                </a:schemeClr>
              </a:solidFill>
              <a:prstDash val="solid"/>
              <a:tailEnd type="stealth"/>
            </a:ln>
            <a:effectLst/>
          </p:spPr>
        </p:cxnSp>
        <p:cxnSp>
          <p:nvCxnSpPr>
            <p:cNvPr id="25" name="Elbow Connector 24"/>
            <p:cNvCxnSpPr>
              <a:endCxn id="14" idx="1"/>
            </p:cNvCxnSpPr>
            <p:nvPr/>
          </p:nvCxnSpPr>
          <p:spPr>
            <a:xfrm rot="16200000" flipH="1">
              <a:off x="5352063" y="3166076"/>
              <a:ext cx="246256" cy="1089218"/>
            </a:xfrm>
            <a:prstGeom prst="bentConnector2">
              <a:avLst/>
            </a:prstGeom>
            <a:noFill/>
            <a:ln w="25400" cap="flat" cmpd="sng" algn="ctr">
              <a:solidFill>
                <a:schemeClr val="bg1">
                  <a:lumMod val="85000"/>
                </a:schemeClr>
              </a:solidFill>
              <a:prstDash val="solid"/>
              <a:tailEnd type="stealth"/>
            </a:ln>
            <a:effectLst/>
          </p:spPr>
        </p:cxnSp>
        <p:cxnSp>
          <p:nvCxnSpPr>
            <p:cNvPr id="26" name="Straight Arrow Connector 25"/>
            <p:cNvCxnSpPr>
              <a:endCxn id="11" idx="3"/>
            </p:cNvCxnSpPr>
            <p:nvPr/>
          </p:nvCxnSpPr>
          <p:spPr>
            <a:xfrm flipH="1">
              <a:off x="3124200" y="3228975"/>
              <a:ext cx="940689" cy="0"/>
            </a:xfrm>
            <a:prstGeom prst="straightConnector1">
              <a:avLst/>
            </a:prstGeom>
            <a:noFill/>
            <a:ln w="25400" cap="flat" cmpd="sng" algn="ctr">
              <a:solidFill>
                <a:schemeClr val="bg1">
                  <a:lumMod val="85000"/>
                </a:schemeClr>
              </a:solidFill>
              <a:prstDash val="solid"/>
              <a:tailEnd type="stealth"/>
            </a:ln>
            <a:effectLst/>
          </p:spPr>
        </p:cxnSp>
      </p:grpSp>
      <p:grpSp>
        <p:nvGrpSpPr>
          <p:cNvPr id="27" name="Group 26"/>
          <p:cNvGrpSpPr/>
          <p:nvPr/>
        </p:nvGrpSpPr>
        <p:grpSpPr>
          <a:xfrm>
            <a:off x="5553981" y="2686954"/>
            <a:ext cx="1084041" cy="1084041"/>
            <a:chOff x="6140401" y="1927244"/>
            <a:chExt cx="3003529" cy="3003575"/>
          </a:xfrm>
        </p:grpSpPr>
        <p:sp>
          <p:nvSpPr>
            <p:cNvPr id="28" name="Freeform 467"/>
            <p:cNvSpPr>
              <a:spLocks/>
            </p:cNvSpPr>
            <p:nvPr/>
          </p:nvSpPr>
          <p:spPr bwMode="auto">
            <a:xfrm>
              <a:off x="6140401" y="1927244"/>
              <a:ext cx="3003529" cy="3003575"/>
            </a:xfrm>
            <a:custGeom>
              <a:avLst/>
              <a:gdLst>
                <a:gd name="T0" fmla="*/ 3778 w 3783"/>
                <a:gd name="T1" fmla="*/ 2037 h 3784"/>
                <a:gd name="T2" fmla="*/ 3744 w 3783"/>
                <a:gd name="T3" fmla="*/ 2273 h 3784"/>
                <a:gd name="T4" fmla="*/ 3684 w 3783"/>
                <a:gd name="T5" fmla="*/ 2499 h 3784"/>
                <a:gd name="T6" fmla="*/ 3597 w 3783"/>
                <a:gd name="T7" fmla="*/ 2713 h 3784"/>
                <a:gd name="T8" fmla="*/ 3485 w 3783"/>
                <a:gd name="T9" fmla="*/ 2912 h 3784"/>
                <a:gd name="T10" fmla="*/ 3351 w 3783"/>
                <a:gd name="T11" fmla="*/ 3095 h 3784"/>
                <a:gd name="T12" fmla="*/ 3196 w 3783"/>
                <a:gd name="T13" fmla="*/ 3261 h 3784"/>
                <a:gd name="T14" fmla="*/ 3023 w 3783"/>
                <a:gd name="T15" fmla="*/ 3409 h 3784"/>
                <a:gd name="T16" fmla="*/ 2834 w 3783"/>
                <a:gd name="T17" fmla="*/ 3533 h 3784"/>
                <a:gd name="T18" fmla="*/ 2628 w 3783"/>
                <a:gd name="T19" fmla="*/ 3635 h 3784"/>
                <a:gd name="T20" fmla="*/ 2410 w 3783"/>
                <a:gd name="T21" fmla="*/ 3713 h 3784"/>
                <a:gd name="T22" fmla="*/ 2180 w 3783"/>
                <a:gd name="T23" fmla="*/ 3763 h 3784"/>
                <a:gd name="T24" fmla="*/ 1941 w 3783"/>
                <a:gd name="T25" fmla="*/ 3784 h 3784"/>
                <a:gd name="T26" fmla="*/ 1745 w 3783"/>
                <a:gd name="T27" fmla="*/ 3779 h 3784"/>
                <a:gd name="T28" fmla="*/ 1510 w 3783"/>
                <a:gd name="T29" fmla="*/ 3745 h 3784"/>
                <a:gd name="T30" fmla="*/ 1284 w 3783"/>
                <a:gd name="T31" fmla="*/ 3685 h 3784"/>
                <a:gd name="T32" fmla="*/ 1070 w 3783"/>
                <a:gd name="T33" fmla="*/ 3598 h 3784"/>
                <a:gd name="T34" fmla="*/ 871 w 3783"/>
                <a:gd name="T35" fmla="*/ 3486 h 3784"/>
                <a:gd name="T36" fmla="*/ 687 w 3783"/>
                <a:gd name="T37" fmla="*/ 3352 h 3784"/>
                <a:gd name="T38" fmla="*/ 522 w 3783"/>
                <a:gd name="T39" fmla="*/ 3197 h 3784"/>
                <a:gd name="T40" fmla="*/ 375 w 3783"/>
                <a:gd name="T41" fmla="*/ 3024 h 3784"/>
                <a:gd name="T42" fmla="*/ 250 w 3783"/>
                <a:gd name="T43" fmla="*/ 2834 h 3784"/>
                <a:gd name="T44" fmla="*/ 148 w 3783"/>
                <a:gd name="T45" fmla="*/ 2629 h 3784"/>
                <a:gd name="T46" fmla="*/ 71 w 3783"/>
                <a:gd name="T47" fmla="*/ 2411 h 3784"/>
                <a:gd name="T48" fmla="*/ 21 w 3783"/>
                <a:gd name="T49" fmla="*/ 2179 h 3784"/>
                <a:gd name="T50" fmla="*/ 0 w 3783"/>
                <a:gd name="T51" fmla="*/ 1941 h 3784"/>
                <a:gd name="T52" fmla="*/ 4 w 3783"/>
                <a:gd name="T53" fmla="*/ 1746 h 3784"/>
                <a:gd name="T54" fmla="*/ 37 w 3783"/>
                <a:gd name="T55" fmla="*/ 1511 h 3784"/>
                <a:gd name="T56" fmla="*/ 98 w 3783"/>
                <a:gd name="T57" fmla="*/ 1285 h 3784"/>
                <a:gd name="T58" fmla="*/ 186 w 3783"/>
                <a:gd name="T59" fmla="*/ 1071 h 3784"/>
                <a:gd name="T60" fmla="*/ 297 w 3783"/>
                <a:gd name="T61" fmla="*/ 872 h 3784"/>
                <a:gd name="T62" fmla="*/ 431 w 3783"/>
                <a:gd name="T63" fmla="*/ 688 h 3784"/>
                <a:gd name="T64" fmla="*/ 585 w 3783"/>
                <a:gd name="T65" fmla="*/ 523 h 3784"/>
                <a:gd name="T66" fmla="*/ 760 w 3783"/>
                <a:gd name="T67" fmla="*/ 375 h 3784"/>
                <a:gd name="T68" fmla="*/ 949 w 3783"/>
                <a:gd name="T69" fmla="*/ 251 h 3784"/>
                <a:gd name="T70" fmla="*/ 1155 w 3783"/>
                <a:gd name="T71" fmla="*/ 147 h 3784"/>
                <a:gd name="T72" fmla="*/ 1373 w 3783"/>
                <a:gd name="T73" fmla="*/ 71 h 3784"/>
                <a:gd name="T74" fmla="*/ 1603 w 3783"/>
                <a:gd name="T75" fmla="*/ 21 h 3784"/>
                <a:gd name="T76" fmla="*/ 1842 w 3783"/>
                <a:gd name="T77" fmla="*/ 0 h 3784"/>
                <a:gd name="T78" fmla="*/ 2036 w 3783"/>
                <a:gd name="T79" fmla="*/ 5 h 3784"/>
                <a:gd name="T80" fmla="*/ 2272 w 3783"/>
                <a:gd name="T81" fmla="*/ 37 h 3784"/>
                <a:gd name="T82" fmla="*/ 2499 w 3783"/>
                <a:gd name="T83" fmla="*/ 99 h 3784"/>
                <a:gd name="T84" fmla="*/ 2712 w 3783"/>
                <a:gd name="T85" fmla="*/ 186 h 3784"/>
                <a:gd name="T86" fmla="*/ 2911 w 3783"/>
                <a:gd name="T87" fmla="*/ 298 h 3784"/>
                <a:gd name="T88" fmla="*/ 3096 w 3783"/>
                <a:gd name="T89" fmla="*/ 432 h 3784"/>
                <a:gd name="T90" fmla="*/ 3261 w 3783"/>
                <a:gd name="T91" fmla="*/ 586 h 3784"/>
                <a:gd name="T92" fmla="*/ 3408 w 3783"/>
                <a:gd name="T93" fmla="*/ 759 h 3784"/>
                <a:gd name="T94" fmla="*/ 3532 w 3783"/>
                <a:gd name="T95" fmla="*/ 950 h 3784"/>
                <a:gd name="T96" fmla="*/ 3634 w 3783"/>
                <a:gd name="T97" fmla="*/ 1155 h 3784"/>
                <a:gd name="T98" fmla="*/ 3712 w 3783"/>
                <a:gd name="T99" fmla="*/ 1373 h 3784"/>
                <a:gd name="T100" fmla="*/ 3762 w 3783"/>
                <a:gd name="T101" fmla="*/ 1603 h 3784"/>
                <a:gd name="T102" fmla="*/ 3783 w 3783"/>
                <a:gd name="T103" fmla="*/ 1843 h 3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83" h="3784">
                  <a:moveTo>
                    <a:pt x="3783" y="1891"/>
                  </a:moveTo>
                  <a:lnTo>
                    <a:pt x="3783" y="1891"/>
                  </a:lnTo>
                  <a:lnTo>
                    <a:pt x="3783" y="1941"/>
                  </a:lnTo>
                  <a:lnTo>
                    <a:pt x="3781" y="1990"/>
                  </a:lnTo>
                  <a:lnTo>
                    <a:pt x="3778" y="2037"/>
                  </a:lnTo>
                  <a:lnTo>
                    <a:pt x="3773" y="2085"/>
                  </a:lnTo>
                  <a:lnTo>
                    <a:pt x="3768" y="2132"/>
                  </a:lnTo>
                  <a:lnTo>
                    <a:pt x="3762" y="2179"/>
                  </a:lnTo>
                  <a:lnTo>
                    <a:pt x="3754" y="2226"/>
                  </a:lnTo>
                  <a:lnTo>
                    <a:pt x="3744" y="2273"/>
                  </a:lnTo>
                  <a:lnTo>
                    <a:pt x="3734" y="2320"/>
                  </a:lnTo>
                  <a:lnTo>
                    <a:pt x="3723" y="2365"/>
                  </a:lnTo>
                  <a:lnTo>
                    <a:pt x="3712" y="2411"/>
                  </a:lnTo>
                  <a:lnTo>
                    <a:pt x="3699" y="2454"/>
                  </a:lnTo>
                  <a:lnTo>
                    <a:pt x="3684" y="2499"/>
                  </a:lnTo>
                  <a:lnTo>
                    <a:pt x="3668" y="2543"/>
                  </a:lnTo>
                  <a:lnTo>
                    <a:pt x="3652" y="2585"/>
                  </a:lnTo>
                  <a:lnTo>
                    <a:pt x="3634" y="2629"/>
                  </a:lnTo>
                  <a:lnTo>
                    <a:pt x="3616" y="2671"/>
                  </a:lnTo>
                  <a:lnTo>
                    <a:pt x="3597" y="2713"/>
                  </a:lnTo>
                  <a:lnTo>
                    <a:pt x="3576" y="2753"/>
                  </a:lnTo>
                  <a:lnTo>
                    <a:pt x="3555" y="2794"/>
                  </a:lnTo>
                  <a:lnTo>
                    <a:pt x="3532" y="2834"/>
                  </a:lnTo>
                  <a:lnTo>
                    <a:pt x="3510" y="2873"/>
                  </a:lnTo>
                  <a:lnTo>
                    <a:pt x="3485" y="2912"/>
                  </a:lnTo>
                  <a:lnTo>
                    <a:pt x="3459" y="2949"/>
                  </a:lnTo>
                  <a:lnTo>
                    <a:pt x="3434" y="2988"/>
                  </a:lnTo>
                  <a:lnTo>
                    <a:pt x="3408" y="3024"/>
                  </a:lnTo>
                  <a:lnTo>
                    <a:pt x="3380" y="3061"/>
                  </a:lnTo>
                  <a:lnTo>
                    <a:pt x="3351" y="3095"/>
                  </a:lnTo>
                  <a:lnTo>
                    <a:pt x="3322" y="3130"/>
                  </a:lnTo>
                  <a:lnTo>
                    <a:pt x="3291" y="3164"/>
                  </a:lnTo>
                  <a:lnTo>
                    <a:pt x="3261" y="3197"/>
                  </a:lnTo>
                  <a:lnTo>
                    <a:pt x="3230" y="3231"/>
                  </a:lnTo>
                  <a:lnTo>
                    <a:pt x="3196" y="3261"/>
                  </a:lnTo>
                  <a:lnTo>
                    <a:pt x="3163" y="3292"/>
                  </a:lnTo>
                  <a:lnTo>
                    <a:pt x="3130" y="3323"/>
                  </a:lnTo>
                  <a:lnTo>
                    <a:pt x="3096" y="3352"/>
                  </a:lnTo>
                  <a:lnTo>
                    <a:pt x="3060" y="3381"/>
                  </a:lnTo>
                  <a:lnTo>
                    <a:pt x="3023" y="3409"/>
                  </a:lnTo>
                  <a:lnTo>
                    <a:pt x="2987" y="3435"/>
                  </a:lnTo>
                  <a:lnTo>
                    <a:pt x="2948" y="3460"/>
                  </a:lnTo>
                  <a:lnTo>
                    <a:pt x="2911" y="3486"/>
                  </a:lnTo>
                  <a:lnTo>
                    <a:pt x="2872" y="3511"/>
                  </a:lnTo>
                  <a:lnTo>
                    <a:pt x="2834" y="3533"/>
                  </a:lnTo>
                  <a:lnTo>
                    <a:pt x="2793" y="3556"/>
                  </a:lnTo>
                  <a:lnTo>
                    <a:pt x="2753" y="3577"/>
                  </a:lnTo>
                  <a:lnTo>
                    <a:pt x="2712" y="3598"/>
                  </a:lnTo>
                  <a:lnTo>
                    <a:pt x="2670" y="3617"/>
                  </a:lnTo>
                  <a:lnTo>
                    <a:pt x="2628" y="3635"/>
                  </a:lnTo>
                  <a:lnTo>
                    <a:pt x="2584" y="3653"/>
                  </a:lnTo>
                  <a:lnTo>
                    <a:pt x="2542" y="3669"/>
                  </a:lnTo>
                  <a:lnTo>
                    <a:pt x="2499" y="3685"/>
                  </a:lnTo>
                  <a:lnTo>
                    <a:pt x="2453" y="3700"/>
                  </a:lnTo>
                  <a:lnTo>
                    <a:pt x="2410" y="3713"/>
                  </a:lnTo>
                  <a:lnTo>
                    <a:pt x="2364" y="3724"/>
                  </a:lnTo>
                  <a:lnTo>
                    <a:pt x="2319" y="3735"/>
                  </a:lnTo>
                  <a:lnTo>
                    <a:pt x="2272" y="3745"/>
                  </a:lnTo>
                  <a:lnTo>
                    <a:pt x="2225" y="3755"/>
                  </a:lnTo>
                  <a:lnTo>
                    <a:pt x="2180" y="3763"/>
                  </a:lnTo>
                  <a:lnTo>
                    <a:pt x="2132" y="3769"/>
                  </a:lnTo>
                  <a:lnTo>
                    <a:pt x="2085" y="3774"/>
                  </a:lnTo>
                  <a:lnTo>
                    <a:pt x="2036" y="3779"/>
                  </a:lnTo>
                  <a:lnTo>
                    <a:pt x="1989" y="3782"/>
                  </a:lnTo>
                  <a:lnTo>
                    <a:pt x="1941" y="3784"/>
                  </a:lnTo>
                  <a:lnTo>
                    <a:pt x="1890" y="3784"/>
                  </a:lnTo>
                  <a:lnTo>
                    <a:pt x="1890" y="3784"/>
                  </a:lnTo>
                  <a:lnTo>
                    <a:pt x="1842" y="3784"/>
                  </a:lnTo>
                  <a:lnTo>
                    <a:pt x="1793" y="3782"/>
                  </a:lnTo>
                  <a:lnTo>
                    <a:pt x="1745" y="3779"/>
                  </a:lnTo>
                  <a:lnTo>
                    <a:pt x="1698" y="3774"/>
                  </a:lnTo>
                  <a:lnTo>
                    <a:pt x="1649" y="3769"/>
                  </a:lnTo>
                  <a:lnTo>
                    <a:pt x="1603" y="3763"/>
                  </a:lnTo>
                  <a:lnTo>
                    <a:pt x="1556" y="3755"/>
                  </a:lnTo>
                  <a:lnTo>
                    <a:pt x="1510" y="3745"/>
                  </a:lnTo>
                  <a:lnTo>
                    <a:pt x="1463" y="3735"/>
                  </a:lnTo>
                  <a:lnTo>
                    <a:pt x="1418" y="3724"/>
                  </a:lnTo>
                  <a:lnTo>
                    <a:pt x="1373" y="3713"/>
                  </a:lnTo>
                  <a:lnTo>
                    <a:pt x="1329" y="3700"/>
                  </a:lnTo>
                  <a:lnTo>
                    <a:pt x="1284" y="3685"/>
                  </a:lnTo>
                  <a:lnTo>
                    <a:pt x="1240" y="3669"/>
                  </a:lnTo>
                  <a:lnTo>
                    <a:pt x="1197" y="3653"/>
                  </a:lnTo>
                  <a:lnTo>
                    <a:pt x="1155" y="3635"/>
                  </a:lnTo>
                  <a:lnTo>
                    <a:pt x="1112" y="3617"/>
                  </a:lnTo>
                  <a:lnTo>
                    <a:pt x="1070" y="3598"/>
                  </a:lnTo>
                  <a:lnTo>
                    <a:pt x="1030" y="3577"/>
                  </a:lnTo>
                  <a:lnTo>
                    <a:pt x="990" y="3556"/>
                  </a:lnTo>
                  <a:lnTo>
                    <a:pt x="949" y="3533"/>
                  </a:lnTo>
                  <a:lnTo>
                    <a:pt x="910" y="3511"/>
                  </a:lnTo>
                  <a:lnTo>
                    <a:pt x="871" y="3486"/>
                  </a:lnTo>
                  <a:lnTo>
                    <a:pt x="833" y="3460"/>
                  </a:lnTo>
                  <a:lnTo>
                    <a:pt x="795" y="3435"/>
                  </a:lnTo>
                  <a:lnTo>
                    <a:pt x="760" y="3409"/>
                  </a:lnTo>
                  <a:lnTo>
                    <a:pt x="723" y="3381"/>
                  </a:lnTo>
                  <a:lnTo>
                    <a:pt x="687" y="3352"/>
                  </a:lnTo>
                  <a:lnTo>
                    <a:pt x="653" y="3323"/>
                  </a:lnTo>
                  <a:lnTo>
                    <a:pt x="619" y="3292"/>
                  </a:lnTo>
                  <a:lnTo>
                    <a:pt x="585" y="3261"/>
                  </a:lnTo>
                  <a:lnTo>
                    <a:pt x="553" y="3231"/>
                  </a:lnTo>
                  <a:lnTo>
                    <a:pt x="522" y="3197"/>
                  </a:lnTo>
                  <a:lnTo>
                    <a:pt x="491" y="3164"/>
                  </a:lnTo>
                  <a:lnTo>
                    <a:pt x="461" y="3130"/>
                  </a:lnTo>
                  <a:lnTo>
                    <a:pt x="431" y="3095"/>
                  </a:lnTo>
                  <a:lnTo>
                    <a:pt x="402" y="3061"/>
                  </a:lnTo>
                  <a:lnTo>
                    <a:pt x="375" y="3024"/>
                  </a:lnTo>
                  <a:lnTo>
                    <a:pt x="347" y="2988"/>
                  </a:lnTo>
                  <a:lnTo>
                    <a:pt x="322" y="2949"/>
                  </a:lnTo>
                  <a:lnTo>
                    <a:pt x="297" y="2912"/>
                  </a:lnTo>
                  <a:lnTo>
                    <a:pt x="273" y="2873"/>
                  </a:lnTo>
                  <a:lnTo>
                    <a:pt x="250" y="2834"/>
                  </a:lnTo>
                  <a:lnTo>
                    <a:pt x="228" y="2794"/>
                  </a:lnTo>
                  <a:lnTo>
                    <a:pt x="207" y="2753"/>
                  </a:lnTo>
                  <a:lnTo>
                    <a:pt x="186" y="2713"/>
                  </a:lnTo>
                  <a:lnTo>
                    <a:pt x="166" y="2671"/>
                  </a:lnTo>
                  <a:lnTo>
                    <a:pt x="148" y="2629"/>
                  </a:lnTo>
                  <a:lnTo>
                    <a:pt x="131" y="2585"/>
                  </a:lnTo>
                  <a:lnTo>
                    <a:pt x="114" y="2543"/>
                  </a:lnTo>
                  <a:lnTo>
                    <a:pt x="98" y="2499"/>
                  </a:lnTo>
                  <a:lnTo>
                    <a:pt x="84" y="2454"/>
                  </a:lnTo>
                  <a:lnTo>
                    <a:pt x="71" y="2411"/>
                  </a:lnTo>
                  <a:lnTo>
                    <a:pt x="58" y="2365"/>
                  </a:lnTo>
                  <a:lnTo>
                    <a:pt x="48" y="2320"/>
                  </a:lnTo>
                  <a:lnTo>
                    <a:pt x="37" y="2273"/>
                  </a:lnTo>
                  <a:lnTo>
                    <a:pt x="29" y="2226"/>
                  </a:lnTo>
                  <a:lnTo>
                    <a:pt x="21" y="2179"/>
                  </a:lnTo>
                  <a:lnTo>
                    <a:pt x="14" y="2132"/>
                  </a:lnTo>
                  <a:lnTo>
                    <a:pt x="9" y="2085"/>
                  </a:lnTo>
                  <a:lnTo>
                    <a:pt x="4" y="2037"/>
                  </a:lnTo>
                  <a:lnTo>
                    <a:pt x="1" y="1990"/>
                  </a:lnTo>
                  <a:lnTo>
                    <a:pt x="0" y="1941"/>
                  </a:lnTo>
                  <a:lnTo>
                    <a:pt x="0" y="1891"/>
                  </a:lnTo>
                  <a:lnTo>
                    <a:pt x="0" y="1891"/>
                  </a:lnTo>
                  <a:lnTo>
                    <a:pt x="0" y="1843"/>
                  </a:lnTo>
                  <a:lnTo>
                    <a:pt x="1" y="1794"/>
                  </a:lnTo>
                  <a:lnTo>
                    <a:pt x="4" y="1746"/>
                  </a:lnTo>
                  <a:lnTo>
                    <a:pt x="9" y="1699"/>
                  </a:lnTo>
                  <a:lnTo>
                    <a:pt x="14" y="1650"/>
                  </a:lnTo>
                  <a:lnTo>
                    <a:pt x="21" y="1603"/>
                  </a:lnTo>
                  <a:lnTo>
                    <a:pt x="29" y="1556"/>
                  </a:lnTo>
                  <a:lnTo>
                    <a:pt x="37" y="1511"/>
                  </a:lnTo>
                  <a:lnTo>
                    <a:pt x="48" y="1464"/>
                  </a:lnTo>
                  <a:lnTo>
                    <a:pt x="58" y="1419"/>
                  </a:lnTo>
                  <a:lnTo>
                    <a:pt x="71" y="1373"/>
                  </a:lnTo>
                  <a:lnTo>
                    <a:pt x="84" y="1328"/>
                  </a:lnTo>
                  <a:lnTo>
                    <a:pt x="98" y="1285"/>
                  </a:lnTo>
                  <a:lnTo>
                    <a:pt x="114" y="1241"/>
                  </a:lnTo>
                  <a:lnTo>
                    <a:pt x="131" y="1197"/>
                  </a:lnTo>
                  <a:lnTo>
                    <a:pt x="148" y="1155"/>
                  </a:lnTo>
                  <a:lnTo>
                    <a:pt x="166" y="1113"/>
                  </a:lnTo>
                  <a:lnTo>
                    <a:pt x="186" y="1071"/>
                  </a:lnTo>
                  <a:lnTo>
                    <a:pt x="207" y="1031"/>
                  </a:lnTo>
                  <a:lnTo>
                    <a:pt x="228" y="990"/>
                  </a:lnTo>
                  <a:lnTo>
                    <a:pt x="250" y="950"/>
                  </a:lnTo>
                  <a:lnTo>
                    <a:pt x="273" y="911"/>
                  </a:lnTo>
                  <a:lnTo>
                    <a:pt x="297" y="872"/>
                  </a:lnTo>
                  <a:lnTo>
                    <a:pt x="322" y="833"/>
                  </a:lnTo>
                  <a:lnTo>
                    <a:pt x="347" y="796"/>
                  </a:lnTo>
                  <a:lnTo>
                    <a:pt x="375" y="759"/>
                  </a:lnTo>
                  <a:lnTo>
                    <a:pt x="402" y="723"/>
                  </a:lnTo>
                  <a:lnTo>
                    <a:pt x="431" y="688"/>
                  </a:lnTo>
                  <a:lnTo>
                    <a:pt x="461" y="654"/>
                  </a:lnTo>
                  <a:lnTo>
                    <a:pt x="491" y="620"/>
                  </a:lnTo>
                  <a:lnTo>
                    <a:pt x="522" y="586"/>
                  </a:lnTo>
                  <a:lnTo>
                    <a:pt x="553" y="553"/>
                  </a:lnTo>
                  <a:lnTo>
                    <a:pt x="585" y="523"/>
                  </a:lnTo>
                  <a:lnTo>
                    <a:pt x="619" y="490"/>
                  </a:lnTo>
                  <a:lnTo>
                    <a:pt x="653" y="461"/>
                  </a:lnTo>
                  <a:lnTo>
                    <a:pt x="687" y="432"/>
                  </a:lnTo>
                  <a:lnTo>
                    <a:pt x="723" y="403"/>
                  </a:lnTo>
                  <a:lnTo>
                    <a:pt x="760" y="375"/>
                  </a:lnTo>
                  <a:lnTo>
                    <a:pt x="795" y="348"/>
                  </a:lnTo>
                  <a:lnTo>
                    <a:pt x="833" y="322"/>
                  </a:lnTo>
                  <a:lnTo>
                    <a:pt x="871" y="298"/>
                  </a:lnTo>
                  <a:lnTo>
                    <a:pt x="910" y="273"/>
                  </a:lnTo>
                  <a:lnTo>
                    <a:pt x="949" y="251"/>
                  </a:lnTo>
                  <a:lnTo>
                    <a:pt x="990" y="228"/>
                  </a:lnTo>
                  <a:lnTo>
                    <a:pt x="1030" y="207"/>
                  </a:lnTo>
                  <a:lnTo>
                    <a:pt x="1070" y="186"/>
                  </a:lnTo>
                  <a:lnTo>
                    <a:pt x="1112" y="167"/>
                  </a:lnTo>
                  <a:lnTo>
                    <a:pt x="1155" y="147"/>
                  </a:lnTo>
                  <a:lnTo>
                    <a:pt x="1197" y="131"/>
                  </a:lnTo>
                  <a:lnTo>
                    <a:pt x="1240" y="115"/>
                  </a:lnTo>
                  <a:lnTo>
                    <a:pt x="1284" y="99"/>
                  </a:lnTo>
                  <a:lnTo>
                    <a:pt x="1329" y="84"/>
                  </a:lnTo>
                  <a:lnTo>
                    <a:pt x="1373" y="71"/>
                  </a:lnTo>
                  <a:lnTo>
                    <a:pt x="1418" y="58"/>
                  </a:lnTo>
                  <a:lnTo>
                    <a:pt x="1463" y="49"/>
                  </a:lnTo>
                  <a:lnTo>
                    <a:pt x="1510" y="37"/>
                  </a:lnTo>
                  <a:lnTo>
                    <a:pt x="1556" y="29"/>
                  </a:lnTo>
                  <a:lnTo>
                    <a:pt x="1603" y="21"/>
                  </a:lnTo>
                  <a:lnTo>
                    <a:pt x="1649" y="15"/>
                  </a:lnTo>
                  <a:lnTo>
                    <a:pt x="1698" y="10"/>
                  </a:lnTo>
                  <a:lnTo>
                    <a:pt x="1745" y="5"/>
                  </a:lnTo>
                  <a:lnTo>
                    <a:pt x="1793" y="2"/>
                  </a:lnTo>
                  <a:lnTo>
                    <a:pt x="1842" y="0"/>
                  </a:lnTo>
                  <a:lnTo>
                    <a:pt x="1890" y="0"/>
                  </a:lnTo>
                  <a:lnTo>
                    <a:pt x="1890" y="0"/>
                  </a:lnTo>
                  <a:lnTo>
                    <a:pt x="1941" y="0"/>
                  </a:lnTo>
                  <a:lnTo>
                    <a:pt x="1989" y="2"/>
                  </a:lnTo>
                  <a:lnTo>
                    <a:pt x="2036" y="5"/>
                  </a:lnTo>
                  <a:lnTo>
                    <a:pt x="2085" y="10"/>
                  </a:lnTo>
                  <a:lnTo>
                    <a:pt x="2132" y="15"/>
                  </a:lnTo>
                  <a:lnTo>
                    <a:pt x="2180" y="21"/>
                  </a:lnTo>
                  <a:lnTo>
                    <a:pt x="2225" y="29"/>
                  </a:lnTo>
                  <a:lnTo>
                    <a:pt x="2272" y="37"/>
                  </a:lnTo>
                  <a:lnTo>
                    <a:pt x="2319" y="49"/>
                  </a:lnTo>
                  <a:lnTo>
                    <a:pt x="2364" y="58"/>
                  </a:lnTo>
                  <a:lnTo>
                    <a:pt x="2410" y="71"/>
                  </a:lnTo>
                  <a:lnTo>
                    <a:pt x="2453" y="84"/>
                  </a:lnTo>
                  <a:lnTo>
                    <a:pt x="2499" y="99"/>
                  </a:lnTo>
                  <a:lnTo>
                    <a:pt x="2542" y="115"/>
                  </a:lnTo>
                  <a:lnTo>
                    <a:pt x="2584" y="131"/>
                  </a:lnTo>
                  <a:lnTo>
                    <a:pt x="2628" y="147"/>
                  </a:lnTo>
                  <a:lnTo>
                    <a:pt x="2670" y="167"/>
                  </a:lnTo>
                  <a:lnTo>
                    <a:pt x="2712" y="186"/>
                  </a:lnTo>
                  <a:lnTo>
                    <a:pt x="2753" y="207"/>
                  </a:lnTo>
                  <a:lnTo>
                    <a:pt x="2793" y="228"/>
                  </a:lnTo>
                  <a:lnTo>
                    <a:pt x="2834" y="251"/>
                  </a:lnTo>
                  <a:lnTo>
                    <a:pt x="2872" y="273"/>
                  </a:lnTo>
                  <a:lnTo>
                    <a:pt x="2911" y="298"/>
                  </a:lnTo>
                  <a:lnTo>
                    <a:pt x="2948" y="322"/>
                  </a:lnTo>
                  <a:lnTo>
                    <a:pt x="2987" y="348"/>
                  </a:lnTo>
                  <a:lnTo>
                    <a:pt x="3023" y="375"/>
                  </a:lnTo>
                  <a:lnTo>
                    <a:pt x="3060" y="403"/>
                  </a:lnTo>
                  <a:lnTo>
                    <a:pt x="3096" y="432"/>
                  </a:lnTo>
                  <a:lnTo>
                    <a:pt x="3130" y="461"/>
                  </a:lnTo>
                  <a:lnTo>
                    <a:pt x="3163" y="490"/>
                  </a:lnTo>
                  <a:lnTo>
                    <a:pt x="3196" y="523"/>
                  </a:lnTo>
                  <a:lnTo>
                    <a:pt x="3230" y="553"/>
                  </a:lnTo>
                  <a:lnTo>
                    <a:pt x="3261" y="586"/>
                  </a:lnTo>
                  <a:lnTo>
                    <a:pt x="3291" y="620"/>
                  </a:lnTo>
                  <a:lnTo>
                    <a:pt x="3322" y="654"/>
                  </a:lnTo>
                  <a:lnTo>
                    <a:pt x="3351" y="688"/>
                  </a:lnTo>
                  <a:lnTo>
                    <a:pt x="3380" y="723"/>
                  </a:lnTo>
                  <a:lnTo>
                    <a:pt x="3408" y="759"/>
                  </a:lnTo>
                  <a:lnTo>
                    <a:pt x="3434" y="796"/>
                  </a:lnTo>
                  <a:lnTo>
                    <a:pt x="3459" y="833"/>
                  </a:lnTo>
                  <a:lnTo>
                    <a:pt x="3485" y="872"/>
                  </a:lnTo>
                  <a:lnTo>
                    <a:pt x="3510" y="911"/>
                  </a:lnTo>
                  <a:lnTo>
                    <a:pt x="3532" y="950"/>
                  </a:lnTo>
                  <a:lnTo>
                    <a:pt x="3555" y="990"/>
                  </a:lnTo>
                  <a:lnTo>
                    <a:pt x="3576" y="1031"/>
                  </a:lnTo>
                  <a:lnTo>
                    <a:pt x="3597" y="1071"/>
                  </a:lnTo>
                  <a:lnTo>
                    <a:pt x="3616" y="1113"/>
                  </a:lnTo>
                  <a:lnTo>
                    <a:pt x="3634" y="1155"/>
                  </a:lnTo>
                  <a:lnTo>
                    <a:pt x="3652" y="1197"/>
                  </a:lnTo>
                  <a:lnTo>
                    <a:pt x="3668" y="1241"/>
                  </a:lnTo>
                  <a:lnTo>
                    <a:pt x="3684" y="1285"/>
                  </a:lnTo>
                  <a:lnTo>
                    <a:pt x="3699" y="1328"/>
                  </a:lnTo>
                  <a:lnTo>
                    <a:pt x="3712" y="1373"/>
                  </a:lnTo>
                  <a:lnTo>
                    <a:pt x="3723" y="1419"/>
                  </a:lnTo>
                  <a:lnTo>
                    <a:pt x="3734" y="1464"/>
                  </a:lnTo>
                  <a:lnTo>
                    <a:pt x="3744" y="1511"/>
                  </a:lnTo>
                  <a:lnTo>
                    <a:pt x="3754" y="1556"/>
                  </a:lnTo>
                  <a:lnTo>
                    <a:pt x="3762" y="1603"/>
                  </a:lnTo>
                  <a:lnTo>
                    <a:pt x="3768" y="1650"/>
                  </a:lnTo>
                  <a:lnTo>
                    <a:pt x="3773" y="1699"/>
                  </a:lnTo>
                  <a:lnTo>
                    <a:pt x="3778" y="1746"/>
                  </a:lnTo>
                  <a:lnTo>
                    <a:pt x="3781" y="1794"/>
                  </a:lnTo>
                  <a:lnTo>
                    <a:pt x="3783" y="1843"/>
                  </a:lnTo>
                  <a:lnTo>
                    <a:pt x="3783" y="189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68"/>
            <p:cNvSpPr>
              <a:spLocks/>
            </p:cNvSpPr>
            <p:nvPr/>
          </p:nvSpPr>
          <p:spPr bwMode="auto">
            <a:xfrm>
              <a:off x="6140401" y="1927244"/>
              <a:ext cx="3003529" cy="3003575"/>
            </a:xfrm>
            <a:custGeom>
              <a:avLst/>
              <a:gdLst>
                <a:gd name="T0" fmla="*/ 3778 w 3783"/>
                <a:gd name="T1" fmla="*/ 2037 h 3784"/>
                <a:gd name="T2" fmla="*/ 3744 w 3783"/>
                <a:gd name="T3" fmla="*/ 2273 h 3784"/>
                <a:gd name="T4" fmla="*/ 3684 w 3783"/>
                <a:gd name="T5" fmla="*/ 2499 h 3784"/>
                <a:gd name="T6" fmla="*/ 3597 w 3783"/>
                <a:gd name="T7" fmla="*/ 2713 h 3784"/>
                <a:gd name="T8" fmla="*/ 3485 w 3783"/>
                <a:gd name="T9" fmla="*/ 2912 h 3784"/>
                <a:gd name="T10" fmla="*/ 3351 w 3783"/>
                <a:gd name="T11" fmla="*/ 3095 h 3784"/>
                <a:gd name="T12" fmla="*/ 3196 w 3783"/>
                <a:gd name="T13" fmla="*/ 3261 h 3784"/>
                <a:gd name="T14" fmla="*/ 3023 w 3783"/>
                <a:gd name="T15" fmla="*/ 3409 h 3784"/>
                <a:gd name="T16" fmla="*/ 2834 w 3783"/>
                <a:gd name="T17" fmla="*/ 3533 h 3784"/>
                <a:gd name="T18" fmla="*/ 2628 w 3783"/>
                <a:gd name="T19" fmla="*/ 3635 h 3784"/>
                <a:gd name="T20" fmla="*/ 2410 w 3783"/>
                <a:gd name="T21" fmla="*/ 3713 h 3784"/>
                <a:gd name="T22" fmla="*/ 2180 w 3783"/>
                <a:gd name="T23" fmla="*/ 3763 h 3784"/>
                <a:gd name="T24" fmla="*/ 1941 w 3783"/>
                <a:gd name="T25" fmla="*/ 3784 h 3784"/>
                <a:gd name="T26" fmla="*/ 1745 w 3783"/>
                <a:gd name="T27" fmla="*/ 3779 h 3784"/>
                <a:gd name="T28" fmla="*/ 1510 w 3783"/>
                <a:gd name="T29" fmla="*/ 3745 h 3784"/>
                <a:gd name="T30" fmla="*/ 1284 w 3783"/>
                <a:gd name="T31" fmla="*/ 3685 h 3784"/>
                <a:gd name="T32" fmla="*/ 1070 w 3783"/>
                <a:gd name="T33" fmla="*/ 3598 h 3784"/>
                <a:gd name="T34" fmla="*/ 871 w 3783"/>
                <a:gd name="T35" fmla="*/ 3486 h 3784"/>
                <a:gd name="T36" fmla="*/ 687 w 3783"/>
                <a:gd name="T37" fmla="*/ 3352 h 3784"/>
                <a:gd name="T38" fmla="*/ 522 w 3783"/>
                <a:gd name="T39" fmla="*/ 3197 h 3784"/>
                <a:gd name="T40" fmla="*/ 375 w 3783"/>
                <a:gd name="T41" fmla="*/ 3024 h 3784"/>
                <a:gd name="T42" fmla="*/ 250 w 3783"/>
                <a:gd name="T43" fmla="*/ 2834 h 3784"/>
                <a:gd name="T44" fmla="*/ 148 w 3783"/>
                <a:gd name="T45" fmla="*/ 2629 h 3784"/>
                <a:gd name="T46" fmla="*/ 71 w 3783"/>
                <a:gd name="T47" fmla="*/ 2411 h 3784"/>
                <a:gd name="T48" fmla="*/ 21 w 3783"/>
                <a:gd name="T49" fmla="*/ 2179 h 3784"/>
                <a:gd name="T50" fmla="*/ 0 w 3783"/>
                <a:gd name="T51" fmla="*/ 1941 h 3784"/>
                <a:gd name="T52" fmla="*/ 4 w 3783"/>
                <a:gd name="T53" fmla="*/ 1746 h 3784"/>
                <a:gd name="T54" fmla="*/ 37 w 3783"/>
                <a:gd name="T55" fmla="*/ 1511 h 3784"/>
                <a:gd name="T56" fmla="*/ 98 w 3783"/>
                <a:gd name="T57" fmla="*/ 1285 h 3784"/>
                <a:gd name="T58" fmla="*/ 186 w 3783"/>
                <a:gd name="T59" fmla="*/ 1071 h 3784"/>
                <a:gd name="T60" fmla="*/ 297 w 3783"/>
                <a:gd name="T61" fmla="*/ 872 h 3784"/>
                <a:gd name="T62" fmla="*/ 431 w 3783"/>
                <a:gd name="T63" fmla="*/ 688 h 3784"/>
                <a:gd name="T64" fmla="*/ 585 w 3783"/>
                <a:gd name="T65" fmla="*/ 523 h 3784"/>
                <a:gd name="T66" fmla="*/ 760 w 3783"/>
                <a:gd name="T67" fmla="*/ 375 h 3784"/>
                <a:gd name="T68" fmla="*/ 949 w 3783"/>
                <a:gd name="T69" fmla="*/ 251 h 3784"/>
                <a:gd name="T70" fmla="*/ 1155 w 3783"/>
                <a:gd name="T71" fmla="*/ 147 h 3784"/>
                <a:gd name="T72" fmla="*/ 1373 w 3783"/>
                <a:gd name="T73" fmla="*/ 71 h 3784"/>
                <a:gd name="T74" fmla="*/ 1603 w 3783"/>
                <a:gd name="T75" fmla="*/ 21 h 3784"/>
                <a:gd name="T76" fmla="*/ 1842 w 3783"/>
                <a:gd name="T77" fmla="*/ 0 h 3784"/>
                <a:gd name="T78" fmla="*/ 2036 w 3783"/>
                <a:gd name="T79" fmla="*/ 5 h 3784"/>
                <a:gd name="T80" fmla="*/ 2272 w 3783"/>
                <a:gd name="T81" fmla="*/ 37 h 3784"/>
                <a:gd name="T82" fmla="*/ 2499 w 3783"/>
                <a:gd name="T83" fmla="*/ 99 h 3784"/>
                <a:gd name="T84" fmla="*/ 2712 w 3783"/>
                <a:gd name="T85" fmla="*/ 186 h 3784"/>
                <a:gd name="T86" fmla="*/ 2911 w 3783"/>
                <a:gd name="T87" fmla="*/ 298 h 3784"/>
                <a:gd name="T88" fmla="*/ 3096 w 3783"/>
                <a:gd name="T89" fmla="*/ 432 h 3784"/>
                <a:gd name="T90" fmla="*/ 3261 w 3783"/>
                <a:gd name="T91" fmla="*/ 586 h 3784"/>
                <a:gd name="T92" fmla="*/ 3408 w 3783"/>
                <a:gd name="T93" fmla="*/ 759 h 3784"/>
                <a:gd name="T94" fmla="*/ 3532 w 3783"/>
                <a:gd name="T95" fmla="*/ 950 h 3784"/>
                <a:gd name="T96" fmla="*/ 3634 w 3783"/>
                <a:gd name="T97" fmla="*/ 1155 h 3784"/>
                <a:gd name="T98" fmla="*/ 3712 w 3783"/>
                <a:gd name="T99" fmla="*/ 1373 h 3784"/>
                <a:gd name="T100" fmla="*/ 3762 w 3783"/>
                <a:gd name="T101" fmla="*/ 1603 h 3784"/>
                <a:gd name="T102" fmla="*/ 3783 w 3783"/>
                <a:gd name="T103" fmla="*/ 1843 h 3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783" h="3784">
                  <a:moveTo>
                    <a:pt x="3783" y="1891"/>
                  </a:moveTo>
                  <a:lnTo>
                    <a:pt x="3783" y="1891"/>
                  </a:lnTo>
                  <a:lnTo>
                    <a:pt x="3783" y="1941"/>
                  </a:lnTo>
                  <a:lnTo>
                    <a:pt x="3781" y="1990"/>
                  </a:lnTo>
                  <a:lnTo>
                    <a:pt x="3778" y="2037"/>
                  </a:lnTo>
                  <a:lnTo>
                    <a:pt x="3773" y="2085"/>
                  </a:lnTo>
                  <a:lnTo>
                    <a:pt x="3768" y="2132"/>
                  </a:lnTo>
                  <a:lnTo>
                    <a:pt x="3762" y="2179"/>
                  </a:lnTo>
                  <a:lnTo>
                    <a:pt x="3754" y="2226"/>
                  </a:lnTo>
                  <a:lnTo>
                    <a:pt x="3744" y="2273"/>
                  </a:lnTo>
                  <a:lnTo>
                    <a:pt x="3734" y="2320"/>
                  </a:lnTo>
                  <a:lnTo>
                    <a:pt x="3723" y="2365"/>
                  </a:lnTo>
                  <a:lnTo>
                    <a:pt x="3712" y="2411"/>
                  </a:lnTo>
                  <a:lnTo>
                    <a:pt x="3699" y="2454"/>
                  </a:lnTo>
                  <a:lnTo>
                    <a:pt x="3684" y="2499"/>
                  </a:lnTo>
                  <a:lnTo>
                    <a:pt x="3668" y="2543"/>
                  </a:lnTo>
                  <a:lnTo>
                    <a:pt x="3652" y="2585"/>
                  </a:lnTo>
                  <a:lnTo>
                    <a:pt x="3634" y="2629"/>
                  </a:lnTo>
                  <a:lnTo>
                    <a:pt x="3616" y="2671"/>
                  </a:lnTo>
                  <a:lnTo>
                    <a:pt x="3597" y="2713"/>
                  </a:lnTo>
                  <a:lnTo>
                    <a:pt x="3576" y="2753"/>
                  </a:lnTo>
                  <a:lnTo>
                    <a:pt x="3555" y="2794"/>
                  </a:lnTo>
                  <a:lnTo>
                    <a:pt x="3532" y="2834"/>
                  </a:lnTo>
                  <a:lnTo>
                    <a:pt x="3510" y="2873"/>
                  </a:lnTo>
                  <a:lnTo>
                    <a:pt x="3485" y="2912"/>
                  </a:lnTo>
                  <a:lnTo>
                    <a:pt x="3459" y="2949"/>
                  </a:lnTo>
                  <a:lnTo>
                    <a:pt x="3434" y="2988"/>
                  </a:lnTo>
                  <a:lnTo>
                    <a:pt x="3408" y="3024"/>
                  </a:lnTo>
                  <a:lnTo>
                    <a:pt x="3380" y="3061"/>
                  </a:lnTo>
                  <a:lnTo>
                    <a:pt x="3351" y="3095"/>
                  </a:lnTo>
                  <a:lnTo>
                    <a:pt x="3322" y="3130"/>
                  </a:lnTo>
                  <a:lnTo>
                    <a:pt x="3291" y="3164"/>
                  </a:lnTo>
                  <a:lnTo>
                    <a:pt x="3261" y="3197"/>
                  </a:lnTo>
                  <a:lnTo>
                    <a:pt x="3230" y="3231"/>
                  </a:lnTo>
                  <a:lnTo>
                    <a:pt x="3196" y="3261"/>
                  </a:lnTo>
                  <a:lnTo>
                    <a:pt x="3163" y="3292"/>
                  </a:lnTo>
                  <a:lnTo>
                    <a:pt x="3130" y="3323"/>
                  </a:lnTo>
                  <a:lnTo>
                    <a:pt x="3096" y="3352"/>
                  </a:lnTo>
                  <a:lnTo>
                    <a:pt x="3060" y="3381"/>
                  </a:lnTo>
                  <a:lnTo>
                    <a:pt x="3023" y="3409"/>
                  </a:lnTo>
                  <a:lnTo>
                    <a:pt x="2987" y="3435"/>
                  </a:lnTo>
                  <a:lnTo>
                    <a:pt x="2948" y="3460"/>
                  </a:lnTo>
                  <a:lnTo>
                    <a:pt x="2911" y="3486"/>
                  </a:lnTo>
                  <a:lnTo>
                    <a:pt x="2872" y="3511"/>
                  </a:lnTo>
                  <a:lnTo>
                    <a:pt x="2834" y="3533"/>
                  </a:lnTo>
                  <a:lnTo>
                    <a:pt x="2793" y="3556"/>
                  </a:lnTo>
                  <a:lnTo>
                    <a:pt x="2753" y="3577"/>
                  </a:lnTo>
                  <a:lnTo>
                    <a:pt x="2712" y="3598"/>
                  </a:lnTo>
                  <a:lnTo>
                    <a:pt x="2670" y="3617"/>
                  </a:lnTo>
                  <a:lnTo>
                    <a:pt x="2628" y="3635"/>
                  </a:lnTo>
                  <a:lnTo>
                    <a:pt x="2584" y="3653"/>
                  </a:lnTo>
                  <a:lnTo>
                    <a:pt x="2542" y="3669"/>
                  </a:lnTo>
                  <a:lnTo>
                    <a:pt x="2499" y="3685"/>
                  </a:lnTo>
                  <a:lnTo>
                    <a:pt x="2453" y="3700"/>
                  </a:lnTo>
                  <a:lnTo>
                    <a:pt x="2410" y="3713"/>
                  </a:lnTo>
                  <a:lnTo>
                    <a:pt x="2364" y="3724"/>
                  </a:lnTo>
                  <a:lnTo>
                    <a:pt x="2319" y="3735"/>
                  </a:lnTo>
                  <a:lnTo>
                    <a:pt x="2272" y="3745"/>
                  </a:lnTo>
                  <a:lnTo>
                    <a:pt x="2225" y="3755"/>
                  </a:lnTo>
                  <a:lnTo>
                    <a:pt x="2180" y="3763"/>
                  </a:lnTo>
                  <a:lnTo>
                    <a:pt x="2132" y="3769"/>
                  </a:lnTo>
                  <a:lnTo>
                    <a:pt x="2085" y="3774"/>
                  </a:lnTo>
                  <a:lnTo>
                    <a:pt x="2036" y="3779"/>
                  </a:lnTo>
                  <a:lnTo>
                    <a:pt x="1989" y="3782"/>
                  </a:lnTo>
                  <a:lnTo>
                    <a:pt x="1941" y="3784"/>
                  </a:lnTo>
                  <a:lnTo>
                    <a:pt x="1890" y="3784"/>
                  </a:lnTo>
                  <a:lnTo>
                    <a:pt x="1890" y="3784"/>
                  </a:lnTo>
                  <a:lnTo>
                    <a:pt x="1842" y="3784"/>
                  </a:lnTo>
                  <a:lnTo>
                    <a:pt x="1793" y="3782"/>
                  </a:lnTo>
                  <a:lnTo>
                    <a:pt x="1745" y="3779"/>
                  </a:lnTo>
                  <a:lnTo>
                    <a:pt x="1698" y="3774"/>
                  </a:lnTo>
                  <a:lnTo>
                    <a:pt x="1649" y="3769"/>
                  </a:lnTo>
                  <a:lnTo>
                    <a:pt x="1603" y="3763"/>
                  </a:lnTo>
                  <a:lnTo>
                    <a:pt x="1556" y="3755"/>
                  </a:lnTo>
                  <a:lnTo>
                    <a:pt x="1510" y="3745"/>
                  </a:lnTo>
                  <a:lnTo>
                    <a:pt x="1463" y="3735"/>
                  </a:lnTo>
                  <a:lnTo>
                    <a:pt x="1418" y="3724"/>
                  </a:lnTo>
                  <a:lnTo>
                    <a:pt x="1373" y="3713"/>
                  </a:lnTo>
                  <a:lnTo>
                    <a:pt x="1329" y="3700"/>
                  </a:lnTo>
                  <a:lnTo>
                    <a:pt x="1284" y="3685"/>
                  </a:lnTo>
                  <a:lnTo>
                    <a:pt x="1240" y="3669"/>
                  </a:lnTo>
                  <a:lnTo>
                    <a:pt x="1197" y="3653"/>
                  </a:lnTo>
                  <a:lnTo>
                    <a:pt x="1155" y="3635"/>
                  </a:lnTo>
                  <a:lnTo>
                    <a:pt x="1112" y="3617"/>
                  </a:lnTo>
                  <a:lnTo>
                    <a:pt x="1070" y="3598"/>
                  </a:lnTo>
                  <a:lnTo>
                    <a:pt x="1030" y="3577"/>
                  </a:lnTo>
                  <a:lnTo>
                    <a:pt x="990" y="3556"/>
                  </a:lnTo>
                  <a:lnTo>
                    <a:pt x="949" y="3533"/>
                  </a:lnTo>
                  <a:lnTo>
                    <a:pt x="910" y="3511"/>
                  </a:lnTo>
                  <a:lnTo>
                    <a:pt x="871" y="3486"/>
                  </a:lnTo>
                  <a:lnTo>
                    <a:pt x="833" y="3460"/>
                  </a:lnTo>
                  <a:lnTo>
                    <a:pt x="795" y="3435"/>
                  </a:lnTo>
                  <a:lnTo>
                    <a:pt x="760" y="3409"/>
                  </a:lnTo>
                  <a:lnTo>
                    <a:pt x="723" y="3381"/>
                  </a:lnTo>
                  <a:lnTo>
                    <a:pt x="687" y="3352"/>
                  </a:lnTo>
                  <a:lnTo>
                    <a:pt x="653" y="3323"/>
                  </a:lnTo>
                  <a:lnTo>
                    <a:pt x="619" y="3292"/>
                  </a:lnTo>
                  <a:lnTo>
                    <a:pt x="585" y="3261"/>
                  </a:lnTo>
                  <a:lnTo>
                    <a:pt x="553" y="3231"/>
                  </a:lnTo>
                  <a:lnTo>
                    <a:pt x="522" y="3197"/>
                  </a:lnTo>
                  <a:lnTo>
                    <a:pt x="491" y="3164"/>
                  </a:lnTo>
                  <a:lnTo>
                    <a:pt x="461" y="3130"/>
                  </a:lnTo>
                  <a:lnTo>
                    <a:pt x="431" y="3095"/>
                  </a:lnTo>
                  <a:lnTo>
                    <a:pt x="402" y="3061"/>
                  </a:lnTo>
                  <a:lnTo>
                    <a:pt x="375" y="3024"/>
                  </a:lnTo>
                  <a:lnTo>
                    <a:pt x="347" y="2988"/>
                  </a:lnTo>
                  <a:lnTo>
                    <a:pt x="322" y="2949"/>
                  </a:lnTo>
                  <a:lnTo>
                    <a:pt x="297" y="2912"/>
                  </a:lnTo>
                  <a:lnTo>
                    <a:pt x="273" y="2873"/>
                  </a:lnTo>
                  <a:lnTo>
                    <a:pt x="250" y="2834"/>
                  </a:lnTo>
                  <a:lnTo>
                    <a:pt x="228" y="2794"/>
                  </a:lnTo>
                  <a:lnTo>
                    <a:pt x="207" y="2753"/>
                  </a:lnTo>
                  <a:lnTo>
                    <a:pt x="186" y="2713"/>
                  </a:lnTo>
                  <a:lnTo>
                    <a:pt x="166" y="2671"/>
                  </a:lnTo>
                  <a:lnTo>
                    <a:pt x="148" y="2629"/>
                  </a:lnTo>
                  <a:lnTo>
                    <a:pt x="131" y="2585"/>
                  </a:lnTo>
                  <a:lnTo>
                    <a:pt x="114" y="2543"/>
                  </a:lnTo>
                  <a:lnTo>
                    <a:pt x="98" y="2499"/>
                  </a:lnTo>
                  <a:lnTo>
                    <a:pt x="84" y="2454"/>
                  </a:lnTo>
                  <a:lnTo>
                    <a:pt x="71" y="2411"/>
                  </a:lnTo>
                  <a:lnTo>
                    <a:pt x="58" y="2365"/>
                  </a:lnTo>
                  <a:lnTo>
                    <a:pt x="48" y="2320"/>
                  </a:lnTo>
                  <a:lnTo>
                    <a:pt x="37" y="2273"/>
                  </a:lnTo>
                  <a:lnTo>
                    <a:pt x="29" y="2226"/>
                  </a:lnTo>
                  <a:lnTo>
                    <a:pt x="21" y="2179"/>
                  </a:lnTo>
                  <a:lnTo>
                    <a:pt x="14" y="2132"/>
                  </a:lnTo>
                  <a:lnTo>
                    <a:pt x="9" y="2085"/>
                  </a:lnTo>
                  <a:lnTo>
                    <a:pt x="4" y="2037"/>
                  </a:lnTo>
                  <a:lnTo>
                    <a:pt x="1" y="1990"/>
                  </a:lnTo>
                  <a:lnTo>
                    <a:pt x="0" y="1941"/>
                  </a:lnTo>
                  <a:lnTo>
                    <a:pt x="0" y="1891"/>
                  </a:lnTo>
                  <a:lnTo>
                    <a:pt x="0" y="1891"/>
                  </a:lnTo>
                  <a:lnTo>
                    <a:pt x="0" y="1843"/>
                  </a:lnTo>
                  <a:lnTo>
                    <a:pt x="1" y="1794"/>
                  </a:lnTo>
                  <a:lnTo>
                    <a:pt x="4" y="1746"/>
                  </a:lnTo>
                  <a:lnTo>
                    <a:pt x="9" y="1699"/>
                  </a:lnTo>
                  <a:lnTo>
                    <a:pt x="14" y="1650"/>
                  </a:lnTo>
                  <a:lnTo>
                    <a:pt x="21" y="1603"/>
                  </a:lnTo>
                  <a:lnTo>
                    <a:pt x="29" y="1556"/>
                  </a:lnTo>
                  <a:lnTo>
                    <a:pt x="37" y="1511"/>
                  </a:lnTo>
                  <a:lnTo>
                    <a:pt x="48" y="1464"/>
                  </a:lnTo>
                  <a:lnTo>
                    <a:pt x="58" y="1419"/>
                  </a:lnTo>
                  <a:lnTo>
                    <a:pt x="71" y="1373"/>
                  </a:lnTo>
                  <a:lnTo>
                    <a:pt x="84" y="1328"/>
                  </a:lnTo>
                  <a:lnTo>
                    <a:pt x="98" y="1285"/>
                  </a:lnTo>
                  <a:lnTo>
                    <a:pt x="114" y="1241"/>
                  </a:lnTo>
                  <a:lnTo>
                    <a:pt x="131" y="1197"/>
                  </a:lnTo>
                  <a:lnTo>
                    <a:pt x="148" y="1155"/>
                  </a:lnTo>
                  <a:lnTo>
                    <a:pt x="166" y="1113"/>
                  </a:lnTo>
                  <a:lnTo>
                    <a:pt x="186" y="1071"/>
                  </a:lnTo>
                  <a:lnTo>
                    <a:pt x="207" y="1031"/>
                  </a:lnTo>
                  <a:lnTo>
                    <a:pt x="228" y="990"/>
                  </a:lnTo>
                  <a:lnTo>
                    <a:pt x="250" y="950"/>
                  </a:lnTo>
                  <a:lnTo>
                    <a:pt x="273" y="911"/>
                  </a:lnTo>
                  <a:lnTo>
                    <a:pt x="297" y="872"/>
                  </a:lnTo>
                  <a:lnTo>
                    <a:pt x="322" y="833"/>
                  </a:lnTo>
                  <a:lnTo>
                    <a:pt x="347" y="796"/>
                  </a:lnTo>
                  <a:lnTo>
                    <a:pt x="375" y="759"/>
                  </a:lnTo>
                  <a:lnTo>
                    <a:pt x="402" y="723"/>
                  </a:lnTo>
                  <a:lnTo>
                    <a:pt x="431" y="688"/>
                  </a:lnTo>
                  <a:lnTo>
                    <a:pt x="461" y="654"/>
                  </a:lnTo>
                  <a:lnTo>
                    <a:pt x="491" y="620"/>
                  </a:lnTo>
                  <a:lnTo>
                    <a:pt x="522" y="586"/>
                  </a:lnTo>
                  <a:lnTo>
                    <a:pt x="553" y="553"/>
                  </a:lnTo>
                  <a:lnTo>
                    <a:pt x="585" y="523"/>
                  </a:lnTo>
                  <a:lnTo>
                    <a:pt x="619" y="490"/>
                  </a:lnTo>
                  <a:lnTo>
                    <a:pt x="653" y="461"/>
                  </a:lnTo>
                  <a:lnTo>
                    <a:pt x="687" y="432"/>
                  </a:lnTo>
                  <a:lnTo>
                    <a:pt x="723" y="403"/>
                  </a:lnTo>
                  <a:lnTo>
                    <a:pt x="760" y="375"/>
                  </a:lnTo>
                  <a:lnTo>
                    <a:pt x="795" y="348"/>
                  </a:lnTo>
                  <a:lnTo>
                    <a:pt x="833" y="322"/>
                  </a:lnTo>
                  <a:lnTo>
                    <a:pt x="871" y="298"/>
                  </a:lnTo>
                  <a:lnTo>
                    <a:pt x="910" y="273"/>
                  </a:lnTo>
                  <a:lnTo>
                    <a:pt x="949" y="251"/>
                  </a:lnTo>
                  <a:lnTo>
                    <a:pt x="990" y="228"/>
                  </a:lnTo>
                  <a:lnTo>
                    <a:pt x="1030" y="207"/>
                  </a:lnTo>
                  <a:lnTo>
                    <a:pt x="1070" y="186"/>
                  </a:lnTo>
                  <a:lnTo>
                    <a:pt x="1112" y="167"/>
                  </a:lnTo>
                  <a:lnTo>
                    <a:pt x="1155" y="147"/>
                  </a:lnTo>
                  <a:lnTo>
                    <a:pt x="1197" y="131"/>
                  </a:lnTo>
                  <a:lnTo>
                    <a:pt x="1240" y="115"/>
                  </a:lnTo>
                  <a:lnTo>
                    <a:pt x="1284" y="99"/>
                  </a:lnTo>
                  <a:lnTo>
                    <a:pt x="1329" y="84"/>
                  </a:lnTo>
                  <a:lnTo>
                    <a:pt x="1373" y="71"/>
                  </a:lnTo>
                  <a:lnTo>
                    <a:pt x="1418" y="58"/>
                  </a:lnTo>
                  <a:lnTo>
                    <a:pt x="1463" y="49"/>
                  </a:lnTo>
                  <a:lnTo>
                    <a:pt x="1510" y="37"/>
                  </a:lnTo>
                  <a:lnTo>
                    <a:pt x="1556" y="29"/>
                  </a:lnTo>
                  <a:lnTo>
                    <a:pt x="1603" y="21"/>
                  </a:lnTo>
                  <a:lnTo>
                    <a:pt x="1649" y="15"/>
                  </a:lnTo>
                  <a:lnTo>
                    <a:pt x="1698" y="10"/>
                  </a:lnTo>
                  <a:lnTo>
                    <a:pt x="1745" y="5"/>
                  </a:lnTo>
                  <a:lnTo>
                    <a:pt x="1793" y="2"/>
                  </a:lnTo>
                  <a:lnTo>
                    <a:pt x="1842" y="0"/>
                  </a:lnTo>
                  <a:lnTo>
                    <a:pt x="1890" y="0"/>
                  </a:lnTo>
                  <a:lnTo>
                    <a:pt x="1890" y="0"/>
                  </a:lnTo>
                  <a:lnTo>
                    <a:pt x="1941" y="0"/>
                  </a:lnTo>
                  <a:lnTo>
                    <a:pt x="1989" y="2"/>
                  </a:lnTo>
                  <a:lnTo>
                    <a:pt x="2036" y="5"/>
                  </a:lnTo>
                  <a:lnTo>
                    <a:pt x="2085" y="10"/>
                  </a:lnTo>
                  <a:lnTo>
                    <a:pt x="2132" y="15"/>
                  </a:lnTo>
                  <a:lnTo>
                    <a:pt x="2180" y="21"/>
                  </a:lnTo>
                  <a:lnTo>
                    <a:pt x="2225" y="29"/>
                  </a:lnTo>
                  <a:lnTo>
                    <a:pt x="2272" y="37"/>
                  </a:lnTo>
                  <a:lnTo>
                    <a:pt x="2319" y="49"/>
                  </a:lnTo>
                  <a:lnTo>
                    <a:pt x="2364" y="58"/>
                  </a:lnTo>
                  <a:lnTo>
                    <a:pt x="2410" y="71"/>
                  </a:lnTo>
                  <a:lnTo>
                    <a:pt x="2453" y="84"/>
                  </a:lnTo>
                  <a:lnTo>
                    <a:pt x="2499" y="99"/>
                  </a:lnTo>
                  <a:lnTo>
                    <a:pt x="2542" y="115"/>
                  </a:lnTo>
                  <a:lnTo>
                    <a:pt x="2584" y="131"/>
                  </a:lnTo>
                  <a:lnTo>
                    <a:pt x="2628" y="147"/>
                  </a:lnTo>
                  <a:lnTo>
                    <a:pt x="2670" y="167"/>
                  </a:lnTo>
                  <a:lnTo>
                    <a:pt x="2712" y="186"/>
                  </a:lnTo>
                  <a:lnTo>
                    <a:pt x="2753" y="207"/>
                  </a:lnTo>
                  <a:lnTo>
                    <a:pt x="2793" y="228"/>
                  </a:lnTo>
                  <a:lnTo>
                    <a:pt x="2834" y="251"/>
                  </a:lnTo>
                  <a:lnTo>
                    <a:pt x="2872" y="273"/>
                  </a:lnTo>
                  <a:lnTo>
                    <a:pt x="2911" y="298"/>
                  </a:lnTo>
                  <a:lnTo>
                    <a:pt x="2948" y="322"/>
                  </a:lnTo>
                  <a:lnTo>
                    <a:pt x="2987" y="348"/>
                  </a:lnTo>
                  <a:lnTo>
                    <a:pt x="3023" y="375"/>
                  </a:lnTo>
                  <a:lnTo>
                    <a:pt x="3060" y="403"/>
                  </a:lnTo>
                  <a:lnTo>
                    <a:pt x="3096" y="432"/>
                  </a:lnTo>
                  <a:lnTo>
                    <a:pt x="3130" y="461"/>
                  </a:lnTo>
                  <a:lnTo>
                    <a:pt x="3163" y="490"/>
                  </a:lnTo>
                  <a:lnTo>
                    <a:pt x="3196" y="523"/>
                  </a:lnTo>
                  <a:lnTo>
                    <a:pt x="3230" y="553"/>
                  </a:lnTo>
                  <a:lnTo>
                    <a:pt x="3261" y="586"/>
                  </a:lnTo>
                  <a:lnTo>
                    <a:pt x="3291" y="620"/>
                  </a:lnTo>
                  <a:lnTo>
                    <a:pt x="3322" y="654"/>
                  </a:lnTo>
                  <a:lnTo>
                    <a:pt x="3351" y="688"/>
                  </a:lnTo>
                  <a:lnTo>
                    <a:pt x="3380" y="723"/>
                  </a:lnTo>
                  <a:lnTo>
                    <a:pt x="3408" y="759"/>
                  </a:lnTo>
                  <a:lnTo>
                    <a:pt x="3434" y="796"/>
                  </a:lnTo>
                  <a:lnTo>
                    <a:pt x="3459" y="833"/>
                  </a:lnTo>
                  <a:lnTo>
                    <a:pt x="3485" y="872"/>
                  </a:lnTo>
                  <a:lnTo>
                    <a:pt x="3510" y="911"/>
                  </a:lnTo>
                  <a:lnTo>
                    <a:pt x="3532" y="950"/>
                  </a:lnTo>
                  <a:lnTo>
                    <a:pt x="3555" y="990"/>
                  </a:lnTo>
                  <a:lnTo>
                    <a:pt x="3576" y="1031"/>
                  </a:lnTo>
                  <a:lnTo>
                    <a:pt x="3597" y="1071"/>
                  </a:lnTo>
                  <a:lnTo>
                    <a:pt x="3616" y="1113"/>
                  </a:lnTo>
                  <a:lnTo>
                    <a:pt x="3634" y="1155"/>
                  </a:lnTo>
                  <a:lnTo>
                    <a:pt x="3652" y="1197"/>
                  </a:lnTo>
                  <a:lnTo>
                    <a:pt x="3668" y="1241"/>
                  </a:lnTo>
                  <a:lnTo>
                    <a:pt x="3684" y="1285"/>
                  </a:lnTo>
                  <a:lnTo>
                    <a:pt x="3699" y="1328"/>
                  </a:lnTo>
                  <a:lnTo>
                    <a:pt x="3712" y="1373"/>
                  </a:lnTo>
                  <a:lnTo>
                    <a:pt x="3723" y="1419"/>
                  </a:lnTo>
                  <a:lnTo>
                    <a:pt x="3734" y="1464"/>
                  </a:lnTo>
                  <a:lnTo>
                    <a:pt x="3744" y="1511"/>
                  </a:lnTo>
                  <a:lnTo>
                    <a:pt x="3754" y="1556"/>
                  </a:lnTo>
                  <a:lnTo>
                    <a:pt x="3762" y="1603"/>
                  </a:lnTo>
                  <a:lnTo>
                    <a:pt x="3768" y="1650"/>
                  </a:lnTo>
                  <a:lnTo>
                    <a:pt x="3773" y="1699"/>
                  </a:lnTo>
                  <a:lnTo>
                    <a:pt x="3778" y="1746"/>
                  </a:lnTo>
                  <a:lnTo>
                    <a:pt x="3781" y="1794"/>
                  </a:lnTo>
                  <a:lnTo>
                    <a:pt x="3783" y="1843"/>
                  </a:lnTo>
                  <a:lnTo>
                    <a:pt x="3783" y="18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69"/>
            <p:cNvSpPr>
              <a:spLocks/>
            </p:cNvSpPr>
            <p:nvPr/>
          </p:nvSpPr>
          <p:spPr bwMode="auto">
            <a:xfrm>
              <a:off x="6188786" y="1942333"/>
              <a:ext cx="2245535" cy="1859761"/>
            </a:xfrm>
            <a:custGeom>
              <a:avLst/>
              <a:gdLst>
                <a:gd name="T0" fmla="*/ 1803 w 2852"/>
                <a:gd name="T1" fmla="*/ 0 h 2362"/>
                <a:gd name="T2" fmla="*/ 1637 w 2852"/>
                <a:gd name="T3" fmla="*/ 13 h 2362"/>
                <a:gd name="T4" fmla="*/ 1477 w 2852"/>
                <a:gd name="T5" fmla="*/ 37 h 2362"/>
                <a:gd name="T6" fmla="*/ 1320 w 2852"/>
                <a:gd name="T7" fmla="*/ 76 h 2362"/>
                <a:gd name="T8" fmla="*/ 1169 w 2852"/>
                <a:gd name="T9" fmla="*/ 128 h 2362"/>
                <a:gd name="T10" fmla="*/ 1024 w 2852"/>
                <a:gd name="T11" fmla="*/ 191 h 2362"/>
                <a:gd name="T12" fmla="*/ 886 w 2852"/>
                <a:gd name="T13" fmla="*/ 265 h 2362"/>
                <a:gd name="T14" fmla="*/ 755 w 2852"/>
                <a:gd name="T15" fmla="*/ 351 h 2362"/>
                <a:gd name="T16" fmla="*/ 632 w 2852"/>
                <a:gd name="T17" fmla="*/ 447 h 2362"/>
                <a:gd name="T18" fmla="*/ 517 w 2852"/>
                <a:gd name="T19" fmla="*/ 553 h 2362"/>
                <a:gd name="T20" fmla="*/ 412 w 2852"/>
                <a:gd name="T21" fmla="*/ 668 h 2362"/>
                <a:gd name="T22" fmla="*/ 315 w 2852"/>
                <a:gd name="T23" fmla="*/ 791 h 2362"/>
                <a:gd name="T24" fmla="*/ 230 w 2852"/>
                <a:gd name="T25" fmla="*/ 921 h 2362"/>
                <a:gd name="T26" fmla="*/ 155 w 2852"/>
                <a:gd name="T27" fmla="*/ 1060 h 2362"/>
                <a:gd name="T28" fmla="*/ 90 w 2852"/>
                <a:gd name="T29" fmla="*/ 1204 h 2362"/>
                <a:gd name="T30" fmla="*/ 39 w 2852"/>
                <a:gd name="T31" fmla="*/ 1354 h 2362"/>
                <a:gd name="T32" fmla="*/ 0 w 2852"/>
                <a:gd name="T33" fmla="*/ 1511 h 2362"/>
                <a:gd name="T34" fmla="*/ 852 w 2852"/>
                <a:gd name="T35" fmla="*/ 2362 h 2362"/>
                <a:gd name="T36" fmla="*/ 844 w 2852"/>
                <a:gd name="T37" fmla="*/ 2349 h 2362"/>
                <a:gd name="T38" fmla="*/ 841 w 2852"/>
                <a:gd name="T39" fmla="*/ 2333 h 2362"/>
                <a:gd name="T40" fmla="*/ 841 w 2852"/>
                <a:gd name="T41" fmla="*/ 2333 h 2362"/>
                <a:gd name="T42" fmla="*/ 841 w 2852"/>
                <a:gd name="T43" fmla="*/ 2331 h 2362"/>
                <a:gd name="T44" fmla="*/ 841 w 2852"/>
                <a:gd name="T45" fmla="*/ 2331 h 2362"/>
                <a:gd name="T46" fmla="*/ 841 w 2852"/>
                <a:gd name="T47" fmla="*/ 2331 h 2362"/>
                <a:gd name="T48" fmla="*/ 841 w 2852"/>
                <a:gd name="T49" fmla="*/ 2331 h 2362"/>
                <a:gd name="T50" fmla="*/ 841 w 2852"/>
                <a:gd name="T51" fmla="*/ 1086 h 2362"/>
                <a:gd name="T52" fmla="*/ 841 w 2852"/>
                <a:gd name="T53" fmla="*/ 1086 h 2362"/>
                <a:gd name="T54" fmla="*/ 841 w 2852"/>
                <a:gd name="T55" fmla="*/ 1079 h 2362"/>
                <a:gd name="T56" fmla="*/ 846 w 2852"/>
                <a:gd name="T57" fmla="*/ 1065 h 2362"/>
                <a:gd name="T58" fmla="*/ 852 w 2852"/>
                <a:gd name="T59" fmla="*/ 1053 h 2362"/>
                <a:gd name="T60" fmla="*/ 864 w 2852"/>
                <a:gd name="T61" fmla="*/ 1043 h 2362"/>
                <a:gd name="T62" fmla="*/ 870 w 2852"/>
                <a:gd name="T63" fmla="*/ 1040 h 2362"/>
                <a:gd name="T64" fmla="*/ 889 w 2852"/>
                <a:gd name="T65" fmla="*/ 1037 h 2362"/>
                <a:gd name="T66" fmla="*/ 2819 w 2852"/>
                <a:gd name="T67" fmla="*/ 1037 h 2362"/>
                <a:gd name="T68" fmla="*/ 2842 w 2852"/>
                <a:gd name="T69" fmla="*/ 1043 h 2362"/>
                <a:gd name="T70" fmla="*/ 2852 w 2852"/>
                <a:gd name="T71" fmla="*/ 1050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52" h="2362">
                  <a:moveTo>
                    <a:pt x="1803" y="0"/>
                  </a:moveTo>
                  <a:lnTo>
                    <a:pt x="1803" y="0"/>
                  </a:lnTo>
                  <a:lnTo>
                    <a:pt x="1719" y="5"/>
                  </a:lnTo>
                  <a:lnTo>
                    <a:pt x="1637" y="13"/>
                  </a:lnTo>
                  <a:lnTo>
                    <a:pt x="1556" y="23"/>
                  </a:lnTo>
                  <a:lnTo>
                    <a:pt x="1477" y="37"/>
                  </a:lnTo>
                  <a:lnTo>
                    <a:pt x="1397" y="55"/>
                  </a:lnTo>
                  <a:lnTo>
                    <a:pt x="1320" y="76"/>
                  </a:lnTo>
                  <a:lnTo>
                    <a:pt x="1244" y="100"/>
                  </a:lnTo>
                  <a:lnTo>
                    <a:pt x="1169" y="128"/>
                  </a:lnTo>
                  <a:lnTo>
                    <a:pt x="1096" y="159"/>
                  </a:lnTo>
                  <a:lnTo>
                    <a:pt x="1024" y="191"/>
                  </a:lnTo>
                  <a:lnTo>
                    <a:pt x="954" y="226"/>
                  </a:lnTo>
                  <a:lnTo>
                    <a:pt x="886" y="265"/>
                  </a:lnTo>
                  <a:lnTo>
                    <a:pt x="820" y="307"/>
                  </a:lnTo>
                  <a:lnTo>
                    <a:pt x="755" y="351"/>
                  </a:lnTo>
                  <a:lnTo>
                    <a:pt x="692" y="398"/>
                  </a:lnTo>
                  <a:lnTo>
                    <a:pt x="632" y="447"/>
                  </a:lnTo>
                  <a:lnTo>
                    <a:pt x="574" y="498"/>
                  </a:lnTo>
                  <a:lnTo>
                    <a:pt x="517" y="553"/>
                  </a:lnTo>
                  <a:lnTo>
                    <a:pt x="462" y="608"/>
                  </a:lnTo>
                  <a:lnTo>
                    <a:pt x="412" y="668"/>
                  </a:lnTo>
                  <a:lnTo>
                    <a:pt x="362" y="728"/>
                  </a:lnTo>
                  <a:lnTo>
                    <a:pt x="315" y="791"/>
                  </a:lnTo>
                  <a:lnTo>
                    <a:pt x="272" y="854"/>
                  </a:lnTo>
                  <a:lnTo>
                    <a:pt x="230" y="921"/>
                  </a:lnTo>
                  <a:lnTo>
                    <a:pt x="191" y="990"/>
                  </a:lnTo>
                  <a:lnTo>
                    <a:pt x="155" y="1060"/>
                  </a:lnTo>
                  <a:lnTo>
                    <a:pt x="121" y="1131"/>
                  </a:lnTo>
                  <a:lnTo>
                    <a:pt x="90" y="1204"/>
                  </a:lnTo>
                  <a:lnTo>
                    <a:pt x="63" y="1278"/>
                  </a:lnTo>
                  <a:lnTo>
                    <a:pt x="39" y="1354"/>
                  </a:lnTo>
                  <a:lnTo>
                    <a:pt x="18" y="1432"/>
                  </a:lnTo>
                  <a:lnTo>
                    <a:pt x="0" y="1511"/>
                  </a:lnTo>
                  <a:lnTo>
                    <a:pt x="852" y="2362"/>
                  </a:lnTo>
                  <a:lnTo>
                    <a:pt x="852" y="2362"/>
                  </a:lnTo>
                  <a:lnTo>
                    <a:pt x="847" y="2355"/>
                  </a:lnTo>
                  <a:lnTo>
                    <a:pt x="844" y="2349"/>
                  </a:lnTo>
                  <a:lnTo>
                    <a:pt x="841" y="2341"/>
                  </a:lnTo>
                  <a:lnTo>
                    <a:pt x="841" y="2333"/>
                  </a:lnTo>
                  <a:lnTo>
                    <a:pt x="841" y="2333"/>
                  </a:lnTo>
                  <a:lnTo>
                    <a:pt x="841" y="2333"/>
                  </a:lnTo>
                  <a:lnTo>
                    <a:pt x="841" y="2333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79"/>
                  </a:lnTo>
                  <a:lnTo>
                    <a:pt x="843" y="1071"/>
                  </a:lnTo>
                  <a:lnTo>
                    <a:pt x="846" y="1065"/>
                  </a:lnTo>
                  <a:lnTo>
                    <a:pt x="849" y="1060"/>
                  </a:lnTo>
                  <a:lnTo>
                    <a:pt x="852" y="1053"/>
                  </a:lnTo>
                  <a:lnTo>
                    <a:pt x="859" y="1048"/>
                  </a:lnTo>
                  <a:lnTo>
                    <a:pt x="864" y="1043"/>
                  </a:lnTo>
                  <a:lnTo>
                    <a:pt x="870" y="1040"/>
                  </a:lnTo>
                  <a:lnTo>
                    <a:pt x="870" y="1040"/>
                  </a:lnTo>
                  <a:lnTo>
                    <a:pt x="880" y="1037"/>
                  </a:lnTo>
                  <a:lnTo>
                    <a:pt x="889" y="1037"/>
                  </a:lnTo>
                  <a:lnTo>
                    <a:pt x="2819" y="1037"/>
                  </a:lnTo>
                  <a:lnTo>
                    <a:pt x="2819" y="1037"/>
                  </a:lnTo>
                  <a:lnTo>
                    <a:pt x="2830" y="1039"/>
                  </a:lnTo>
                  <a:lnTo>
                    <a:pt x="2842" y="1043"/>
                  </a:lnTo>
                  <a:lnTo>
                    <a:pt x="2842" y="1043"/>
                  </a:lnTo>
                  <a:lnTo>
                    <a:pt x="2852" y="1050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70"/>
            <p:cNvSpPr>
              <a:spLocks/>
            </p:cNvSpPr>
            <p:nvPr/>
          </p:nvSpPr>
          <p:spPr bwMode="auto">
            <a:xfrm>
              <a:off x="6170563" y="1927244"/>
              <a:ext cx="2263758" cy="1874853"/>
            </a:xfrm>
            <a:custGeom>
              <a:avLst/>
              <a:gdLst>
                <a:gd name="T0" fmla="*/ 1803 w 2852"/>
                <a:gd name="T1" fmla="*/ 0 h 2362"/>
                <a:gd name="T2" fmla="*/ 1637 w 2852"/>
                <a:gd name="T3" fmla="*/ 13 h 2362"/>
                <a:gd name="T4" fmla="*/ 1477 w 2852"/>
                <a:gd name="T5" fmla="*/ 37 h 2362"/>
                <a:gd name="T6" fmla="*/ 1320 w 2852"/>
                <a:gd name="T7" fmla="*/ 76 h 2362"/>
                <a:gd name="T8" fmla="*/ 1169 w 2852"/>
                <a:gd name="T9" fmla="*/ 128 h 2362"/>
                <a:gd name="T10" fmla="*/ 1024 w 2852"/>
                <a:gd name="T11" fmla="*/ 191 h 2362"/>
                <a:gd name="T12" fmla="*/ 886 w 2852"/>
                <a:gd name="T13" fmla="*/ 265 h 2362"/>
                <a:gd name="T14" fmla="*/ 755 w 2852"/>
                <a:gd name="T15" fmla="*/ 351 h 2362"/>
                <a:gd name="T16" fmla="*/ 632 w 2852"/>
                <a:gd name="T17" fmla="*/ 447 h 2362"/>
                <a:gd name="T18" fmla="*/ 517 w 2852"/>
                <a:gd name="T19" fmla="*/ 553 h 2362"/>
                <a:gd name="T20" fmla="*/ 412 w 2852"/>
                <a:gd name="T21" fmla="*/ 668 h 2362"/>
                <a:gd name="T22" fmla="*/ 315 w 2852"/>
                <a:gd name="T23" fmla="*/ 791 h 2362"/>
                <a:gd name="T24" fmla="*/ 230 w 2852"/>
                <a:gd name="T25" fmla="*/ 921 h 2362"/>
                <a:gd name="T26" fmla="*/ 155 w 2852"/>
                <a:gd name="T27" fmla="*/ 1060 h 2362"/>
                <a:gd name="T28" fmla="*/ 90 w 2852"/>
                <a:gd name="T29" fmla="*/ 1204 h 2362"/>
                <a:gd name="T30" fmla="*/ 39 w 2852"/>
                <a:gd name="T31" fmla="*/ 1354 h 2362"/>
                <a:gd name="T32" fmla="*/ 0 w 2852"/>
                <a:gd name="T33" fmla="*/ 1511 h 2362"/>
                <a:gd name="T34" fmla="*/ 852 w 2852"/>
                <a:gd name="T35" fmla="*/ 2362 h 2362"/>
                <a:gd name="T36" fmla="*/ 844 w 2852"/>
                <a:gd name="T37" fmla="*/ 2349 h 2362"/>
                <a:gd name="T38" fmla="*/ 841 w 2852"/>
                <a:gd name="T39" fmla="*/ 2333 h 2362"/>
                <a:gd name="T40" fmla="*/ 841 w 2852"/>
                <a:gd name="T41" fmla="*/ 2333 h 2362"/>
                <a:gd name="T42" fmla="*/ 841 w 2852"/>
                <a:gd name="T43" fmla="*/ 2331 h 2362"/>
                <a:gd name="T44" fmla="*/ 841 w 2852"/>
                <a:gd name="T45" fmla="*/ 2331 h 2362"/>
                <a:gd name="T46" fmla="*/ 841 w 2852"/>
                <a:gd name="T47" fmla="*/ 2331 h 2362"/>
                <a:gd name="T48" fmla="*/ 841 w 2852"/>
                <a:gd name="T49" fmla="*/ 2331 h 2362"/>
                <a:gd name="T50" fmla="*/ 841 w 2852"/>
                <a:gd name="T51" fmla="*/ 1086 h 2362"/>
                <a:gd name="T52" fmla="*/ 841 w 2852"/>
                <a:gd name="T53" fmla="*/ 1086 h 2362"/>
                <a:gd name="T54" fmla="*/ 841 w 2852"/>
                <a:gd name="T55" fmla="*/ 1079 h 2362"/>
                <a:gd name="T56" fmla="*/ 846 w 2852"/>
                <a:gd name="T57" fmla="*/ 1065 h 2362"/>
                <a:gd name="T58" fmla="*/ 852 w 2852"/>
                <a:gd name="T59" fmla="*/ 1053 h 2362"/>
                <a:gd name="T60" fmla="*/ 864 w 2852"/>
                <a:gd name="T61" fmla="*/ 1043 h 2362"/>
                <a:gd name="T62" fmla="*/ 870 w 2852"/>
                <a:gd name="T63" fmla="*/ 1040 h 2362"/>
                <a:gd name="T64" fmla="*/ 889 w 2852"/>
                <a:gd name="T65" fmla="*/ 1037 h 2362"/>
                <a:gd name="T66" fmla="*/ 2819 w 2852"/>
                <a:gd name="T67" fmla="*/ 1037 h 2362"/>
                <a:gd name="T68" fmla="*/ 2842 w 2852"/>
                <a:gd name="T69" fmla="*/ 1043 h 2362"/>
                <a:gd name="T70" fmla="*/ 2852 w 2852"/>
                <a:gd name="T71" fmla="*/ 1050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52" h="2362">
                  <a:moveTo>
                    <a:pt x="1803" y="0"/>
                  </a:moveTo>
                  <a:lnTo>
                    <a:pt x="1803" y="0"/>
                  </a:lnTo>
                  <a:lnTo>
                    <a:pt x="1719" y="5"/>
                  </a:lnTo>
                  <a:lnTo>
                    <a:pt x="1637" y="13"/>
                  </a:lnTo>
                  <a:lnTo>
                    <a:pt x="1556" y="23"/>
                  </a:lnTo>
                  <a:lnTo>
                    <a:pt x="1477" y="37"/>
                  </a:lnTo>
                  <a:lnTo>
                    <a:pt x="1397" y="55"/>
                  </a:lnTo>
                  <a:lnTo>
                    <a:pt x="1320" y="76"/>
                  </a:lnTo>
                  <a:lnTo>
                    <a:pt x="1244" y="100"/>
                  </a:lnTo>
                  <a:lnTo>
                    <a:pt x="1169" y="128"/>
                  </a:lnTo>
                  <a:lnTo>
                    <a:pt x="1096" y="159"/>
                  </a:lnTo>
                  <a:lnTo>
                    <a:pt x="1024" y="191"/>
                  </a:lnTo>
                  <a:lnTo>
                    <a:pt x="954" y="226"/>
                  </a:lnTo>
                  <a:lnTo>
                    <a:pt x="886" y="265"/>
                  </a:lnTo>
                  <a:lnTo>
                    <a:pt x="820" y="307"/>
                  </a:lnTo>
                  <a:lnTo>
                    <a:pt x="755" y="351"/>
                  </a:lnTo>
                  <a:lnTo>
                    <a:pt x="692" y="398"/>
                  </a:lnTo>
                  <a:lnTo>
                    <a:pt x="632" y="447"/>
                  </a:lnTo>
                  <a:lnTo>
                    <a:pt x="574" y="498"/>
                  </a:lnTo>
                  <a:lnTo>
                    <a:pt x="517" y="553"/>
                  </a:lnTo>
                  <a:lnTo>
                    <a:pt x="462" y="608"/>
                  </a:lnTo>
                  <a:lnTo>
                    <a:pt x="412" y="668"/>
                  </a:lnTo>
                  <a:lnTo>
                    <a:pt x="362" y="728"/>
                  </a:lnTo>
                  <a:lnTo>
                    <a:pt x="315" y="791"/>
                  </a:lnTo>
                  <a:lnTo>
                    <a:pt x="272" y="854"/>
                  </a:lnTo>
                  <a:lnTo>
                    <a:pt x="230" y="921"/>
                  </a:lnTo>
                  <a:lnTo>
                    <a:pt x="191" y="990"/>
                  </a:lnTo>
                  <a:lnTo>
                    <a:pt x="155" y="1060"/>
                  </a:lnTo>
                  <a:lnTo>
                    <a:pt x="121" y="1131"/>
                  </a:lnTo>
                  <a:lnTo>
                    <a:pt x="90" y="1204"/>
                  </a:lnTo>
                  <a:lnTo>
                    <a:pt x="63" y="1278"/>
                  </a:lnTo>
                  <a:lnTo>
                    <a:pt x="39" y="1354"/>
                  </a:lnTo>
                  <a:lnTo>
                    <a:pt x="18" y="1432"/>
                  </a:lnTo>
                  <a:lnTo>
                    <a:pt x="0" y="1511"/>
                  </a:lnTo>
                  <a:lnTo>
                    <a:pt x="852" y="2362"/>
                  </a:lnTo>
                  <a:lnTo>
                    <a:pt x="852" y="2362"/>
                  </a:lnTo>
                  <a:lnTo>
                    <a:pt x="847" y="2355"/>
                  </a:lnTo>
                  <a:lnTo>
                    <a:pt x="844" y="2349"/>
                  </a:lnTo>
                  <a:lnTo>
                    <a:pt x="841" y="2341"/>
                  </a:lnTo>
                  <a:lnTo>
                    <a:pt x="841" y="2333"/>
                  </a:lnTo>
                  <a:lnTo>
                    <a:pt x="841" y="2333"/>
                  </a:lnTo>
                  <a:lnTo>
                    <a:pt x="841" y="2333"/>
                  </a:lnTo>
                  <a:lnTo>
                    <a:pt x="841" y="2333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2331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86"/>
                  </a:lnTo>
                  <a:lnTo>
                    <a:pt x="841" y="1079"/>
                  </a:lnTo>
                  <a:lnTo>
                    <a:pt x="843" y="1071"/>
                  </a:lnTo>
                  <a:lnTo>
                    <a:pt x="846" y="1065"/>
                  </a:lnTo>
                  <a:lnTo>
                    <a:pt x="849" y="1060"/>
                  </a:lnTo>
                  <a:lnTo>
                    <a:pt x="852" y="1053"/>
                  </a:lnTo>
                  <a:lnTo>
                    <a:pt x="859" y="1048"/>
                  </a:lnTo>
                  <a:lnTo>
                    <a:pt x="864" y="1043"/>
                  </a:lnTo>
                  <a:lnTo>
                    <a:pt x="870" y="1040"/>
                  </a:lnTo>
                  <a:lnTo>
                    <a:pt x="870" y="1040"/>
                  </a:lnTo>
                  <a:lnTo>
                    <a:pt x="880" y="1037"/>
                  </a:lnTo>
                  <a:lnTo>
                    <a:pt x="889" y="1037"/>
                  </a:lnTo>
                  <a:lnTo>
                    <a:pt x="2819" y="1037"/>
                  </a:lnTo>
                  <a:lnTo>
                    <a:pt x="2819" y="1037"/>
                  </a:lnTo>
                  <a:lnTo>
                    <a:pt x="2830" y="1039"/>
                  </a:lnTo>
                  <a:lnTo>
                    <a:pt x="2842" y="1043"/>
                  </a:lnTo>
                  <a:lnTo>
                    <a:pt x="2842" y="1043"/>
                  </a:lnTo>
                  <a:lnTo>
                    <a:pt x="2852" y="1050"/>
                  </a:lnTo>
                  <a:lnTo>
                    <a:pt x="180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71"/>
            <p:cNvSpPr>
              <a:spLocks/>
            </p:cNvSpPr>
            <p:nvPr/>
          </p:nvSpPr>
          <p:spPr bwMode="auto">
            <a:xfrm>
              <a:off x="6861121" y="2751165"/>
              <a:ext cx="1565265" cy="4763"/>
            </a:xfrm>
            <a:custGeom>
              <a:avLst/>
              <a:gdLst>
                <a:gd name="T0" fmla="*/ 1949 w 1972"/>
                <a:gd name="T1" fmla="*/ 0 h 6"/>
                <a:gd name="T2" fmla="*/ 19 w 1972"/>
                <a:gd name="T3" fmla="*/ 0 h 6"/>
                <a:gd name="T4" fmla="*/ 19 w 1972"/>
                <a:gd name="T5" fmla="*/ 0 h 6"/>
                <a:gd name="T6" fmla="*/ 10 w 1972"/>
                <a:gd name="T7" fmla="*/ 0 h 6"/>
                <a:gd name="T8" fmla="*/ 0 w 1972"/>
                <a:gd name="T9" fmla="*/ 3 h 6"/>
                <a:gd name="T10" fmla="*/ 0 w 1972"/>
                <a:gd name="T11" fmla="*/ 3 h 6"/>
                <a:gd name="T12" fmla="*/ 10 w 1972"/>
                <a:gd name="T13" fmla="*/ 0 h 6"/>
                <a:gd name="T14" fmla="*/ 19 w 1972"/>
                <a:gd name="T15" fmla="*/ 0 h 6"/>
                <a:gd name="T16" fmla="*/ 1949 w 1972"/>
                <a:gd name="T17" fmla="*/ 0 h 6"/>
                <a:gd name="T18" fmla="*/ 1949 w 1972"/>
                <a:gd name="T19" fmla="*/ 0 h 6"/>
                <a:gd name="T20" fmla="*/ 1960 w 1972"/>
                <a:gd name="T21" fmla="*/ 2 h 6"/>
                <a:gd name="T22" fmla="*/ 1972 w 1972"/>
                <a:gd name="T23" fmla="*/ 6 h 6"/>
                <a:gd name="T24" fmla="*/ 1972 w 1972"/>
                <a:gd name="T25" fmla="*/ 6 h 6"/>
                <a:gd name="T26" fmla="*/ 1960 w 1972"/>
                <a:gd name="T27" fmla="*/ 2 h 6"/>
                <a:gd name="T28" fmla="*/ 1949 w 1972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2" h="6">
                  <a:moveTo>
                    <a:pt x="1949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1960" y="2"/>
                  </a:lnTo>
                  <a:lnTo>
                    <a:pt x="1972" y="6"/>
                  </a:lnTo>
                  <a:lnTo>
                    <a:pt x="1972" y="6"/>
                  </a:lnTo>
                  <a:lnTo>
                    <a:pt x="1960" y="2"/>
                  </a:lnTo>
                  <a:lnTo>
                    <a:pt x="1949" y="0"/>
                  </a:lnTo>
                  <a:close/>
                </a:path>
              </a:pathLst>
            </a:custGeom>
            <a:solidFill>
              <a:srgbClr val="025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72"/>
            <p:cNvSpPr>
              <a:spLocks/>
            </p:cNvSpPr>
            <p:nvPr/>
          </p:nvSpPr>
          <p:spPr bwMode="auto">
            <a:xfrm>
              <a:off x="6861121" y="2751165"/>
              <a:ext cx="1565265" cy="4763"/>
            </a:xfrm>
            <a:custGeom>
              <a:avLst/>
              <a:gdLst>
                <a:gd name="T0" fmla="*/ 1949 w 1972"/>
                <a:gd name="T1" fmla="*/ 0 h 6"/>
                <a:gd name="T2" fmla="*/ 19 w 1972"/>
                <a:gd name="T3" fmla="*/ 0 h 6"/>
                <a:gd name="T4" fmla="*/ 19 w 1972"/>
                <a:gd name="T5" fmla="*/ 0 h 6"/>
                <a:gd name="T6" fmla="*/ 10 w 1972"/>
                <a:gd name="T7" fmla="*/ 0 h 6"/>
                <a:gd name="T8" fmla="*/ 0 w 1972"/>
                <a:gd name="T9" fmla="*/ 3 h 6"/>
                <a:gd name="T10" fmla="*/ 0 w 1972"/>
                <a:gd name="T11" fmla="*/ 3 h 6"/>
                <a:gd name="T12" fmla="*/ 10 w 1972"/>
                <a:gd name="T13" fmla="*/ 0 h 6"/>
                <a:gd name="T14" fmla="*/ 19 w 1972"/>
                <a:gd name="T15" fmla="*/ 0 h 6"/>
                <a:gd name="T16" fmla="*/ 1949 w 1972"/>
                <a:gd name="T17" fmla="*/ 0 h 6"/>
                <a:gd name="T18" fmla="*/ 1949 w 1972"/>
                <a:gd name="T19" fmla="*/ 0 h 6"/>
                <a:gd name="T20" fmla="*/ 1960 w 1972"/>
                <a:gd name="T21" fmla="*/ 2 h 6"/>
                <a:gd name="T22" fmla="*/ 1972 w 1972"/>
                <a:gd name="T23" fmla="*/ 6 h 6"/>
                <a:gd name="T24" fmla="*/ 1972 w 1972"/>
                <a:gd name="T25" fmla="*/ 6 h 6"/>
                <a:gd name="T26" fmla="*/ 1960 w 1972"/>
                <a:gd name="T27" fmla="*/ 2 h 6"/>
                <a:gd name="T28" fmla="*/ 1949 w 1972"/>
                <a:gd name="T2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72" h="6">
                  <a:moveTo>
                    <a:pt x="1949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" y="0"/>
                  </a:lnTo>
                  <a:lnTo>
                    <a:pt x="19" y="0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1960" y="2"/>
                  </a:lnTo>
                  <a:lnTo>
                    <a:pt x="1972" y="6"/>
                  </a:lnTo>
                  <a:lnTo>
                    <a:pt x="1972" y="6"/>
                  </a:lnTo>
                  <a:lnTo>
                    <a:pt x="1960" y="2"/>
                  </a:lnTo>
                  <a:lnTo>
                    <a:pt x="194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73"/>
            <p:cNvSpPr>
              <a:spLocks noEditPoints="1"/>
            </p:cNvSpPr>
            <p:nvPr/>
          </p:nvSpPr>
          <p:spPr bwMode="auto">
            <a:xfrm>
              <a:off x="6837310" y="2760688"/>
              <a:ext cx="2283372" cy="2119859"/>
            </a:xfrm>
            <a:custGeom>
              <a:avLst/>
              <a:gdLst>
                <a:gd name="T0" fmla="*/ 0 w 2903"/>
                <a:gd name="T1" fmla="*/ 36 h 2695"/>
                <a:gd name="T2" fmla="*/ 0 w 2903"/>
                <a:gd name="T3" fmla="*/ 1281 h 2695"/>
                <a:gd name="T4" fmla="*/ 0 w 2903"/>
                <a:gd name="T5" fmla="*/ 1281 h 2695"/>
                <a:gd name="T6" fmla="*/ 0 w 2903"/>
                <a:gd name="T7" fmla="*/ 36 h 2695"/>
                <a:gd name="T8" fmla="*/ 817 w 2903"/>
                <a:gd name="T9" fmla="*/ 1331 h 2695"/>
                <a:gd name="T10" fmla="*/ 1278 w 2903"/>
                <a:gd name="T11" fmla="*/ 1657 h 2695"/>
                <a:gd name="T12" fmla="*/ 817 w 2903"/>
                <a:gd name="T13" fmla="*/ 1331 h 2695"/>
                <a:gd name="T14" fmla="*/ 2014 w 2903"/>
                <a:gd name="T15" fmla="*/ 3 h 2695"/>
                <a:gd name="T16" fmla="*/ 2023 w 2903"/>
                <a:gd name="T17" fmla="*/ 18 h 2695"/>
                <a:gd name="T18" fmla="*/ 2027 w 2903"/>
                <a:gd name="T19" fmla="*/ 36 h 2695"/>
                <a:gd name="T20" fmla="*/ 2027 w 2903"/>
                <a:gd name="T21" fmla="*/ 1281 h 2695"/>
                <a:gd name="T22" fmla="*/ 2023 w 2903"/>
                <a:gd name="T23" fmla="*/ 1301 h 2695"/>
                <a:gd name="T24" fmla="*/ 2012 w 2903"/>
                <a:gd name="T25" fmla="*/ 1317 h 2695"/>
                <a:gd name="T26" fmla="*/ 1996 w 2903"/>
                <a:gd name="T27" fmla="*/ 1327 h 2695"/>
                <a:gd name="T28" fmla="*/ 1978 w 2903"/>
                <a:gd name="T29" fmla="*/ 1331 h 2695"/>
                <a:gd name="T30" fmla="*/ 48 w 2903"/>
                <a:gd name="T31" fmla="*/ 1331 h 2695"/>
                <a:gd name="T32" fmla="*/ 32 w 2903"/>
                <a:gd name="T33" fmla="*/ 1328 h 2695"/>
                <a:gd name="T34" fmla="*/ 18 w 2903"/>
                <a:gd name="T35" fmla="*/ 1320 h 2695"/>
                <a:gd name="T36" fmla="*/ 1394 w 2903"/>
                <a:gd name="T37" fmla="*/ 2695 h 2695"/>
                <a:gd name="T38" fmla="*/ 1550 w 2903"/>
                <a:gd name="T39" fmla="*/ 2656 h 2695"/>
                <a:gd name="T40" fmla="*/ 1700 w 2903"/>
                <a:gd name="T41" fmla="*/ 2606 h 2695"/>
                <a:gd name="T42" fmla="*/ 1846 w 2903"/>
                <a:gd name="T43" fmla="*/ 2541 h 2695"/>
                <a:gd name="T44" fmla="*/ 1983 w 2903"/>
                <a:gd name="T45" fmla="*/ 2467 h 2695"/>
                <a:gd name="T46" fmla="*/ 2114 w 2903"/>
                <a:gd name="T47" fmla="*/ 2381 h 2695"/>
                <a:gd name="T48" fmla="*/ 2237 w 2903"/>
                <a:gd name="T49" fmla="*/ 2284 h 2695"/>
                <a:gd name="T50" fmla="*/ 2352 w 2903"/>
                <a:gd name="T51" fmla="*/ 2179 h 2695"/>
                <a:gd name="T52" fmla="*/ 2457 w 2903"/>
                <a:gd name="T53" fmla="*/ 2064 h 2695"/>
                <a:gd name="T54" fmla="*/ 2552 w 2903"/>
                <a:gd name="T55" fmla="*/ 1941 h 2695"/>
                <a:gd name="T56" fmla="*/ 2638 w 2903"/>
                <a:gd name="T57" fmla="*/ 1810 h 2695"/>
                <a:gd name="T58" fmla="*/ 2714 w 2903"/>
                <a:gd name="T59" fmla="*/ 1671 h 2695"/>
                <a:gd name="T60" fmla="*/ 2777 w 2903"/>
                <a:gd name="T61" fmla="*/ 1527 h 2695"/>
                <a:gd name="T62" fmla="*/ 2829 w 2903"/>
                <a:gd name="T63" fmla="*/ 1377 h 2695"/>
                <a:gd name="T64" fmla="*/ 2866 w 2903"/>
                <a:gd name="T65" fmla="*/ 1220 h 2695"/>
                <a:gd name="T66" fmla="*/ 2892 w 2903"/>
                <a:gd name="T67" fmla="*/ 1058 h 2695"/>
                <a:gd name="T68" fmla="*/ 2903 w 2903"/>
                <a:gd name="T69" fmla="*/ 893 h 2695"/>
                <a:gd name="T70" fmla="*/ 2012 w 2903"/>
                <a:gd name="T71" fmla="*/ 0 h 2695"/>
                <a:gd name="T72" fmla="*/ 2012 w 2903"/>
                <a:gd name="T73" fmla="*/ 2 h 2695"/>
                <a:gd name="T74" fmla="*/ 2012 w 2903"/>
                <a:gd name="T75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03" h="2695">
                  <a:moveTo>
                    <a:pt x="0" y="36"/>
                  </a:moveTo>
                  <a:lnTo>
                    <a:pt x="0" y="36"/>
                  </a:lnTo>
                  <a:lnTo>
                    <a:pt x="0" y="1281"/>
                  </a:lnTo>
                  <a:lnTo>
                    <a:pt x="0" y="1281"/>
                  </a:lnTo>
                  <a:lnTo>
                    <a:pt x="0" y="1281"/>
                  </a:lnTo>
                  <a:lnTo>
                    <a:pt x="0" y="1281"/>
                  </a:lnTo>
                  <a:lnTo>
                    <a:pt x="0" y="1281"/>
                  </a:lnTo>
                  <a:lnTo>
                    <a:pt x="0" y="36"/>
                  </a:lnTo>
                  <a:close/>
                  <a:moveTo>
                    <a:pt x="817" y="1331"/>
                  </a:moveTo>
                  <a:lnTo>
                    <a:pt x="817" y="1331"/>
                  </a:lnTo>
                  <a:lnTo>
                    <a:pt x="1210" y="1331"/>
                  </a:lnTo>
                  <a:lnTo>
                    <a:pt x="1278" y="1657"/>
                  </a:lnTo>
                  <a:lnTo>
                    <a:pt x="749" y="1657"/>
                  </a:lnTo>
                  <a:lnTo>
                    <a:pt x="817" y="1331"/>
                  </a:lnTo>
                  <a:close/>
                  <a:moveTo>
                    <a:pt x="2014" y="3"/>
                  </a:moveTo>
                  <a:lnTo>
                    <a:pt x="2014" y="3"/>
                  </a:lnTo>
                  <a:lnTo>
                    <a:pt x="2020" y="10"/>
                  </a:lnTo>
                  <a:lnTo>
                    <a:pt x="2023" y="18"/>
                  </a:lnTo>
                  <a:lnTo>
                    <a:pt x="2027" y="27"/>
                  </a:lnTo>
                  <a:lnTo>
                    <a:pt x="2027" y="36"/>
                  </a:lnTo>
                  <a:lnTo>
                    <a:pt x="2027" y="1281"/>
                  </a:lnTo>
                  <a:lnTo>
                    <a:pt x="2027" y="1281"/>
                  </a:lnTo>
                  <a:lnTo>
                    <a:pt x="2025" y="1291"/>
                  </a:lnTo>
                  <a:lnTo>
                    <a:pt x="2023" y="1301"/>
                  </a:lnTo>
                  <a:lnTo>
                    <a:pt x="2019" y="1309"/>
                  </a:lnTo>
                  <a:lnTo>
                    <a:pt x="2012" y="1317"/>
                  </a:lnTo>
                  <a:lnTo>
                    <a:pt x="2006" y="1322"/>
                  </a:lnTo>
                  <a:lnTo>
                    <a:pt x="1996" y="1327"/>
                  </a:lnTo>
                  <a:lnTo>
                    <a:pt x="1988" y="1330"/>
                  </a:lnTo>
                  <a:lnTo>
                    <a:pt x="1978" y="1331"/>
                  </a:lnTo>
                  <a:lnTo>
                    <a:pt x="48" y="1331"/>
                  </a:lnTo>
                  <a:lnTo>
                    <a:pt x="48" y="1331"/>
                  </a:lnTo>
                  <a:lnTo>
                    <a:pt x="40" y="1330"/>
                  </a:lnTo>
                  <a:lnTo>
                    <a:pt x="32" y="1328"/>
                  </a:lnTo>
                  <a:lnTo>
                    <a:pt x="24" y="1325"/>
                  </a:lnTo>
                  <a:lnTo>
                    <a:pt x="18" y="1320"/>
                  </a:lnTo>
                  <a:lnTo>
                    <a:pt x="1394" y="2695"/>
                  </a:lnTo>
                  <a:lnTo>
                    <a:pt x="1394" y="2695"/>
                  </a:lnTo>
                  <a:lnTo>
                    <a:pt x="1472" y="2677"/>
                  </a:lnTo>
                  <a:lnTo>
                    <a:pt x="1550" y="2656"/>
                  </a:lnTo>
                  <a:lnTo>
                    <a:pt x="1626" y="2632"/>
                  </a:lnTo>
                  <a:lnTo>
                    <a:pt x="1700" y="2606"/>
                  </a:lnTo>
                  <a:lnTo>
                    <a:pt x="1774" y="2575"/>
                  </a:lnTo>
                  <a:lnTo>
                    <a:pt x="1846" y="2541"/>
                  </a:lnTo>
                  <a:lnTo>
                    <a:pt x="1915" y="2506"/>
                  </a:lnTo>
                  <a:lnTo>
                    <a:pt x="1983" y="2467"/>
                  </a:lnTo>
                  <a:lnTo>
                    <a:pt x="2049" y="2425"/>
                  </a:lnTo>
                  <a:lnTo>
                    <a:pt x="2114" y="2381"/>
                  </a:lnTo>
                  <a:lnTo>
                    <a:pt x="2177" y="2334"/>
                  </a:lnTo>
                  <a:lnTo>
                    <a:pt x="2237" y="2284"/>
                  </a:lnTo>
                  <a:lnTo>
                    <a:pt x="2295" y="2232"/>
                  </a:lnTo>
                  <a:lnTo>
                    <a:pt x="2352" y="2179"/>
                  </a:lnTo>
                  <a:lnTo>
                    <a:pt x="2405" y="2122"/>
                  </a:lnTo>
                  <a:lnTo>
                    <a:pt x="2457" y="2064"/>
                  </a:lnTo>
                  <a:lnTo>
                    <a:pt x="2507" y="2004"/>
                  </a:lnTo>
                  <a:lnTo>
                    <a:pt x="2552" y="1941"/>
                  </a:lnTo>
                  <a:lnTo>
                    <a:pt x="2598" y="1877"/>
                  </a:lnTo>
                  <a:lnTo>
                    <a:pt x="2638" y="1810"/>
                  </a:lnTo>
                  <a:lnTo>
                    <a:pt x="2677" y="1742"/>
                  </a:lnTo>
                  <a:lnTo>
                    <a:pt x="2714" y="1671"/>
                  </a:lnTo>
                  <a:lnTo>
                    <a:pt x="2746" y="1600"/>
                  </a:lnTo>
                  <a:lnTo>
                    <a:pt x="2777" y="1527"/>
                  </a:lnTo>
                  <a:lnTo>
                    <a:pt x="2805" y="1453"/>
                  </a:lnTo>
                  <a:lnTo>
                    <a:pt x="2829" y="1377"/>
                  </a:lnTo>
                  <a:lnTo>
                    <a:pt x="2850" y="1299"/>
                  </a:lnTo>
                  <a:lnTo>
                    <a:pt x="2866" y="1220"/>
                  </a:lnTo>
                  <a:lnTo>
                    <a:pt x="2881" y="1139"/>
                  </a:lnTo>
                  <a:lnTo>
                    <a:pt x="2892" y="1058"/>
                  </a:lnTo>
                  <a:lnTo>
                    <a:pt x="2900" y="977"/>
                  </a:lnTo>
                  <a:lnTo>
                    <a:pt x="2903" y="893"/>
                  </a:lnTo>
                  <a:lnTo>
                    <a:pt x="2014" y="3"/>
                  </a:lnTo>
                  <a:close/>
                  <a:moveTo>
                    <a:pt x="2012" y="0"/>
                  </a:moveTo>
                  <a:lnTo>
                    <a:pt x="2012" y="0"/>
                  </a:lnTo>
                  <a:lnTo>
                    <a:pt x="2012" y="2"/>
                  </a:lnTo>
                  <a:lnTo>
                    <a:pt x="2012" y="2"/>
                  </a:lnTo>
                  <a:lnTo>
                    <a:pt x="2012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74"/>
            <p:cNvSpPr>
              <a:spLocks/>
            </p:cNvSpPr>
            <p:nvPr/>
          </p:nvSpPr>
          <p:spPr bwMode="auto">
            <a:xfrm>
              <a:off x="6837310" y="2789265"/>
              <a:ext cx="0" cy="989020"/>
            </a:xfrm>
            <a:custGeom>
              <a:avLst/>
              <a:gdLst>
                <a:gd name="T0" fmla="*/ 0 h 1245"/>
                <a:gd name="T1" fmla="*/ 0 h 1245"/>
                <a:gd name="T2" fmla="*/ 1245 h 1245"/>
                <a:gd name="T3" fmla="*/ 1245 h 1245"/>
                <a:gd name="T4" fmla="*/ 1245 h 1245"/>
                <a:gd name="T5" fmla="*/ 1245 h 1245"/>
                <a:gd name="T6" fmla="*/ 1245 h 1245"/>
                <a:gd name="T7" fmla="*/ 0 h 124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245">
                  <a:moveTo>
                    <a:pt x="0" y="0"/>
                  </a:moveTo>
                  <a:lnTo>
                    <a:pt x="0" y="0"/>
                  </a:lnTo>
                  <a:lnTo>
                    <a:pt x="0" y="1245"/>
                  </a:lnTo>
                  <a:lnTo>
                    <a:pt x="0" y="1245"/>
                  </a:lnTo>
                  <a:lnTo>
                    <a:pt x="0" y="1245"/>
                  </a:lnTo>
                  <a:lnTo>
                    <a:pt x="0" y="1245"/>
                  </a:lnTo>
                  <a:lnTo>
                    <a:pt x="0" y="12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75"/>
            <p:cNvSpPr>
              <a:spLocks/>
            </p:cNvSpPr>
            <p:nvPr/>
          </p:nvSpPr>
          <p:spPr bwMode="auto">
            <a:xfrm>
              <a:off x="7432618" y="3817973"/>
              <a:ext cx="419098" cy="257178"/>
            </a:xfrm>
            <a:custGeom>
              <a:avLst/>
              <a:gdLst>
                <a:gd name="T0" fmla="*/ 68 w 529"/>
                <a:gd name="T1" fmla="*/ 0 h 326"/>
                <a:gd name="T2" fmla="*/ 68 w 529"/>
                <a:gd name="T3" fmla="*/ 0 h 326"/>
                <a:gd name="T4" fmla="*/ 461 w 529"/>
                <a:gd name="T5" fmla="*/ 0 h 326"/>
                <a:gd name="T6" fmla="*/ 529 w 529"/>
                <a:gd name="T7" fmla="*/ 326 h 326"/>
                <a:gd name="T8" fmla="*/ 0 w 529"/>
                <a:gd name="T9" fmla="*/ 326 h 326"/>
                <a:gd name="T10" fmla="*/ 68 w 529"/>
                <a:gd name="T11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326">
                  <a:moveTo>
                    <a:pt x="68" y="0"/>
                  </a:moveTo>
                  <a:lnTo>
                    <a:pt x="68" y="0"/>
                  </a:lnTo>
                  <a:lnTo>
                    <a:pt x="461" y="0"/>
                  </a:lnTo>
                  <a:lnTo>
                    <a:pt x="529" y="326"/>
                  </a:lnTo>
                  <a:lnTo>
                    <a:pt x="0" y="326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76"/>
            <p:cNvSpPr>
              <a:spLocks/>
            </p:cNvSpPr>
            <p:nvPr/>
          </p:nvSpPr>
          <p:spPr bwMode="auto">
            <a:xfrm>
              <a:off x="6851599" y="2763863"/>
              <a:ext cx="2290747" cy="2136794"/>
            </a:xfrm>
            <a:custGeom>
              <a:avLst/>
              <a:gdLst>
                <a:gd name="T0" fmla="*/ 1996 w 2885"/>
                <a:gd name="T1" fmla="*/ 0 h 2692"/>
                <a:gd name="T2" fmla="*/ 1996 w 2885"/>
                <a:gd name="T3" fmla="*/ 0 h 2692"/>
                <a:gd name="T4" fmla="*/ 2002 w 2885"/>
                <a:gd name="T5" fmla="*/ 7 h 2692"/>
                <a:gd name="T6" fmla="*/ 2005 w 2885"/>
                <a:gd name="T7" fmla="*/ 15 h 2692"/>
                <a:gd name="T8" fmla="*/ 2009 w 2885"/>
                <a:gd name="T9" fmla="*/ 24 h 2692"/>
                <a:gd name="T10" fmla="*/ 2009 w 2885"/>
                <a:gd name="T11" fmla="*/ 33 h 2692"/>
                <a:gd name="T12" fmla="*/ 2009 w 2885"/>
                <a:gd name="T13" fmla="*/ 1278 h 2692"/>
                <a:gd name="T14" fmla="*/ 2009 w 2885"/>
                <a:gd name="T15" fmla="*/ 1278 h 2692"/>
                <a:gd name="T16" fmla="*/ 2007 w 2885"/>
                <a:gd name="T17" fmla="*/ 1288 h 2692"/>
                <a:gd name="T18" fmla="*/ 2005 w 2885"/>
                <a:gd name="T19" fmla="*/ 1298 h 2692"/>
                <a:gd name="T20" fmla="*/ 2001 w 2885"/>
                <a:gd name="T21" fmla="*/ 1306 h 2692"/>
                <a:gd name="T22" fmla="*/ 1994 w 2885"/>
                <a:gd name="T23" fmla="*/ 1314 h 2692"/>
                <a:gd name="T24" fmla="*/ 1988 w 2885"/>
                <a:gd name="T25" fmla="*/ 1319 h 2692"/>
                <a:gd name="T26" fmla="*/ 1978 w 2885"/>
                <a:gd name="T27" fmla="*/ 1324 h 2692"/>
                <a:gd name="T28" fmla="*/ 1970 w 2885"/>
                <a:gd name="T29" fmla="*/ 1327 h 2692"/>
                <a:gd name="T30" fmla="*/ 1960 w 2885"/>
                <a:gd name="T31" fmla="*/ 1328 h 2692"/>
                <a:gd name="T32" fmla="*/ 30 w 2885"/>
                <a:gd name="T33" fmla="*/ 1328 h 2692"/>
                <a:gd name="T34" fmla="*/ 30 w 2885"/>
                <a:gd name="T35" fmla="*/ 1328 h 2692"/>
                <a:gd name="T36" fmla="*/ 22 w 2885"/>
                <a:gd name="T37" fmla="*/ 1327 h 2692"/>
                <a:gd name="T38" fmla="*/ 14 w 2885"/>
                <a:gd name="T39" fmla="*/ 1325 h 2692"/>
                <a:gd name="T40" fmla="*/ 6 w 2885"/>
                <a:gd name="T41" fmla="*/ 1322 h 2692"/>
                <a:gd name="T42" fmla="*/ 0 w 2885"/>
                <a:gd name="T43" fmla="*/ 1317 h 2692"/>
                <a:gd name="T44" fmla="*/ 1376 w 2885"/>
                <a:gd name="T45" fmla="*/ 2692 h 2692"/>
                <a:gd name="T46" fmla="*/ 1376 w 2885"/>
                <a:gd name="T47" fmla="*/ 2692 h 2692"/>
                <a:gd name="T48" fmla="*/ 1454 w 2885"/>
                <a:gd name="T49" fmla="*/ 2674 h 2692"/>
                <a:gd name="T50" fmla="*/ 1532 w 2885"/>
                <a:gd name="T51" fmla="*/ 2653 h 2692"/>
                <a:gd name="T52" fmla="*/ 1608 w 2885"/>
                <a:gd name="T53" fmla="*/ 2629 h 2692"/>
                <a:gd name="T54" fmla="*/ 1682 w 2885"/>
                <a:gd name="T55" fmla="*/ 2603 h 2692"/>
                <a:gd name="T56" fmla="*/ 1756 w 2885"/>
                <a:gd name="T57" fmla="*/ 2572 h 2692"/>
                <a:gd name="T58" fmla="*/ 1828 w 2885"/>
                <a:gd name="T59" fmla="*/ 2538 h 2692"/>
                <a:gd name="T60" fmla="*/ 1897 w 2885"/>
                <a:gd name="T61" fmla="*/ 2503 h 2692"/>
                <a:gd name="T62" fmla="*/ 1965 w 2885"/>
                <a:gd name="T63" fmla="*/ 2464 h 2692"/>
                <a:gd name="T64" fmla="*/ 2031 w 2885"/>
                <a:gd name="T65" fmla="*/ 2422 h 2692"/>
                <a:gd name="T66" fmla="*/ 2096 w 2885"/>
                <a:gd name="T67" fmla="*/ 2378 h 2692"/>
                <a:gd name="T68" fmla="*/ 2159 w 2885"/>
                <a:gd name="T69" fmla="*/ 2331 h 2692"/>
                <a:gd name="T70" fmla="*/ 2219 w 2885"/>
                <a:gd name="T71" fmla="*/ 2281 h 2692"/>
                <a:gd name="T72" fmla="*/ 2277 w 2885"/>
                <a:gd name="T73" fmla="*/ 2229 h 2692"/>
                <a:gd name="T74" fmla="*/ 2334 w 2885"/>
                <a:gd name="T75" fmla="*/ 2176 h 2692"/>
                <a:gd name="T76" fmla="*/ 2387 w 2885"/>
                <a:gd name="T77" fmla="*/ 2119 h 2692"/>
                <a:gd name="T78" fmla="*/ 2439 w 2885"/>
                <a:gd name="T79" fmla="*/ 2061 h 2692"/>
                <a:gd name="T80" fmla="*/ 2489 w 2885"/>
                <a:gd name="T81" fmla="*/ 2001 h 2692"/>
                <a:gd name="T82" fmla="*/ 2534 w 2885"/>
                <a:gd name="T83" fmla="*/ 1938 h 2692"/>
                <a:gd name="T84" fmla="*/ 2580 w 2885"/>
                <a:gd name="T85" fmla="*/ 1874 h 2692"/>
                <a:gd name="T86" fmla="*/ 2620 w 2885"/>
                <a:gd name="T87" fmla="*/ 1807 h 2692"/>
                <a:gd name="T88" fmla="*/ 2659 w 2885"/>
                <a:gd name="T89" fmla="*/ 1739 h 2692"/>
                <a:gd name="T90" fmla="*/ 2696 w 2885"/>
                <a:gd name="T91" fmla="*/ 1668 h 2692"/>
                <a:gd name="T92" fmla="*/ 2728 w 2885"/>
                <a:gd name="T93" fmla="*/ 1597 h 2692"/>
                <a:gd name="T94" fmla="*/ 2759 w 2885"/>
                <a:gd name="T95" fmla="*/ 1524 h 2692"/>
                <a:gd name="T96" fmla="*/ 2787 w 2885"/>
                <a:gd name="T97" fmla="*/ 1450 h 2692"/>
                <a:gd name="T98" fmla="*/ 2811 w 2885"/>
                <a:gd name="T99" fmla="*/ 1374 h 2692"/>
                <a:gd name="T100" fmla="*/ 2832 w 2885"/>
                <a:gd name="T101" fmla="*/ 1296 h 2692"/>
                <a:gd name="T102" fmla="*/ 2848 w 2885"/>
                <a:gd name="T103" fmla="*/ 1217 h 2692"/>
                <a:gd name="T104" fmla="*/ 2863 w 2885"/>
                <a:gd name="T105" fmla="*/ 1136 h 2692"/>
                <a:gd name="T106" fmla="*/ 2874 w 2885"/>
                <a:gd name="T107" fmla="*/ 1055 h 2692"/>
                <a:gd name="T108" fmla="*/ 2882 w 2885"/>
                <a:gd name="T109" fmla="*/ 974 h 2692"/>
                <a:gd name="T110" fmla="*/ 2885 w 2885"/>
                <a:gd name="T111" fmla="*/ 890 h 2692"/>
                <a:gd name="T112" fmla="*/ 1996 w 2885"/>
                <a:gd name="T113" fmla="*/ 0 h 2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5" h="2692">
                  <a:moveTo>
                    <a:pt x="1996" y="0"/>
                  </a:moveTo>
                  <a:lnTo>
                    <a:pt x="1996" y="0"/>
                  </a:lnTo>
                  <a:lnTo>
                    <a:pt x="2002" y="7"/>
                  </a:lnTo>
                  <a:lnTo>
                    <a:pt x="2005" y="15"/>
                  </a:lnTo>
                  <a:lnTo>
                    <a:pt x="2009" y="24"/>
                  </a:lnTo>
                  <a:lnTo>
                    <a:pt x="2009" y="33"/>
                  </a:lnTo>
                  <a:lnTo>
                    <a:pt x="2009" y="1278"/>
                  </a:lnTo>
                  <a:lnTo>
                    <a:pt x="2009" y="1278"/>
                  </a:lnTo>
                  <a:lnTo>
                    <a:pt x="2007" y="1288"/>
                  </a:lnTo>
                  <a:lnTo>
                    <a:pt x="2005" y="1298"/>
                  </a:lnTo>
                  <a:lnTo>
                    <a:pt x="2001" y="1306"/>
                  </a:lnTo>
                  <a:lnTo>
                    <a:pt x="1994" y="1314"/>
                  </a:lnTo>
                  <a:lnTo>
                    <a:pt x="1988" y="1319"/>
                  </a:lnTo>
                  <a:lnTo>
                    <a:pt x="1978" y="1324"/>
                  </a:lnTo>
                  <a:lnTo>
                    <a:pt x="1970" y="1327"/>
                  </a:lnTo>
                  <a:lnTo>
                    <a:pt x="1960" y="1328"/>
                  </a:lnTo>
                  <a:lnTo>
                    <a:pt x="30" y="1328"/>
                  </a:lnTo>
                  <a:lnTo>
                    <a:pt x="30" y="1328"/>
                  </a:lnTo>
                  <a:lnTo>
                    <a:pt x="22" y="1327"/>
                  </a:lnTo>
                  <a:lnTo>
                    <a:pt x="14" y="1325"/>
                  </a:lnTo>
                  <a:lnTo>
                    <a:pt x="6" y="1322"/>
                  </a:lnTo>
                  <a:lnTo>
                    <a:pt x="0" y="1317"/>
                  </a:lnTo>
                  <a:lnTo>
                    <a:pt x="1376" y="2692"/>
                  </a:lnTo>
                  <a:lnTo>
                    <a:pt x="1376" y="2692"/>
                  </a:lnTo>
                  <a:lnTo>
                    <a:pt x="1454" y="2674"/>
                  </a:lnTo>
                  <a:lnTo>
                    <a:pt x="1532" y="2653"/>
                  </a:lnTo>
                  <a:lnTo>
                    <a:pt x="1608" y="2629"/>
                  </a:lnTo>
                  <a:lnTo>
                    <a:pt x="1682" y="2603"/>
                  </a:lnTo>
                  <a:lnTo>
                    <a:pt x="1756" y="2572"/>
                  </a:lnTo>
                  <a:lnTo>
                    <a:pt x="1828" y="2538"/>
                  </a:lnTo>
                  <a:lnTo>
                    <a:pt x="1897" y="2503"/>
                  </a:lnTo>
                  <a:lnTo>
                    <a:pt x="1965" y="2464"/>
                  </a:lnTo>
                  <a:lnTo>
                    <a:pt x="2031" y="2422"/>
                  </a:lnTo>
                  <a:lnTo>
                    <a:pt x="2096" y="2378"/>
                  </a:lnTo>
                  <a:lnTo>
                    <a:pt x="2159" y="2331"/>
                  </a:lnTo>
                  <a:lnTo>
                    <a:pt x="2219" y="2281"/>
                  </a:lnTo>
                  <a:lnTo>
                    <a:pt x="2277" y="2229"/>
                  </a:lnTo>
                  <a:lnTo>
                    <a:pt x="2334" y="2176"/>
                  </a:lnTo>
                  <a:lnTo>
                    <a:pt x="2387" y="2119"/>
                  </a:lnTo>
                  <a:lnTo>
                    <a:pt x="2439" y="2061"/>
                  </a:lnTo>
                  <a:lnTo>
                    <a:pt x="2489" y="2001"/>
                  </a:lnTo>
                  <a:lnTo>
                    <a:pt x="2534" y="1938"/>
                  </a:lnTo>
                  <a:lnTo>
                    <a:pt x="2580" y="1874"/>
                  </a:lnTo>
                  <a:lnTo>
                    <a:pt x="2620" y="1807"/>
                  </a:lnTo>
                  <a:lnTo>
                    <a:pt x="2659" y="1739"/>
                  </a:lnTo>
                  <a:lnTo>
                    <a:pt x="2696" y="1668"/>
                  </a:lnTo>
                  <a:lnTo>
                    <a:pt x="2728" y="1597"/>
                  </a:lnTo>
                  <a:lnTo>
                    <a:pt x="2759" y="1524"/>
                  </a:lnTo>
                  <a:lnTo>
                    <a:pt x="2787" y="1450"/>
                  </a:lnTo>
                  <a:lnTo>
                    <a:pt x="2811" y="1374"/>
                  </a:lnTo>
                  <a:lnTo>
                    <a:pt x="2832" y="1296"/>
                  </a:lnTo>
                  <a:lnTo>
                    <a:pt x="2848" y="1217"/>
                  </a:lnTo>
                  <a:lnTo>
                    <a:pt x="2863" y="1136"/>
                  </a:lnTo>
                  <a:lnTo>
                    <a:pt x="2874" y="1055"/>
                  </a:lnTo>
                  <a:lnTo>
                    <a:pt x="2882" y="974"/>
                  </a:lnTo>
                  <a:lnTo>
                    <a:pt x="2885" y="890"/>
                  </a:lnTo>
                  <a:lnTo>
                    <a:pt x="19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477"/>
            <p:cNvSpPr>
              <a:spLocks noChangeArrowheads="1"/>
            </p:cNvSpPr>
            <p:nvPr/>
          </p:nvSpPr>
          <p:spPr bwMode="auto">
            <a:xfrm>
              <a:off x="8435914" y="2760688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78"/>
            <p:cNvSpPr>
              <a:spLocks noEditPoints="1"/>
            </p:cNvSpPr>
            <p:nvPr/>
          </p:nvSpPr>
          <p:spPr bwMode="auto">
            <a:xfrm>
              <a:off x="6837313" y="3778285"/>
              <a:ext cx="0" cy="0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0 h 2"/>
                <a:gd name="T6" fmla="*/ 0 h 2"/>
                <a:gd name="T7" fmla="*/ 0 h 2"/>
                <a:gd name="T8" fmla="*/ 0 h 2"/>
                <a:gd name="T9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5E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479"/>
            <p:cNvSpPr>
              <a:spLocks noChangeArrowheads="1"/>
            </p:cNvSpPr>
            <p:nvPr/>
          </p:nvSpPr>
          <p:spPr bwMode="auto">
            <a:xfrm>
              <a:off x="6837313" y="377828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480"/>
            <p:cNvSpPr>
              <a:spLocks noChangeArrowheads="1"/>
            </p:cNvSpPr>
            <p:nvPr/>
          </p:nvSpPr>
          <p:spPr bwMode="auto">
            <a:xfrm>
              <a:off x="6837313" y="3778285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81"/>
            <p:cNvSpPr>
              <a:spLocks/>
            </p:cNvSpPr>
            <p:nvPr/>
          </p:nvSpPr>
          <p:spPr bwMode="auto">
            <a:xfrm>
              <a:off x="7432620" y="3817973"/>
              <a:ext cx="419098" cy="257178"/>
            </a:xfrm>
            <a:custGeom>
              <a:avLst/>
              <a:gdLst>
                <a:gd name="T0" fmla="*/ 529 w 529"/>
                <a:gd name="T1" fmla="*/ 326 h 326"/>
                <a:gd name="T2" fmla="*/ 0 w 529"/>
                <a:gd name="T3" fmla="*/ 326 h 326"/>
                <a:gd name="T4" fmla="*/ 68 w 529"/>
                <a:gd name="T5" fmla="*/ 0 h 326"/>
                <a:gd name="T6" fmla="*/ 461 w 529"/>
                <a:gd name="T7" fmla="*/ 0 h 326"/>
                <a:gd name="T8" fmla="*/ 529 w 529"/>
                <a:gd name="T9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326">
                  <a:moveTo>
                    <a:pt x="529" y="326"/>
                  </a:moveTo>
                  <a:lnTo>
                    <a:pt x="0" y="326"/>
                  </a:lnTo>
                  <a:lnTo>
                    <a:pt x="68" y="0"/>
                  </a:lnTo>
                  <a:lnTo>
                    <a:pt x="461" y="0"/>
                  </a:lnTo>
                  <a:lnTo>
                    <a:pt x="529" y="32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82"/>
            <p:cNvSpPr>
              <a:spLocks/>
            </p:cNvSpPr>
            <p:nvPr/>
          </p:nvSpPr>
          <p:spPr bwMode="auto">
            <a:xfrm>
              <a:off x="7432621" y="3817973"/>
              <a:ext cx="419098" cy="257178"/>
            </a:xfrm>
            <a:custGeom>
              <a:avLst/>
              <a:gdLst>
                <a:gd name="T0" fmla="*/ 529 w 529"/>
                <a:gd name="T1" fmla="*/ 326 h 326"/>
                <a:gd name="T2" fmla="*/ 0 w 529"/>
                <a:gd name="T3" fmla="*/ 326 h 326"/>
                <a:gd name="T4" fmla="*/ 68 w 529"/>
                <a:gd name="T5" fmla="*/ 0 h 326"/>
                <a:gd name="T6" fmla="*/ 461 w 529"/>
                <a:gd name="T7" fmla="*/ 0 h 326"/>
                <a:gd name="T8" fmla="*/ 529 w 529"/>
                <a:gd name="T9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326">
                  <a:moveTo>
                    <a:pt x="529" y="326"/>
                  </a:moveTo>
                  <a:lnTo>
                    <a:pt x="0" y="326"/>
                  </a:lnTo>
                  <a:lnTo>
                    <a:pt x="68" y="0"/>
                  </a:lnTo>
                  <a:lnTo>
                    <a:pt x="461" y="0"/>
                  </a:lnTo>
                  <a:lnTo>
                    <a:pt x="529" y="3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83"/>
            <p:cNvSpPr>
              <a:spLocks/>
            </p:cNvSpPr>
            <p:nvPr/>
          </p:nvSpPr>
          <p:spPr bwMode="auto">
            <a:xfrm>
              <a:off x="7486594" y="3817973"/>
              <a:ext cx="365123" cy="257178"/>
            </a:xfrm>
            <a:custGeom>
              <a:avLst/>
              <a:gdLst>
                <a:gd name="T0" fmla="*/ 393 w 461"/>
                <a:gd name="T1" fmla="*/ 0 h 326"/>
                <a:gd name="T2" fmla="*/ 0 w 461"/>
                <a:gd name="T3" fmla="*/ 0 h 326"/>
                <a:gd name="T4" fmla="*/ 325 w 461"/>
                <a:gd name="T5" fmla="*/ 326 h 326"/>
                <a:gd name="T6" fmla="*/ 461 w 461"/>
                <a:gd name="T7" fmla="*/ 326 h 326"/>
                <a:gd name="T8" fmla="*/ 393 w 461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326">
                  <a:moveTo>
                    <a:pt x="393" y="0"/>
                  </a:moveTo>
                  <a:lnTo>
                    <a:pt x="0" y="0"/>
                  </a:lnTo>
                  <a:lnTo>
                    <a:pt x="325" y="326"/>
                  </a:lnTo>
                  <a:lnTo>
                    <a:pt x="461" y="326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4"/>
            <p:cNvSpPr>
              <a:spLocks/>
            </p:cNvSpPr>
            <p:nvPr/>
          </p:nvSpPr>
          <p:spPr bwMode="auto">
            <a:xfrm>
              <a:off x="7486594" y="3817973"/>
              <a:ext cx="365123" cy="257178"/>
            </a:xfrm>
            <a:custGeom>
              <a:avLst/>
              <a:gdLst>
                <a:gd name="T0" fmla="*/ 393 w 461"/>
                <a:gd name="T1" fmla="*/ 0 h 326"/>
                <a:gd name="T2" fmla="*/ 0 w 461"/>
                <a:gd name="T3" fmla="*/ 0 h 326"/>
                <a:gd name="T4" fmla="*/ 325 w 461"/>
                <a:gd name="T5" fmla="*/ 326 h 326"/>
                <a:gd name="T6" fmla="*/ 461 w 461"/>
                <a:gd name="T7" fmla="*/ 326 h 326"/>
                <a:gd name="T8" fmla="*/ 393 w 461"/>
                <a:gd name="T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326">
                  <a:moveTo>
                    <a:pt x="393" y="0"/>
                  </a:moveTo>
                  <a:lnTo>
                    <a:pt x="0" y="0"/>
                  </a:lnTo>
                  <a:lnTo>
                    <a:pt x="325" y="326"/>
                  </a:lnTo>
                  <a:lnTo>
                    <a:pt x="461" y="326"/>
                  </a:lnTo>
                  <a:lnTo>
                    <a:pt x="3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485"/>
            <p:cNvSpPr>
              <a:spLocks noChangeArrowheads="1"/>
            </p:cNvSpPr>
            <p:nvPr/>
          </p:nvSpPr>
          <p:spPr bwMode="auto">
            <a:xfrm>
              <a:off x="7321497" y="4075148"/>
              <a:ext cx="642933" cy="317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6"/>
            <p:cNvSpPr>
              <a:spLocks/>
            </p:cNvSpPr>
            <p:nvPr/>
          </p:nvSpPr>
          <p:spPr bwMode="auto">
            <a:xfrm>
              <a:off x="6837313" y="2751162"/>
              <a:ext cx="1609714" cy="1066808"/>
            </a:xfrm>
            <a:custGeom>
              <a:avLst/>
              <a:gdLst>
                <a:gd name="T0" fmla="*/ 48 w 2027"/>
                <a:gd name="T1" fmla="*/ 0 h 1344"/>
                <a:gd name="T2" fmla="*/ 48 w 2027"/>
                <a:gd name="T3" fmla="*/ 0 h 1344"/>
                <a:gd name="T4" fmla="*/ 39 w 2027"/>
                <a:gd name="T5" fmla="*/ 0 h 1344"/>
                <a:gd name="T6" fmla="*/ 29 w 2027"/>
                <a:gd name="T7" fmla="*/ 3 h 1344"/>
                <a:gd name="T8" fmla="*/ 21 w 2027"/>
                <a:gd name="T9" fmla="*/ 8 h 1344"/>
                <a:gd name="T10" fmla="*/ 14 w 2027"/>
                <a:gd name="T11" fmla="*/ 15 h 1344"/>
                <a:gd name="T12" fmla="*/ 8 w 2027"/>
                <a:gd name="T13" fmla="*/ 21 h 1344"/>
                <a:gd name="T14" fmla="*/ 3 w 2027"/>
                <a:gd name="T15" fmla="*/ 29 h 1344"/>
                <a:gd name="T16" fmla="*/ 0 w 2027"/>
                <a:gd name="T17" fmla="*/ 39 h 1344"/>
                <a:gd name="T18" fmla="*/ 0 w 2027"/>
                <a:gd name="T19" fmla="*/ 49 h 1344"/>
                <a:gd name="T20" fmla="*/ 0 w 2027"/>
                <a:gd name="T21" fmla="*/ 1294 h 1344"/>
                <a:gd name="T22" fmla="*/ 0 w 2027"/>
                <a:gd name="T23" fmla="*/ 1294 h 1344"/>
                <a:gd name="T24" fmla="*/ 0 w 2027"/>
                <a:gd name="T25" fmla="*/ 1304 h 1344"/>
                <a:gd name="T26" fmla="*/ 3 w 2027"/>
                <a:gd name="T27" fmla="*/ 1314 h 1344"/>
                <a:gd name="T28" fmla="*/ 8 w 2027"/>
                <a:gd name="T29" fmla="*/ 1322 h 1344"/>
                <a:gd name="T30" fmla="*/ 14 w 2027"/>
                <a:gd name="T31" fmla="*/ 1330 h 1344"/>
                <a:gd name="T32" fmla="*/ 21 w 2027"/>
                <a:gd name="T33" fmla="*/ 1335 h 1344"/>
                <a:gd name="T34" fmla="*/ 29 w 2027"/>
                <a:gd name="T35" fmla="*/ 1340 h 1344"/>
                <a:gd name="T36" fmla="*/ 39 w 2027"/>
                <a:gd name="T37" fmla="*/ 1343 h 1344"/>
                <a:gd name="T38" fmla="*/ 48 w 2027"/>
                <a:gd name="T39" fmla="*/ 1344 h 1344"/>
                <a:gd name="T40" fmla="*/ 1978 w 2027"/>
                <a:gd name="T41" fmla="*/ 1344 h 1344"/>
                <a:gd name="T42" fmla="*/ 1978 w 2027"/>
                <a:gd name="T43" fmla="*/ 1344 h 1344"/>
                <a:gd name="T44" fmla="*/ 1988 w 2027"/>
                <a:gd name="T45" fmla="*/ 1343 h 1344"/>
                <a:gd name="T46" fmla="*/ 1996 w 2027"/>
                <a:gd name="T47" fmla="*/ 1340 h 1344"/>
                <a:gd name="T48" fmla="*/ 2006 w 2027"/>
                <a:gd name="T49" fmla="*/ 1335 h 1344"/>
                <a:gd name="T50" fmla="*/ 2012 w 2027"/>
                <a:gd name="T51" fmla="*/ 1330 h 1344"/>
                <a:gd name="T52" fmla="*/ 2019 w 2027"/>
                <a:gd name="T53" fmla="*/ 1322 h 1344"/>
                <a:gd name="T54" fmla="*/ 2023 w 2027"/>
                <a:gd name="T55" fmla="*/ 1314 h 1344"/>
                <a:gd name="T56" fmla="*/ 2025 w 2027"/>
                <a:gd name="T57" fmla="*/ 1304 h 1344"/>
                <a:gd name="T58" fmla="*/ 2027 w 2027"/>
                <a:gd name="T59" fmla="*/ 1294 h 1344"/>
                <a:gd name="T60" fmla="*/ 2027 w 2027"/>
                <a:gd name="T61" fmla="*/ 49 h 1344"/>
                <a:gd name="T62" fmla="*/ 2027 w 2027"/>
                <a:gd name="T63" fmla="*/ 49 h 1344"/>
                <a:gd name="T64" fmla="*/ 2025 w 2027"/>
                <a:gd name="T65" fmla="*/ 39 h 1344"/>
                <a:gd name="T66" fmla="*/ 2023 w 2027"/>
                <a:gd name="T67" fmla="*/ 29 h 1344"/>
                <a:gd name="T68" fmla="*/ 2019 w 2027"/>
                <a:gd name="T69" fmla="*/ 21 h 1344"/>
                <a:gd name="T70" fmla="*/ 2012 w 2027"/>
                <a:gd name="T71" fmla="*/ 15 h 1344"/>
                <a:gd name="T72" fmla="*/ 2006 w 2027"/>
                <a:gd name="T73" fmla="*/ 8 h 1344"/>
                <a:gd name="T74" fmla="*/ 1996 w 2027"/>
                <a:gd name="T75" fmla="*/ 3 h 1344"/>
                <a:gd name="T76" fmla="*/ 1988 w 2027"/>
                <a:gd name="T77" fmla="*/ 0 h 1344"/>
                <a:gd name="T78" fmla="*/ 1978 w 2027"/>
                <a:gd name="T79" fmla="*/ 0 h 1344"/>
                <a:gd name="T80" fmla="*/ 48 w 2027"/>
                <a:gd name="T81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7" h="1344">
                  <a:moveTo>
                    <a:pt x="48" y="0"/>
                  </a:moveTo>
                  <a:lnTo>
                    <a:pt x="48" y="0"/>
                  </a:lnTo>
                  <a:lnTo>
                    <a:pt x="39" y="0"/>
                  </a:lnTo>
                  <a:lnTo>
                    <a:pt x="29" y="3"/>
                  </a:lnTo>
                  <a:lnTo>
                    <a:pt x="21" y="8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3" y="29"/>
                  </a:lnTo>
                  <a:lnTo>
                    <a:pt x="0" y="39"/>
                  </a:lnTo>
                  <a:lnTo>
                    <a:pt x="0" y="49"/>
                  </a:lnTo>
                  <a:lnTo>
                    <a:pt x="0" y="1294"/>
                  </a:lnTo>
                  <a:lnTo>
                    <a:pt x="0" y="1294"/>
                  </a:lnTo>
                  <a:lnTo>
                    <a:pt x="0" y="1304"/>
                  </a:lnTo>
                  <a:lnTo>
                    <a:pt x="3" y="1314"/>
                  </a:lnTo>
                  <a:lnTo>
                    <a:pt x="8" y="1322"/>
                  </a:lnTo>
                  <a:lnTo>
                    <a:pt x="14" y="1330"/>
                  </a:lnTo>
                  <a:lnTo>
                    <a:pt x="21" y="1335"/>
                  </a:lnTo>
                  <a:lnTo>
                    <a:pt x="29" y="1340"/>
                  </a:lnTo>
                  <a:lnTo>
                    <a:pt x="39" y="1343"/>
                  </a:lnTo>
                  <a:lnTo>
                    <a:pt x="48" y="1344"/>
                  </a:lnTo>
                  <a:lnTo>
                    <a:pt x="1978" y="1344"/>
                  </a:lnTo>
                  <a:lnTo>
                    <a:pt x="1978" y="1344"/>
                  </a:lnTo>
                  <a:lnTo>
                    <a:pt x="1988" y="1343"/>
                  </a:lnTo>
                  <a:lnTo>
                    <a:pt x="1996" y="1340"/>
                  </a:lnTo>
                  <a:lnTo>
                    <a:pt x="2006" y="1335"/>
                  </a:lnTo>
                  <a:lnTo>
                    <a:pt x="2012" y="1330"/>
                  </a:lnTo>
                  <a:lnTo>
                    <a:pt x="2019" y="1322"/>
                  </a:lnTo>
                  <a:lnTo>
                    <a:pt x="2023" y="1314"/>
                  </a:lnTo>
                  <a:lnTo>
                    <a:pt x="2025" y="1304"/>
                  </a:lnTo>
                  <a:lnTo>
                    <a:pt x="2027" y="1294"/>
                  </a:lnTo>
                  <a:lnTo>
                    <a:pt x="2027" y="49"/>
                  </a:lnTo>
                  <a:lnTo>
                    <a:pt x="2027" y="49"/>
                  </a:lnTo>
                  <a:lnTo>
                    <a:pt x="2025" y="39"/>
                  </a:lnTo>
                  <a:lnTo>
                    <a:pt x="2023" y="29"/>
                  </a:lnTo>
                  <a:lnTo>
                    <a:pt x="2019" y="21"/>
                  </a:lnTo>
                  <a:lnTo>
                    <a:pt x="2012" y="15"/>
                  </a:lnTo>
                  <a:lnTo>
                    <a:pt x="2006" y="8"/>
                  </a:lnTo>
                  <a:lnTo>
                    <a:pt x="1996" y="3"/>
                  </a:lnTo>
                  <a:lnTo>
                    <a:pt x="1988" y="0"/>
                  </a:lnTo>
                  <a:lnTo>
                    <a:pt x="197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7"/>
            <p:cNvSpPr>
              <a:spLocks/>
            </p:cNvSpPr>
            <p:nvPr/>
          </p:nvSpPr>
          <p:spPr bwMode="auto">
            <a:xfrm>
              <a:off x="6837316" y="2751162"/>
              <a:ext cx="1609714" cy="1066808"/>
            </a:xfrm>
            <a:custGeom>
              <a:avLst/>
              <a:gdLst>
                <a:gd name="T0" fmla="*/ 48 w 2027"/>
                <a:gd name="T1" fmla="*/ 0 h 1344"/>
                <a:gd name="T2" fmla="*/ 48 w 2027"/>
                <a:gd name="T3" fmla="*/ 0 h 1344"/>
                <a:gd name="T4" fmla="*/ 39 w 2027"/>
                <a:gd name="T5" fmla="*/ 0 h 1344"/>
                <a:gd name="T6" fmla="*/ 29 w 2027"/>
                <a:gd name="T7" fmla="*/ 3 h 1344"/>
                <a:gd name="T8" fmla="*/ 21 w 2027"/>
                <a:gd name="T9" fmla="*/ 8 h 1344"/>
                <a:gd name="T10" fmla="*/ 14 w 2027"/>
                <a:gd name="T11" fmla="*/ 15 h 1344"/>
                <a:gd name="T12" fmla="*/ 8 w 2027"/>
                <a:gd name="T13" fmla="*/ 21 h 1344"/>
                <a:gd name="T14" fmla="*/ 3 w 2027"/>
                <a:gd name="T15" fmla="*/ 29 h 1344"/>
                <a:gd name="T16" fmla="*/ 0 w 2027"/>
                <a:gd name="T17" fmla="*/ 39 h 1344"/>
                <a:gd name="T18" fmla="*/ 0 w 2027"/>
                <a:gd name="T19" fmla="*/ 49 h 1344"/>
                <a:gd name="T20" fmla="*/ 0 w 2027"/>
                <a:gd name="T21" fmla="*/ 1294 h 1344"/>
                <a:gd name="T22" fmla="*/ 0 w 2027"/>
                <a:gd name="T23" fmla="*/ 1294 h 1344"/>
                <a:gd name="T24" fmla="*/ 0 w 2027"/>
                <a:gd name="T25" fmla="*/ 1304 h 1344"/>
                <a:gd name="T26" fmla="*/ 3 w 2027"/>
                <a:gd name="T27" fmla="*/ 1314 h 1344"/>
                <a:gd name="T28" fmla="*/ 8 w 2027"/>
                <a:gd name="T29" fmla="*/ 1322 h 1344"/>
                <a:gd name="T30" fmla="*/ 14 w 2027"/>
                <a:gd name="T31" fmla="*/ 1330 h 1344"/>
                <a:gd name="T32" fmla="*/ 21 w 2027"/>
                <a:gd name="T33" fmla="*/ 1335 h 1344"/>
                <a:gd name="T34" fmla="*/ 29 w 2027"/>
                <a:gd name="T35" fmla="*/ 1340 h 1344"/>
                <a:gd name="T36" fmla="*/ 39 w 2027"/>
                <a:gd name="T37" fmla="*/ 1343 h 1344"/>
                <a:gd name="T38" fmla="*/ 48 w 2027"/>
                <a:gd name="T39" fmla="*/ 1344 h 1344"/>
                <a:gd name="T40" fmla="*/ 1978 w 2027"/>
                <a:gd name="T41" fmla="*/ 1344 h 1344"/>
                <a:gd name="T42" fmla="*/ 1978 w 2027"/>
                <a:gd name="T43" fmla="*/ 1344 h 1344"/>
                <a:gd name="T44" fmla="*/ 1988 w 2027"/>
                <a:gd name="T45" fmla="*/ 1343 h 1344"/>
                <a:gd name="T46" fmla="*/ 1996 w 2027"/>
                <a:gd name="T47" fmla="*/ 1340 h 1344"/>
                <a:gd name="T48" fmla="*/ 2006 w 2027"/>
                <a:gd name="T49" fmla="*/ 1335 h 1344"/>
                <a:gd name="T50" fmla="*/ 2012 w 2027"/>
                <a:gd name="T51" fmla="*/ 1330 h 1344"/>
                <a:gd name="T52" fmla="*/ 2019 w 2027"/>
                <a:gd name="T53" fmla="*/ 1322 h 1344"/>
                <a:gd name="T54" fmla="*/ 2023 w 2027"/>
                <a:gd name="T55" fmla="*/ 1314 h 1344"/>
                <a:gd name="T56" fmla="*/ 2025 w 2027"/>
                <a:gd name="T57" fmla="*/ 1304 h 1344"/>
                <a:gd name="T58" fmla="*/ 2027 w 2027"/>
                <a:gd name="T59" fmla="*/ 1294 h 1344"/>
                <a:gd name="T60" fmla="*/ 2027 w 2027"/>
                <a:gd name="T61" fmla="*/ 49 h 1344"/>
                <a:gd name="T62" fmla="*/ 2027 w 2027"/>
                <a:gd name="T63" fmla="*/ 49 h 1344"/>
                <a:gd name="T64" fmla="*/ 2025 w 2027"/>
                <a:gd name="T65" fmla="*/ 39 h 1344"/>
                <a:gd name="T66" fmla="*/ 2023 w 2027"/>
                <a:gd name="T67" fmla="*/ 29 h 1344"/>
                <a:gd name="T68" fmla="*/ 2019 w 2027"/>
                <a:gd name="T69" fmla="*/ 21 h 1344"/>
                <a:gd name="T70" fmla="*/ 2012 w 2027"/>
                <a:gd name="T71" fmla="*/ 15 h 1344"/>
                <a:gd name="T72" fmla="*/ 2006 w 2027"/>
                <a:gd name="T73" fmla="*/ 8 h 1344"/>
                <a:gd name="T74" fmla="*/ 1996 w 2027"/>
                <a:gd name="T75" fmla="*/ 3 h 1344"/>
                <a:gd name="T76" fmla="*/ 1988 w 2027"/>
                <a:gd name="T77" fmla="*/ 0 h 1344"/>
                <a:gd name="T78" fmla="*/ 1978 w 2027"/>
                <a:gd name="T79" fmla="*/ 0 h 1344"/>
                <a:gd name="T80" fmla="*/ 48 w 2027"/>
                <a:gd name="T81" fmla="*/ 0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27" h="1344">
                  <a:moveTo>
                    <a:pt x="48" y="0"/>
                  </a:moveTo>
                  <a:lnTo>
                    <a:pt x="48" y="0"/>
                  </a:lnTo>
                  <a:lnTo>
                    <a:pt x="39" y="0"/>
                  </a:lnTo>
                  <a:lnTo>
                    <a:pt x="29" y="3"/>
                  </a:lnTo>
                  <a:lnTo>
                    <a:pt x="21" y="8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3" y="29"/>
                  </a:lnTo>
                  <a:lnTo>
                    <a:pt x="0" y="39"/>
                  </a:lnTo>
                  <a:lnTo>
                    <a:pt x="0" y="49"/>
                  </a:lnTo>
                  <a:lnTo>
                    <a:pt x="0" y="1294"/>
                  </a:lnTo>
                  <a:lnTo>
                    <a:pt x="0" y="1294"/>
                  </a:lnTo>
                  <a:lnTo>
                    <a:pt x="0" y="1304"/>
                  </a:lnTo>
                  <a:lnTo>
                    <a:pt x="3" y="1314"/>
                  </a:lnTo>
                  <a:lnTo>
                    <a:pt x="8" y="1322"/>
                  </a:lnTo>
                  <a:lnTo>
                    <a:pt x="14" y="1330"/>
                  </a:lnTo>
                  <a:lnTo>
                    <a:pt x="21" y="1335"/>
                  </a:lnTo>
                  <a:lnTo>
                    <a:pt x="29" y="1340"/>
                  </a:lnTo>
                  <a:lnTo>
                    <a:pt x="39" y="1343"/>
                  </a:lnTo>
                  <a:lnTo>
                    <a:pt x="48" y="1344"/>
                  </a:lnTo>
                  <a:lnTo>
                    <a:pt x="1978" y="1344"/>
                  </a:lnTo>
                  <a:lnTo>
                    <a:pt x="1978" y="1344"/>
                  </a:lnTo>
                  <a:lnTo>
                    <a:pt x="1988" y="1343"/>
                  </a:lnTo>
                  <a:lnTo>
                    <a:pt x="1996" y="1340"/>
                  </a:lnTo>
                  <a:lnTo>
                    <a:pt x="2006" y="1335"/>
                  </a:lnTo>
                  <a:lnTo>
                    <a:pt x="2012" y="1330"/>
                  </a:lnTo>
                  <a:lnTo>
                    <a:pt x="2019" y="1322"/>
                  </a:lnTo>
                  <a:lnTo>
                    <a:pt x="2023" y="1314"/>
                  </a:lnTo>
                  <a:lnTo>
                    <a:pt x="2025" y="1304"/>
                  </a:lnTo>
                  <a:lnTo>
                    <a:pt x="2027" y="1294"/>
                  </a:lnTo>
                  <a:lnTo>
                    <a:pt x="2027" y="49"/>
                  </a:lnTo>
                  <a:lnTo>
                    <a:pt x="2027" y="49"/>
                  </a:lnTo>
                  <a:lnTo>
                    <a:pt x="2025" y="39"/>
                  </a:lnTo>
                  <a:lnTo>
                    <a:pt x="2023" y="29"/>
                  </a:lnTo>
                  <a:lnTo>
                    <a:pt x="2019" y="21"/>
                  </a:lnTo>
                  <a:lnTo>
                    <a:pt x="2012" y="15"/>
                  </a:lnTo>
                  <a:lnTo>
                    <a:pt x="2006" y="8"/>
                  </a:lnTo>
                  <a:lnTo>
                    <a:pt x="1996" y="3"/>
                  </a:lnTo>
                  <a:lnTo>
                    <a:pt x="1988" y="0"/>
                  </a:lnTo>
                  <a:lnTo>
                    <a:pt x="1978" y="0"/>
                  </a:lnTo>
                  <a:lnTo>
                    <a:pt x="4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488"/>
            <p:cNvSpPr>
              <a:spLocks noChangeArrowheads="1"/>
            </p:cNvSpPr>
            <p:nvPr/>
          </p:nvSpPr>
          <p:spPr bwMode="auto">
            <a:xfrm>
              <a:off x="6918269" y="2830535"/>
              <a:ext cx="1447790" cy="90488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489"/>
            <p:cNvSpPr>
              <a:spLocks noChangeArrowheads="1"/>
            </p:cNvSpPr>
            <p:nvPr/>
          </p:nvSpPr>
          <p:spPr bwMode="auto">
            <a:xfrm>
              <a:off x="6918276" y="2830541"/>
              <a:ext cx="1447790" cy="904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90"/>
            <p:cNvSpPr>
              <a:spLocks noEditPoints="1"/>
            </p:cNvSpPr>
            <p:nvPr/>
          </p:nvSpPr>
          <p:spPr bwMode="auto">
            <a:xfrm>
              <a:off x="7132585" y="3086126"/>
              <a:ext cx="517521" cy="393703"/>
            </a:xfrm>
            <a:custGeom>
              <a:avLst/>
              <a:gdLst>
                <a:gd name="T0" fmla="*/ 270 w 652"/>
                <a:gd name="T1" fmla="*/ 380 h 495"/>
                <a:gd name="T2" fmla="*/ 249 w 652"/>
                <a:gd name="T3" fmla="*/ 375 h 495"/>
                <a:gd name="T4" fmla="*/ 238 w 652"/>
                <a:gd name="T5" fmla="*/ 367 h 495"/>
                <a:gd name="T6" fmla="*/ 226 w 652"/>
                <a:gd name="T7" fmla="*/ 349 h 495"/>
                <a:gd name="T8" fmla="*/ 0 w 652"/>
                <a:gd name="T9" fmla="*/ 0 h 495"/>
                <a:gd name="T10" fmla="*/ 152 w 652"/>
                <a:gd name="T11" fmla="*/ 1 h 495"/>
                <a:gd name="T12" fmla="*/ 171 w 652"/>
                <a:gd name="T13" fmla="*/ 10 h 495"/>
                <a:gd name="T14" fmla="*/ 181 w 652"/>
                <a:gd name="T15" fmla="*/ 19 h 495"/>
                <a:gd name="T16" fmla="*/ 277 w 652"/>
                <a:gd name="T17" fmla="*/ 327 h 495"/>
                <a:gd name="T18" fmla="*/ 259 w 652"/>
                <a:gd name="T19" fmla="*/ 145 h 495"/>
                <a:gd name="T20" fmla="*/ 607 w 652"/>
                <a:gd name="T21" fmla="*/ 92 h 495"/>
                <a:gd name="T22" fmla="*/ 636 w 652"/>
                <a:gd name="T23" fmla="*/ 102 h 495"/>
                <a:gd name="T24" fmla="*/ 647 w 652"/>
                <a:gd name="T25" fmla="*/ 120 h 495"/>
                <a:gd name="T26" fmla="*/ 649 w 652"/>
                <a:gd name="T27" fmla="*/ 150 h 495"/>
                <a:gd name="T28" fmla="*/ 586 w 652"/>
                <a:gd name="T29" fmla="*/ 356 h 495"/>
                <a:gd name="T30" fmla="*/ 573 w 652"/>
                <a:gd name="T31" fmla="*/ 372 h 495"/>
                <a:gd name="T32" fmla="*/ 560 w 652"/>
                <a:gd name="T33" fmla="*/ 378 h 495"/>
                <a:gd name="T34" fmla="*/ 547 w 652"/>
                <a:gd name="T35" fmla="*/ 380 h 495"/>
                <a:gd name="T36" fmla="*/ 280 w 652"/>
                <a:gd name="T37" fmla="*/ 218 h 495"/>
                <a:gd name="T38" fmla="*/ 524 w 652"/>
                <a:gd name="T39" fmla="*/ 254 h 495"/>
                <a:gd name="T40" fmla="*/ 291 w 652"/>
                <a:gd name="T41" fmla="*/ 254 h 495"/>
                <a:gd name="T42" fmla="*/ 309 w 652"/>
                <a:gd name="T43" fmla="*/ 398 h 495"/>
                <a:gd name="T44" fmla="*/ 281 w 652"/>
                <a:gd name="T45" fmla="*/ 406 h 495"/>
                <a:gd name="T46" fmla="*/ 264 w 652"/>
                <a:gd name="T47" fmla="*/ 427 h 495"/>
                <a:gd name="T48" fmla="*/ 260 w 652"/>
                <a:gd name="T49" fmla="*/ 446 h 495"/>
                <a:gd name="T50" fmla="*/ 268 w 652"/>
                <a:gd name="T51" fmla="*/ 474 h 495"/>
                <a:gd name="T52" fmla="*/ 289 w 652"/>
                <a:gd name="T53" fmla="*/ 492 h 495"/>
                <a:gd name="T54" fmla="*/ 309 w 652"/>
                <a:gd name="T55" fmla="*/ 495 h 495"/>
                <a:gd name="T56" fmla="*/ 336 w 652"/>
                <a:gd name="T57" fmla="*/ 487 h 495"/>
                <a:gd name="T58" fmla="*/ 354 w 652"/>
                <a:gd name="T59" fmla="*/ 466 h 495"/>
                <a:gd name="T60" fmla="*/ 357 w 652"/>
                <a:gd name="T61" fmla="*/ 446 h 495"/>
                <a:gd name="T62" fmla="*/ 349 w 652"/>
                <a:gd name="T63" fmla="*/ 419 h 495"/>
                <a:gd name="T64" fmla="*/ 328 w 652"/>
                <a:gd name="T65" fmla="*/ 401 h 495"/>
                <a:gd name="T66" fmla="*/ 309 w 652"/>
                <a:gd name="T67" fmla="*/ 398 h 495"/>
                <a:gd name="T68" fmla="*/ 497 w 652"/>
                <a:gd name="T69" fmla="*/ 399 h 495"/>
                <a:gd name="T70" fmla="*/ 472 w 652"/>
                <a:gd name="T71" fmla="*/ 412 h 495"/>
                <a:gd name="T72" fmla="*/ 459 w 652"/>
                <a:gd name="T73" fmla="*/ 437 h 495"/>
                <a:gd name="T74" fmla="*/ 459 w 652"/>
                <a:gd name="T75" fmla="*/ 456 h 495"/>
                <a:gd name="T76" fmla="*/ 472 w 652"/>
                <a:gd name="T77" fmla="*/ 480 h 495"/>
                <a:gd name="T78" fmla="*/ 497 w 652"/>
                <a:gd name="T79" fmla="*/ 493 h 495"/>
                <a:gd name="T80" fmla="*/ 516 w 652"/>
                <a:gd name="T81" fmla="*/ 493 h 495"/>
                <a:gd name="T82" fmla="*/ 542 w 652"/>
                <a:gd name="T83" fmla="*/ 480 h 495"/>
                <a:gd name="T84" fmla="*/ 555 w 652"/>
                <a:gd name="T85" fmla="*/ 456 h 495"/>
                <a:gd name="T86" fmla="*/ 555 w 652"/>
                <a:gd name="T87" fmla="*/ 437 h 495"/>
                <a:gd name="T88" fmla="*/ 542 w 652"/>
                <a:gd name="T89" fmla="*/ 412 h 495"/>
                <a:gd name="T90" fmla="*/ 516 w 652"/>
                <a:gd name="T91" fmla="*/ 399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495">
                  <a:moveTo>
                    <a:pt x="547" y="380"/>
                  </a:moveTo>
                  <a:lnTo>
                    <a:pt x="270" y="380"/>
                  </a:lnTo>
                  <a:lnTo>
                    <a:pt x="270" y="380"/>
                  </a:lnTo>
                  <a:lnTo>
                    <a:pt x="262" y="380"/>
                  </a:lnTo>
                  <a:lnTo>
                    <a:pt x="256" y="378"/>
                  </a:lnTo>
                  <a:lnTo>
                    <a:pt x="249" y="375"/>
                  </a:lnTo>
                  <a:lnTo>
                    <a:pt x="243" y="372"/>
                  </a:lnTo>
                  <a:lnTo>
                    <a:pt x="243" y="372"/>
                  </a:lnTo>
                  <a:lnTo>
                    <a:pt x="238" y="367"/>
                  </a:lnTo>
                  <a:lnTo>
                    <a:pt x="233" y="362"/>
                  </a:lnTo>
                  <a:lnTo>
                    <a:pt x="230" y="356"/>
                  </a:lnTo>
                  <a:lnTo>
                    <a:pt x="226" y="349"/>
                  </a:lnTo>
                  <a:lnTo>
                    <a:pt x="137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0"/>
                  </a:lnTo>
                  <a:lnTo>
                    <a:pt x="152" y="1"/>
                  </a:lnTo>
                  <a:lnTo>
                    <a:pt x="158" y="3"/>
                  </a:lnTo>
                  <a:lnTo>
                    <a:pt x="165" y="6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6" y="14"/>
                  </a:lnTo>
                  <a:lnTo>
                    <a:pt x="181" y="19"/>
                  </a:lnTo>
                  <a:lnTo>
                    <a:pt x="184" y="26"/>
                  </a:lnTo>
                  <a:lnTo>
                    <a:pt x="186" y="32"/>
                  </a:lnTo>
                  <a:lnTo>
                    <a:pt x="277" y="327"/>
                  </a:lnTo>
                  <a:lnTo>
                    <a:pt x="540" y="327"/>
                  </a:lnTo>
                  <a:lnTo>
                    <a:pt x="595" y="145"/>
                  </a:lnTo>
                  <a:lnTo>
                    <a:pt x="259" y="145"/>
                  </a:lnTo>
                  <a:lnTo>
                    <a:pt x="243" y="92"/>
                  </a:lnTo>
                  <a:lnTo>
                    <a:pt x="607" y="92"/>
                  </a:lnTo>
                  <a:lnTo>
                    <a:pt x="607" y="92"/>
                  </a:lnTo>
                  <a:lnTo>
                    <a:pt x="616" y="94"/>
                  </a:lnTo>
                  <a:lnTo>
                    <a:pt x="626" y="97"/>
                  </a:lnTo>
                  <a:lnTo>
                    <a:pt x="636" y="102"/>
                  </a:lnTo>
                  <a:lnTo>
                    <a:pt x="642" y="110"/>
                  </a:lnTo>
                  <a:lnTo>
                    <a:pt x="642" y="110"/>
                  </a:lnTo>
                  <a:lnTo>
                    <a:pt x="647" y="120"/>
                  </a:lnTo>
                  <a:lnTo>
                    <a:pt x="650" y="129"/>
                  </a:lnTo>
                  <a:lnTo>
                    <a:pt x="652" y="139"/>
                  </a:lnTo>
                  <a:lnTo>
                    <a:pt x="649" y="150"/>
                  </a:lnTo>
                  <a:lnTo>
                    <a:pt x="589" y="349"/>
                  </a:lnTo>
                  <a:lnTo>
                    <a:pt x="589" y="349"/>
                  </a:lnTo>
                  <a:lnTo>
                    <a:pt x="586" y="356"/>
                  </a:lnTo>
                  <a:lnTo>
                    <a:pt x="582" y="362"/>
                  </a:lnTo>
                  <a:lnTo>
                    <a:pt x="577" y="367"/>
                  </a:lnTo>
                  <a:lnTo>
                    <a:pt x="573" y="372"/>
                  </a:lnTo>
                  <a:lnTo>
                    <a:pt x="573" y="372"/>
                  </a:lnTo>
                  <a:lnTo>
                    <a:pt x="566" y="375"/>
                  </a:lnTo>
                  <a:lnTo>
                    <a:pt x="560" y="378"/>
                  </a:lnTo>
                  <a:lnTo>
                    <a:pt x="553" y="380"/>
                  </a:lnTo>
                  <a:lnTo>
                    <a:pt x="547" y="380"/>
                  </a:lnTo>
                  <a:lnTo>
                    <a:pt x="547" y="380"/>
                  </a:lnTo>
                  <a:close/>
                  <a:moveTo>
                    <a:pt x="547" y="183"/>
                  </a:moveTo>
                  <a:lnTo>
                    <a:pt x="270" y="183"/>
                  </a:lnTo>
                  <a:lnTo>
                    <a:pt x="280" y="218"/>
                  </a:lnTo>
                  <a:lnTo>
                    <a:pt x="535" y="218"/>
                  </a:lnTo>
                  <a:lnTo>
                    <a:pt x="547" y="183"/>
                  </a:lnTo>
                  <a:close/>
                  <a:moveTo>
                    <a:pt x="524" y="254"/>
                  </a:moveTo>
                  <a:lnTo>
                    <a:pt x="513" y="291"/>
                  </a:lnTo>
                  <a:lnTo>
                    <a:pt x="302" y="291"/>
                  </a:lnTo>
                  <a:lnTo>
                    <a:pt x="291" y="254"/>
                  </a:lnTo>
                  <a:lnTo>
                    <a:pt x="524" y="254"/>
                  </a:lnTo>
                  <a:close/>
                  <a:moveTo>
                    <a:pt x="309" y="398"/>
                  </a:moveTo>
                  <a:lnTo>
                    <a:pt x="309" y="398"/>
                  </a:lnTo>
                  <a:lnTo>
                    <a:pt x="299" y="399"/>
                  </a:lnTo>
                  <a:lnTo>
                    <a:pt x="289" y="401"/>
                  </a:lnTo>
                  <a:lnTo>
                    <a:pt x="281" y="406"/>
                  </a:lnTo>
                  <a:lnTo>
                    <a:pt x="275" y="412"/>
                  </a:lnTo>
                  <a:lnTo>
                    <a:pt x="268" y="419"/>
                  </a:lnTo>
                  <a:lnTo>
                    <a:pt x="264" y="427"/>
                  </a:lnTo>
                  <a:lnTo>
                    <a:pt x="262" y="437"/>
                  </a:lnTo>
                  <a:lnTo>
                    <a:pt x="260" y="446"/>
                  </a:lnTo>
                  <a:lnTo>
                    <a:pt x="260" y="446"/>
                  </a:lnTo>
                  <a:lnTo>
                    <a:pt x="262" y="456"/>
                  </a:lnTo>
                  <a:lnTo>
                    <a:pt x="264" y="466"/>
                  </a:lnTo>
                  <a:lnTo>
                    <a:pt x="268" y="474"/>
                  </a:lnTo>
                  <a:lnTo>
                    <a:pt x="275" y="480"/>
                  </a:lnTo>
                  <a:lnTo>
                    <a:pt x="281" y="487"/>
                  </a:lnTo>
                  <a:lnTo>
                    <a:pt x="289" y="492"/>
                  </a:lnTo>
                  <a:lnTo>
                    <a:pt x="299" y="493"/>
                  </a:lnTo>
                  <a:lnTo>
                    <a:pt x="309" y="495"/>
                  </a:lnTo>
                  <a:lnTo>
                    <a:pt x="309" y="495"/>
                  </a:lnTo>
                  <a:lnTo>
                    <a:pt x="319" y="493"/>
                  </a:lnTo>
                  <a:lnTo>
                    <a:pt x="328" y="492"/>
                  </a:lnTo>
                  <a:lnTo>
                    <a:pt x="336" y="487"/>
                  </a:lnTo>
                  <a:lnTo>
                    <a:pt x="343" y="480"/>
                  </a:lnTo>
                  <a:lnTo>
                    <a:pt x="349" y="474"/>
                  </a:lnTo>
                  <a:lnTo>
                    <a:pt x="354" y="466"/>
                  </a:lnTo>
                  <a:lnTo>
                    <a:pt x="356" y="456"/>
                  </a:lnTo>
                  <a:lnTo>
                    <a:pt x="357" y="446"/>
                  </a:lnTo>
                  <a:lnTo>
                    <a:pt x="357" y="446"/>
                  </a:lnTo>
                  <a:lnTo>
                    <a:pt x="356" y="437"/>
                  </a:lnTo>
                  <a:lnTo>
                    <a:pt x="354" y="427"/>
                  </a:lnTo>
                  <a:lnTo>
                    <a:pt x="349" y="419"/>
                  </a:lnTo>
                  <a:lnTo>
                    <a:pt x="343" y="412"/>
                  </a:lnTo>
                  <a:lnTo>
                    <a:pt x="336" y="406"/>
                  </a:lnTo>
                  <a:lnTo>
                    <a:pt x="328" y="401"/>
                  </a:lnTo>
                  <a:lnTo>
                    <a:pt x="319" y="399"/>
                  </a:lnTo>
                  <a:lnTo>
                    <a:pt x="309" y="398"/>
                  </a:lnTo>
                  <a:lnTo>
                    <a:pt x="309" y="398"/>
                  </a:lnTo>
                  <a:close/>
                  <a:moveTo>
                    <a:pt x="506" y="398"/>
                  </a:moveTo>
                  <a:lnTo>
                    <a:pt x="506" y="398"/>
                  </a:lnTo>
                  <a:lnTo>
                    <a:pt x="497" y="399"/>
                  </a:lnTo>
                  <a:lnTo>
                    <a:pt x="488" y="401"/>
                  </a:lnTo>
                  <a:lnTo>
                    <a:pt x="480" y="406"/>
                  </a:lnTo>
                  <a:lnTo>
                    <a:pt x="472" y="412"/>
                  </a:lnTo>
                  <a:lnTo>
                    <a:pt x="466" y="419"/>
                  </a:lnTo>
                  <a:lnTo>
                    <a:pt x="463" y="427"/>
                  </a:lnTo>
                  <a:lnTo>
                    <a:pt x="459" y="437"/>
                  </a:lnTo>
                  <a:lnTo>
                    <a:pt x="458" y="446"/>
                  </a:lnTo>
                  <a:lnTo>
                    <a:pt x="458" y="446"/>
                  </a:lnTo>
                  <a:lnTo>
                    <a:pt x="459" y="456"/>
                  </a:lnTo>
                  <a:lnTo>
                    <a:pt x="463" y="466"/>
                  </a:lnTo>
                  <a:lnTo>
                    <a:pt x="466" y="474"/>
                  </a:lnTo>
                  <a:lnTo>
                    <a:pt x="472" y="480"/>
                  </a:lnTo>
                  <a:lnTo>
                    <a:pt x="480" y="487"/>
                  </a:lnTo>
                  <a:lnTo>
                    <a:pt x="488" y="492"/>
                  </a:lnTo>
                  <a:lnTo>
                    <a:pt x="497" y="493"/>
                  </a:lnTo>
                  <a:lnTo>
                    <a:pt x="506" y="495"/>
                  </a:lnTo>
                  <a:lnTo>
                    <a:pt x="506" y="495"/>
                  </a:lnTo>
                  <a:lnTo>
                    <a:pt x="516" y="493"/>
                  </a:lnTo>
                  <a:lnTo>
                    <a:pt x="526" y="492"/>
                  </a:lnTo>
                  <a:lnTo>
                    <a:pt x="534" y="487"/>
                  </a:lnTo>
                  <a:lnTo>
                    <a:pt x="542" y="480"/>
                  </a:lnTo>
                  <a:lnTo>
                    <a:pt x="547" y="474"/>
                  </a:lnTo>
                  <a:lnTo>
                    <a:pt x="552" y="466"/>
                  </a:lnTo>
                  <a:lnTo>
                    <a:pt x="555" y="456"/>
                  </a:lnTo>
                  <a:lnTo>
                    <a:pt x="555" y="446"/>
                  </a:lnTo>
                  <a:lnTo>
                    <a:pt x="555" y="446"/>
                  </a:lnTo>
                  <a:lnTo>
                    <a:pt x="555" y="437"/>
                  </a:lnTo>
                  <a:lnTo>
                    <a:pt x="552" y="427"/>
                  </a:lnTo>
                  <a:lnTo>
                    <a:pt x="547" y="419"/>
                  </a:lnTo>
                  <a:lnTo>
                    <a:pt x="542" y="412"/>
                  </a:lnTo>
                  <a:lnTo>
                    <a:pt x="534" y="406"/>
                  </a:lnTo>
                  <a:lnTo>
                    <a:pt x="526" y="401"/>
                  </a:lnTo>
                  <a:lnTo>
                    <a:pt x="516" y="399"/>
                  </a:lnTo>
                  <a:lnTo>
                    <a:pt x="506" y="398"/>
                  </a:lnTo>
                  <a:lnTo>
                    <a:pt x="506" y="3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491"/>
            <p:cNvSpPr>
              <a:spLocks noChangeArrowheads="1"/>
            </p:cNvSpPr>
            <p:nvPr/>
          </p:nvSpPr>
          <p:spPr bwMode="auto">
            <a:xfrm>
              <a:off x="7696141" y="3086129"/>
              <a:ext cx="455610" cy="100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492"/>
            <p:cNvSpPr>
              <a:spLocks noChangeArrowheads="1"/>
            </p:cNvSpPr>
            <p:nvPr/>
          </p:nvSpPr>
          <p:spPr bwMode="auto">
            <a:xfrm>
              <a:off x="7696141" y="3248058"/>
              <a:ext cx="455610" cy="984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93"/>
            <p:cNvSpPr>
              <a:spLocks/>
            </p:cNvSpPr>
            <p:nvPr/>
          </p:nvSpPr>
          <p:spPr bwMode="auto">
            <a:xfrm>
              <a:off x="7742181" y="3276632"/>
              <a:ext cx="34924" cy="36513"/>
            </a:xfrm>
            <a:custGeom>
              <a:avLst/>
              <a:gdLst>
                <a:gd name="T0" fmla="*/ 45 w 45"/>
                <a:gd name="T1" fmla="*/ 23 h 46"/>
                <a:gd name="T2" fmla="*/ 45 w 45"/>
                <a:gd name="T3" fmla="*/ 23 h 46"/>
                <a:gd name="T4" fmla="*/ 43 w 45"/>
                <a:gd name="T5" fmla="*/ 31 h 46"/>
                <a:gd name="T6" fmla="*/ 38 w 45"/>
                <a:gd name="T7" fmla="*/ 39 h 46"/>
                <a:gd name="T8" fmla="*/ 30 w 45"/>
                <a:gd name="T9" fmla="*/ 44 h 46"/>
                <a:gd name="T10" fmla="*/ 22 w 45"/>
                <a:gd name="T11" fmla="*/ 46 h 46"/>
                <a:gd name="T12" fmla="*/ 22 w 45"/>
                <a:gd name="T13" fmla="*/ 46 h 46"/>
                <a:gd name="T14" fmla="*/ 13 w 45"/>
                <a:gd name="T15" fmla="*/ 44 h 46"/>
                <a:gd name="T16" fmla="*/ 6 w 45"/>
                <a:gd name="T17" fmla="*/ 39 h 46"/>
                <a:gd name="T18" fmla="*/ 1 w 45"/>
                <a:gd name="T19" fmla="*/ 31 h 46"/>
                <a:gd name="T20" fmla="*/ 0 w 45"/>
                <a:gd name="T21" fmla="*/ 23 h 46"/>
                <a:gd name="T22" fmla="*/ 0 w 45"/>
                <a:gd name="T23" fmla="*/ 23 h 46"/>
                <a:gd name="T24" fmla="*/ 1 w 45"/>
                <a:gd name="T25" fmla="*/ 15 h 46"/>
                <a:gd name="T26" fmla="*/ 6 w 45"/>
                <a:gd name="T27" fmla="*/ 7 h 46"/>
                <a:gd name="T28" fmla="*/ 13 w 45"/>
                <a:gd name="T29" fmla="*/ 2 h 46"/>
                <a:gd name="T30" fmla="*/ 22 w 45"/>
                <a:gd name="T31" fmla="*/ 0 h 46"/>
                <a:gd name="T32" fmla="*/ 22 w 45"/>
                <a:gd name="T33" fmla="*/ 0 h 46"/>
                <a:gd name="T34" fmla="*/ 30 w 45"/>
                <a:gd name="T35" fmla="*/ 2 h 46"/>
                <a:gd name="T36" fmla="*/ 38 w 45"/>
                <a:gd name="T37" fmla="*/ 7 h 46"/>
                <a:gd name="T38" fmla="*/ 43 w 45"/>
                <a:gd name="T39" fmla="*/ 15 h 46"/>
                <a:gd name="T40" fmla="*/ 45 w 45"/>
                <a:gd name="T41" fmla="*/ 23 h 46"/>
                <a:gd name="T42" fmla="*/ 45 w 45"/>
                <a:gd name="T4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lnTo>
                    <a:pt x="45" y="23"/>
                  </a:lnTo>
                  <a:lnTo>
                    <a:pt x="43" y="31"/>
                  </a:lnTo>
                  <a:lnTo>
                    <a:pt x="38" y="39"/>
                  </a:lnTo>
                  <a:lnTo>
                    <a:pt x="30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3" y="44"/>
                  </a:lnTo>
                  <a:lnTo>
                    <a:pt x="6" y="39"/>
                  </a:lnTo>
                  <a:lnTo>
                    <a:pt x="1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7"/>
                  </a:lnTo>
                  <a:lnTo>
                    <a:pt x="43" y="15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94"/>
            <p:cNvSpPr>
              <a:spLocks/>
            </p:cNvSpPr>
            <p:nvPr/>
          </p:nvSpPr>
          <p:spPr bwMode="auto">
            <a:xfrm>
              <a:off x="7807267" y="3276632"/>
              <a:ext cx="36512" cy="36513"/>
            </a:xfrm>
            <a:custGeom>
              <a:avLst/>
              <a:gdLst>
                <a:gd name="T0" fmla="*/ 45 w 45"/>
                <a:gd name="T1" fmla="*/ 23 h 46"/>
                <a:gd name="T2" fmla="*/ 45 w 45"/>
                <a:gd name="T3" fmla="*/ 23 h 46"/>
                <a:gd name="T4" fmla="*/ 44 w 45"/>
                <a:gd name="T5" fmla="*/ 31 h 46"/>
                <a:gd name="T6" fmla="*/ 39 w 45"/>
                <a:gd name="T7" fmla="*/ 39 h 46"/>
                <a:gd name="T8" fmla="*/ 31 w 45"/>
                <a:gd name="T9" fmla="*/ 44 h 46"/>
                <a:gd name="T10" fmla="*/ 23 w 45"/>
                <a:gd name="T11" fmla="*/ 46 h 46"/>
                <a:gd name="T12" fmla="*/ 23 w 45"/>
                <a:gd name="T13" fmla="*/ 46 h 46"/>
                <a:gd name="T14" fmla="*/ 13 w 45"/>
                <a:gd name="T15" fmla="*/ 44 h 46"/>
                <a:gd name="T16" fmla="*/ 7 w 45"/>
                <a:gd name="T17" fmla="*/ 39 h 46"/>
                <a:gd name="T18" fmla="*/ 2 w 45"/>
                <a:gd name="T19" fmla="*/ 31 h 46"/>
                <a:gd name="T20" fmla="*/ 0 w 45"/>
                <a:gd name="T21" fmla="*/ 23 h 46"/>
                <a:gd name="T22" fmla="*/ 0 w 45"/>
                <a:gd name="T23" fmla="*/ 23 h 46"/>
                <a:gd name="T24" fmla="*/ 2 w 45"/>
                <a:gd name="T25" fmla="*/ 15 h 46"/>
                <a:gd name="T26" fmla="*/ 7 w 45"/>
                <a:gd name="T27" fmla="*/ 7 h 46"/>
                <a:gd name="T28" fmla="*/ 13 w 45"/>
                <a:gd name="T29" fmla="*/ 2 h 46"/>
                <a:gd name="T30" fmla="*/ 23 w 45"/>
                <a:gd name="T31" fmla="*/ 0 h 46"/>
                <a:gd name="T32" fmla="*/ 23 w 45"/>
                <a:gd name="T33" fmla="*/ 0 h 46"/>
                <a:gd name="T34" fmla="*/ 31 w 45"/>
                <a:gd name="T35" fmla="*/ 2 h 46"/>
                <a:gd name="T36" fmla="*/ 39 w 45"/>
                <a:gd name="T37" fmla="*/ 7 h 46"/>
                <a:gd name="T38" fmla="*/ 44 w 45"/>
                <a:gd name="T39" fmla="*/ 15 h 46"/>
                <a:gd name="T40" fmla="*/ 45 w 45"/>
                <a:gd name="T41" fmla="*/ 23 h 46"/>
                <a:gd name="T42" fmla="*/ 45 w 45"/>
                <a:gd name="T4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lnTo>
                    <a:pt x="45" y="23"/>
                  </a:lnTo>
                  <a:lnTo>
                    <a:pt x="44" y="31"/>
                  </a:lnTo>
                  <a:lnTo>
                    <a:pt x="39" y="39"/>
                  </a:lnTo>
                  <a:lnTo>
                    <a:pt x="31" y="44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13" y="44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39" y="7"/>
                  </a:lnTo>
                  <a:lnTo>
                    <a:pt x="44" y="15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95"/>
            <p:cNvSpPr>
              <a:spLocks/>
            </p:cNvSpPr>
            <p:nvPr/>
          </p:nvSpPr>
          <p:spPr bwMode="auto">
            <a:xfrm>
              <a:off x="7872353" y="3276632"/>
              <a:ext cx="36512" cy="36513"/>
            </a:xfrm>
            <a:custGeom>
              <a:avLst/>
              <a:gdLst>
                <a:gd name="T0" fmla="*/ 45 w 45"/>
                <a:gd name="T1" fmla="*/ 23 h 46"/>
                <a:gd name="T2" fmla="*/ 45 w 45"/>
                <a:gd name="T3" fmla="*/ 23 h 46"/>
                <a:gd name="T4" fmla="*/ 43 w 45"/>
                <a:gd name="T5" fmla="*/ 31 h 46"/>
                <a:gd name="T6" fmla="*/ 38 w 45"/>
                <a:gd name="T7" fmla="*/ 39 h 46"/>
                <a:gd name="T8" fmla="*/ 30 w 45"/>
                <a:gd name="T9" fmla="*/ 44 h 46"/>
                <a:gd name="T10" fmla="*/ 22 w 45"/>
                <a:gd name="T11" fmla="*/ 46 h 46"/>
                <a:gd name="T12" fmla="*/ 22 w 45"/>
                <a:gd name="T13" fmla="*/ 46 h 46"/>
                <a:gd name="T14" fmla="*/ 13 w 45"/>
                <a:gd name="T15" fmla="*/ 44 h 46"/>
                <a:gd name="T16" fmla="*/ 6 w 45"/>
                <a:gd name="T17" fmla="*/ 39 h 46"/>
                <a:gd name="T18" fmla="*/ 1 w 45"/>
                <a:gd name="T19" fmla="*/ 31 h 46"/>
                <a:gd name="T20" fmla="*/ 0 w 45"/>
                <a:gd name="T21" fmla="*/ 23 h 46"/>
                <a:gd name="T22" fmla="*/ 0 w 45"/>
                <a:gd name="T23" fmla="*/ 23 h 46"/>
                <a:gd name="T24" fmla="*/ 1 w 45"/>
                <a:gd name="T25" fmla="*/ 15 h 46"/>
                <a:gd name="T26" fmla="*/ 6 w 45"/>
                <a:gd name="T27" fmla="*/ 7 h 46"/>
                <a:gd name="T28" fmla="*/ 13 w 45"/>
                <a:gd name="T29" fmla="*/ 2 h 46"/>
                <a:gd name="T30" fmla="*/ 22 w 45"/>
                <a:gd name="T31" fmla="*/ 0 h 46"/>
                <a:gd name="T32" fmla="*/ 22 w 45"/>
                <a:gd name="T33" fmla="*/ 0 h 46"/>
                <a:gd name="T34" fmla="*/ 30 w 45"/>
                <a:gd name="T35" fmla="*/ 2 h 46"/>
                <a:gd name="T36" fmla="*/ 38 w 45"/>
                <a:gd name="T37" fmla="*/ 7 h 46"/>
                <a:gd name="T38" fmla="*/ 43 w 45"/>
                <a:gd name="T39" fmla="*/ 15 h 46"/>
                <a:gd name="T40" fmla="*/ 45 w 45"/>
                <a:gd name="T41" fmla="*/ 23 h 46"/>
                <a:gd name="T42" fmla="*/ 45 w 45"/>
                <a:gd name="T4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lnTo>
                    <a:pt x="45" y="23"/>
                  </a:lnTo>
                  <a:lnTo>
                    <a:pt x="43" y="31"/>
                  </a:lnTo>
                  <a:lnTo>
                    <a:pt x="38" y="39"/>
                  </a:lnTo>
                  <a:lnTo>
                    <a:pt x="30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3" y="44"/>
                  </a:lnTo>
                  <a:lnTo>
                    <a:pt x="6" y="39"/>
                  </a:lnTo>
                  <a:lnTo>
                    <a:pt x="1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7"/>
                  </a:lnTo>
                  <a:lnTo>
                    <a:pt x="43" y="15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96"/>
            <p:cNvSpPr>
              <a:spLocks/>
            </p:cNvSpPr>
            <p:nvPr/>
          </p:nvSpPr>
          <p:spPr bwMode="auto">
            <a:xfrm>
              <a:off x="7939027" y="3276632"/>
              <a:ext cx="34924" cy="36513"/>
            </a:xfrm>
            <a:custGeom>
              <a:avLst/>
              <a:gdLst>
                <a:gd name="T0" fmla="*/ 45 w 45"/>
                <a:gd name="T1" fmla="*/ 23 h 46"/>
                <a:gd name="T2" fmla="*/ 45 w 45"/>
                <a:gd name="T3" fmla="*/ 23 h 46"/>
                <a:gd name="T4" fmla="*/ 44 w 45"/>
                <a:gd name="T5" fmla="*/ 31 h 46"/>
                <a:gd name="T6" fmla="*/ 39 w 45"/>
                <a:gd name="T7" fmla="*/ 39 h 46"/>
                <a:gd name="T8" fmla="*/ 31 w 45"/>
                <a:gd name="T9" fmla="*/ 44 h 46"/>
                <a:gd name="T10" fmla="*/ 23 w 45"/>
                <a:gd name="T11" fmla="*/ 46 h 46"/>
                <a:gd name="T12" fmla="*/ 23 w 45"/>
                <a:gd name="T13" fmla="*/ 46 h 46"/>
                <a:gd name="T14" fmla="*/ 13 w 45"/>
                <a:gd name="T15" fmla="*/ 44 h 46"/>
                <a:gd name="T16" fmla="*/ 7 w 45"/>
                <a:gd name="T17" fmla="*/ 39 h 46"/>
                <a:gd name="T18" fmla="*/ 2 w 45"/>
                <a:gd name="T19" fmla="*/ 31 h 46"/>
                <a:gd name="T20" fmla="*/ 0 w 45"/>
                <a:gd name="T21" fmla="*/ 23 h 46"/>
                <a:gd name="T22" fmla="*/ 0 w 45"/>
                <a:gd name="T23" fmla="*/ 23 h 46"/>
                <a:gd name="T24" fmla="*/ 2 w 45"/>
                <a:gd name="T25" fmla="*/ 15 h 46"/>
                <a:gd name="T26" fmla="*/ 7 w 45"/>
                <a:gd name="T27" fmla="*/ 7 h 46"/>
                <a:gd name="T28" fmla="*/ 13 w 45"/>
                <a:gd name="T29" fmla="*/ 2 h 46"/>
                <a:gd name="T30" fmla="*/ 23 w 45"/>
                <a:gd name="T31" fmla="*/ 0 h 46"/>
                <a:gd name="T32" fmla="*/ 23 w 45"/>
                <a:gd name="T33" fmla="*/ 0 h 46"/>
                <a:gd name="T34" fmla="*/ 31 w 45"/>
                <a:gd name="T35" fmla="*/ 2 h 46"/>
                <a:gd name="T36" fmla="*/ 39 w 45"/>
                <a:gd name="T37" fmla="*/ 7 h 46"/>
                <a:gd name="T38" fmla="*/ 44 w 45"/>
                <a:gd name="T39" fmla="*/ 15 h 46"/>
                <a:gd name="T40" fmla="*/ 45 w 45"/>
                <a:gd name="T41" fmla="*/ 23 h 46"/>
                <a:gd name="T42" fmla="*/ 45 w 45"/>
                <a:gd name="T4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lnTo>
                    <a:pt x="45" y="23"/>
                  </a:lnTo>
                  <a:lnTo>
                    <a:pt x="44" y="31"/>
                  </a:lnTo>
                  <a:lnTo>
                    <a:pt x="39" y="39"/>
                  </a:lnTo>
                  <a:lnTo>
                    <a:pt x="31" y="44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13" y="44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39" y="7"/>
                  </a:lnTo>
                  <a:lnTo>
                    <a:pt x="44" y="15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97"/>
            <p:cNvSpPr>
              <a:spLocks/>
            </p:cNvSpPr>
            <p:nvPr/>
          </p:nvSpPr>
          <p:spPr bwMode="auto">
            <a:xfrm>
              <a:off x="8004068" y="3276624"/>
              <a:ext cx="34924" cy="36513"/>
            </a:xfrm>
            <a:custGeom>
              <a:avLst/>
              <a:gdLst>
                <a:gd name="T0" fmla="*/ 45 w 45"/>
                <a:gd name="T1" fmla="*/ 23 h 46"/>
                <a:gd name="T2" fmla="*/ 45 w 45"/>
                <a:gd name="T3" fmla="*/ 23 h 46"/>
                <a:gd name="T4" fmla="*/ 43 w 45"/>
                <a:gd name="T5" fmla="*/ 31 h 46"/>
                <a:gd name="T6" fmla="*/ 38 w 45"/>
                <a:gd name="T7" fmla="*/ 39 h 46"/>
                <a:gd name="T8" fmla="*/ 30 w 45"/>
                <a:gd name="T9" fmla="*/ 44 h 46"/>
                <a:gd name="T10" fmla="*/ 22 w 45"/>
                <a:gd name="T11" fmla="*/ 46 h 46"/>
                <a:gd name="T12" fmla="*/ 22 w 45"/>
                <a:gd name="T13" fmla="*/ 46 h 46"/>
                <a:gd name="T14" fmla="*/ 13 w 45"/>
                <a:gd name="T15" fmla="*/ 44 h 46"/>
                <a:gd name="T16" fmla="*/ 6 w 45"/>
                <a:gd name="T17" fmla="*/ 39 h 46"/>
                <a:gd name="T18" fmla="*/ 1 w 45"/>
                <a:gd name="T19" fmla="*/ 31 h 46"/>
                <a:gd name="T20" fmla="*/ 0 w 45"/>
                <a:gd name="T21" fmla="*/ 23 h 46"/>
                <a:gd name="T22" fmla="*/ 0 w 45"/>
                <a:gd name="T23" fmla="*/ 23 h 46"/>
                <a:gd name="T24" fmla="*/ 1 w 45"/>
                <a:gd name="T25" fmla="*/ 15 h 46"/>
                <a:gd name="T26" fmla="*/ 6 w 45"/>
                <a:gd name="T27" fmla="*/ 7 h 46"/>
                <a:gd name="T28" fmla="*/ 13 w 45"/>
                <a:gd name="T29" fmla="*/ 2 h 46"/>
                <a:gd name="T30" fmla="*/ 22 w 45"/>
                <a:gd name="T31" fmla="*/ 0 h 46"/>
                <a:gd name="T32" fmla="*/ 22 w 45"/>
                <a:gd name="T33" fmla="*/ 0 h 46"/>
                <a:gd name="T34" fmla="*/ 30 w 45"/>
                <a:gd name="T35" fmla="*/ 2 h 46"/>
                <a:gd name="T36" fmla="*/ 38 w 45"/>
                <a:gd name="T37" fmla="*/ 7 h 46"/>
                <a:gd name="T38" fmla="*/ 43 w 45"/>
                <a:gd name="T39" fmla="*/ 15 h 46"/>
                <a:gd name="T40" fmla="*/ 45 w 45"/>
                <a:gd name="T41" fmla="*/ 23 h 46"/>
                <a:gd name="T42" fmla="*/ 45 w 45"/>
                <a:gd name="T4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lnTo>
                    <a:pt x="45" y="23"/>
                  </a:lnTo>
                  <a:lnTo>
                    <a:pt x="43" y="31"/>
                  </a:lnTo>
                  <a:lnTo>
                    <a:pt x="38" y="39"/>
                  </a:lnTo>
                  <a:lnTo>
                    <a:pt x="30" y="44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13" y="44"/>
                  </a:lnTo>
                  <a:lnTo>
                    <a:pt x="6" y="39"/>
                  </a:lnTo>
                  <a:lnTo>
                    <a:pt x="1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8" y="7"/>
                  </a:lnTo>
                  <a:lnTo>
                    <a:pt x="43" y="15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498"/>
            <p:cNvSpPr>
              <a:spLocks/>
            </p:cNvSpPr>
            <p:nvPr/>
          </p:nvSpPr>
          <p:spPr bwMode="auto">
            <a:xfrm>
              <a:off x="8069202" y="3276632"/>
              <a:ext cx="36512" cy="36513"/>
            </a:xfrm>
            <a:custGeom>
              <a:avLst/>
              <a:gdLst>
                <a:gd name="T0" fmla="*/ 45 w 45"/>
                <a:gd name="T1" fmla="*/ 23 h 46"/>
                <a:gd name="T2" fmla="*/ 45 w 45"/>
                <a:gd name="T3" fmla="*/ 23 h 46"/>
                <a:gd name="T4" fmla="*/ 44 w 45"/>
                <a:gd name="T5" fmla="*/ 31 h 46"/>
                <a:gd name="T6" fmla="*/ 39 w 45"/>
                <a:gd name="T7" fmla="*/ 39 h 46"/>
                <a:gd name="T8" fmla="*/ 31 w 45"/>
                <a:gd name="T9" fmla="*/ 44 h 46"/>
                <a:gd name="T10" fmla="*/ 23 w 45"/>
                <a:gd name="T11" fmla="*/ 46 h 46"/>
                <a:gd name="T12" fmla="*/ 23 w 45"/>
                <a:gd name="T13" fmla="*/ 46 h 46"/>
                <a:gd name="T14" fmla="*/ 13 w 45"/>
                <a:gd name="T15" fmla="*/ 44 h 46"/>
                <a:gd name="T16" fmla="*/ 7 w 45"/>
                <a:gd name="T17" fmla="*/ 39 h 46"/>
                <a:gd name="T18" fmla="*/ 2 w 45"/>
                <a:gd name="T19" fmla="*/ 31 h 46"/>
                <a:gd name="T20" fmla="*/ 0 w 45"/>
                <a:gd name="T21" fmla="*/ 23 h 46"/>
                <a:gd name="T22" fmla="*/ 0 w 45"/>
                <a:gd name="T23" fmla="*/ 23 h 46"/>
                <a:gd name="T24" fmla="*/ 2 w 45"/>
                <a:gd name="T25" fmla="*/ 15 h 46"/>
                <a:gd name="T26" fmla="*/ 7 w 45"/>
                <a:gd name="T27" fmla="*/ 7 h 46"/>
                <a:gd name="T28" fmla="*/ 13 w 45"/>
                <a:gd name="T29" fmla="*/ 2 h 46"/>
                <a:gd name="T30" fmla="*/ 23 w 45"/>
                <a:gd name="T31" fmla="*/ 0 h 46"/>
                <a:gd name="T32" fmla="*/ 23 w 45"/>
                <a:gd name="T33" fmla="*/ 0 h 46"/>
                <a:gd name="T34" fmla="*/ 31 w 45"/>
                <a:gd name="T35" fmla="*/ 2 h 46"/>
                <a:gd name="T36" fmla="*/ 39 w 45"/>
                <a:gd name="T37" fmla="*/ 7 h 46"/>
                <a:gd name="T38" fmla="*/ 44 w 45"/>
                <a:gd name="T39" fmla="*/ 15 h 46"/>
                <a:gd name="T40" fmla="*/ 45 w 45"/>
                <a:gd name="T41" fmla="*/ 23 h 46"/>
                <a:gd name="T42" fmla="*/ 45 w 45"/>
                <a:gd name="T4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lnTo>
                    <a:pt x="45" y="23"/>
                  </a:lnTo>
                  <a:lnTo>
                    <a:pt x="44" y="31"/>
                  </a:lnTo>
                  <a:lnTo>
                    <a:pt x="39" y="39"/>
                  </a:lnTo>
                  <a:lnTo>
                    <a:pt x="31" y="44"/>
                  </a:lnTo>
                  <a:lnTo>
                    <a:pt x="23" y="46"/>
                  </a:lnTo>
                  <a:lnTo>
                    <a:pt x="23" y="46"/>
                  </a:lnTo>
                  <a:lnTo>
                    <a:pt x="13" y="44"/>
                  </a:lnTo>
                  <a:lnTo>
                    <a:pt x="7" y="39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7" y="7"/>
                  </a:lnTo>
                  <a:lnTo>
                    <a:pt x="1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2"/>
                  </a:lnTo>
                  <a:lnTo>
                    <a:pt x="39" y="7"/>
                  </a:lnTo>
                  <a:lnTo>
                    <a:pt x="44" y="15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499"/>
            <p:cNvSpPr>
              <a:spLocks noChangeArrowheads="1"/>
            </p:cNvSpPr>
            <p:nvPr/>
          </p:nvSpPr>
          <p:spPr bwMode="auto">
            <a:xfrm>
              <a:off x="7739009" y="3427448"/>
              <a:ext cx="42862" cy="6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00"/>
            <p:cNvSpPr>
              <a:spLocks/>
            </p:cNvSpPr>
            <p:nvPr/>
          </p:nvSpPr>
          <p:spPr bwMode="auto">
            <a:xfrm>
              <a:off x="7751710" y="3381410"/>
              <a:ext cx="33337" cy="34925"/>
            </a:xfrm>
            <a:custGeom>
              <a:avLst/>
              <a:gdLst>
                <a:gd name="T0" fmla="*/ 37 w 42"/>
                <a:gd name="T1" fmla="*/ 42 h 42"/>
                <a:gd name="T2" fmla="*/ 0 w 42"/>
                <a:gd name="T3" fmla="*/ 5 h 42"/>
                <a:gd name="T4" fmla="*/ 4 w 42"/>
                <a:gd name="T5" fmla="*/ 0 h 42"/>
                <a:gd name="T6" fmla="*/ 42 w 42"/>
                <a:gd name="T7" fmla="*/ 37 h 42"/>
                <a:gd name="T8" fmla="*/ 37 w 4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42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42" y="37"/>
                  </a:lnTo>
                  <a:lnTo>
                    <a:pt x="37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01"/>
            <p:cNvSpPr>
              <a:spLocks/>
            </p:cNvSpPr>
            <p:nvPr/>
          </p:nvSpPr>
          <p:spPr bwMode="auto">
            <a:xfrm>
              <a:off x="7751693" y="3444909"/>
              <a:ext cx="33337" cy="34925"/>
            </a:xfrm>
            <a:custGeom>
              <a:avLst/>
              <a:gdLst>
                <a:gd name="T0" fmla="*/ 37 w 42"/>
                <a:gd name="T1" fmla="*/ 0 h 44"/>
                <a:gd name="T2" fmla="*/ 0 w 42"/>
                <a:gd name="T3" fmla="*/ 39 h 44"/>
                <a:gd name="T4" fmla="*/ 4 w 42"/>
                <a:gd name="T5" fmla="*/ 44 h 44"/>
                <a:gd name="T6" fmla="*/ 42 w 42"/>
                <a:gd name="T7" fmla="*/ 7 h 44"/>
                <a:gd name="T8" fmla="*/ 37 w 4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37" y="0"/>
                  </a:moveTo>
                  <a:lnTo>
                    <a:pt x="0" y="39"/>
                  </a:lnTo>
                  <a:lnTo>
                    <a:pt x="4" y="44"/>
                  </a:lnTo>
                  <a:lnTo>
                    <a:pt x="42" y="7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502"/>
            <p:cNvSpPr>
              <a:spLocks noChangeArrowheads="1"/>
            </p:cNvSpPr>
            <p:nvPr/>
          </p:nvSpPr>
          <p:spPr bwMode="auto">
            <a:xfrm>
              <a:off x="8066015" y="3427448"/>
              <a:ext cx="41275" cy="63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503"/>
            <p:cNvSpPr>
              <a:spLocks/>
            </p:cNvSpPr>
            <p:nvPr/>
          </p:nvSpPr>
          <p:spPr bwMode="auto">
            <a:xfrm>
              <a:off x="8061241" y="3381410"/>
              <a:ext cx="33337" cy="34925"/>
            </a:xfrm>
            <a:custGeom>
              <a:avLst/>
              <a:gdLst>
                <a:gd name="T0" fmla="*/ 5 w 42"/>
                <a:gd name="T1" fmla="*/ 42 h 42"/>
                <a:gd name="T2" fmla="*/ 42 w 42"/>
                <a:gd name="T3" fmla="*/ 5 h 42"/>
                <a:gd name="T4" fmla="*/ 38 w 42"/>
                <a:gd name="T5" fmla="*/ 0 h 42"/>
                <a:gd name="T6" fmla="*/ 0 w 42"/>
                <a:gd name="T7" fmla="*/ 37 h 42"/>
                <a:gd name="T8" fmla="*/ 5 w 42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5" y="42"/>
                  </a:moveTo>
                  <a:lnTo>
                    <a:pt x="42" y="5"/>
                  </a:lnTo>
                  <a:lnTo>
                    <a:pt x="38" y="0"/>
                  </a:lnTo>
                  <a:lnTo>
                    <a:pt x="0" y="37"/>
                  </a:lnTo>
                  <a:lnTo>
                    <a:pt x="5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504"/>
            <p:cNvSpPr>
              <a:spLocks/>
            </p:cNvSpPr>
            <p:nvPr/>
          </p:nvSpPr>
          <p:spPr bwMode="auto">
            <a:xfrm>
              <a:off x="8061249" y="3444909"/>
              <a:ext cx="33337" cy="34925"/>
            </a:xfrm>
            <a:custGeom>
              <a:avLst/>
              <a:gdLst>
                <a:gd name="T0" fmla="*/ 5 w 42"/>
                <a:gd name="T1" fmla="*/ 0 h 44"/>
                <a:gd name="T2" fmla="*/ 42 w 42"/>
                <a:gd name="T3" fmla="*/ 39 h 44"/>
                <a:gd name="T4" fmla="*/ 38 w 42"/>
                <a:gd name="T5" fmla="*/ 44 h 44"/>
                <a:gd name="T6" fmla="*/ 0 w 42"/>
                <a:gd name="T7" fmla="*/ 7 h 44"/>
                <a:gd name="T8" fmla="*/ 5 w 42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5" y="0"/>
                  </a:moveTo>
                  <a:lnTo>
                    <a:pt x="42" y="39"/>
                  </a:lnTo>
                  <a:lnTo>
                    <a:pt x="38" y="44"/>
                  </a:lnTo>
                  <a:lnTo>
                    <a:pt x="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05"/>
            <p:cNvSpPr>
              <a:spLocks/>
            </p:cNvSpPr>
            <p:nvPr/>
          </p:nvSpPr>
          <p:spPr bwMode="auto">
            <a:xfrm>
              <a:off x="7807253" y="3381410"/>
              <a:ext cx="231773" cy="98427"/>
            </a:xfrm>
            <a:custGeom>
              <a:avLst/>
              <a:gdLst>
                <a:gd name="T0" fmla="*/ 293 w 293"/>
                <a:gd name="T1" fmla="*/ 108 h 123"/>
                <a:gd name="T2" fmla="*/ 293 w 293"/>
                <a:gd name="T3" fmla="*/ 108 h 123"/>
                <a:gd name="T4" fmla="*/ 291 w 293"/>
                <a:gd name="T5" fmla="*/ 113 h 123"/>
                <a:gd name="T6" fmla="*/ 288 w 293"/>
                <a:gd name="T7" fmla="*/ 118 h 123"/>
                <a:gd name="T8" fmla="*/ 283 w 293"/>
                <a:gd name="T9" fmla="*/ 121 h 123"/>
                <a:gd name="T10" fmla="*/ 278 w 293"/>
                <a:gd name="T11" fmla="*/ 123 h 123"/>
                <a:gd name="T12" fmla="*/ 15 w 293"/>
                <a:gd name="T13" fmla="*/ 123 h 123"/>
                <a:gd name="T14" fmla="*/ 15 w 293"/>
                <a:gd name="T15" fmla="*/ 123 h 123"/>
                <a:gd name="T16" fmla="*/ 10 w 293"/>
                <a:gd name="T17" fmla="*/ 121 h 123"/>
                <a:gd name="T18" fmla="*/ 5 w 293"/>
                <a:gd name="T19" fmla="*/ 118 h 123"/>
                <a:gd name="T20" fmla="*/ 2 w 293"/>
                <a:gd name="T21" fmla="*/ 113 h 123"/>
                <a:gd name="T22" fmla="*/ 0 w 293"/>
                <a:gd name="T23" fmla="*/ 108 h 123"/>
                <a:gd name="T24" fmla="*/ 0 w 293"/>
                <a:gd name="T25" fmla="*/ 15 h 123"/>
                <a:gd name="T26" fmla="*/ 0 w 293"/>
                <a:gd name="T27" fmla="*/ 15 h 123"/>
                <a:gd name="T28" fmla="*/ 2 w 293"/>
                <a:gd name="T29" fmla="*/ 8 h 123"/>
                <a:gd name="T30" fmla="*/ 5 w 293"/>
                <a:gd name="T31" fmla="*/ 3 h 123"/>
                <a:gd name="T32" fmla="*/ 10 w 293"/>
                <a:gd name="T33" fmla="*/ 0 h 123"/>
                <a:gd name="T34" fmla="*/ 15 w 293"/>
                <a:gd name="T35" fmla="*/ 0 h 123"/>
                <a:gd name="T36" fmla="*/ 278 w 293"/>
                <a:gd name="T37" fmla="*/ 0 h 123"/>
                <a:gd name="T38" fmla="*/ 278 w 293"/>
                <a:gd name="T39" fmla="*/ 0 h 123"/>
                <a:gd name="T40" fmla="*/ 283 w 293"/>
                <a:gd name="T41" fmla="*/ 0 h 123"/>
                <a:gd name="T42" fmla="*/ 288 w 293"/>
                <a:gd name="T43" fmla="*/ 3 h 123"/>
                <a:gd name="T44" fmla="*/ 291 w 293"/>
                <a:gd name="T45" fmla="*/ 8 h 123"/>
                <a:gd name="T46" fmla="*/ 293 w 293"/>
                <a:gd name="T47" fmla="*/ 15 h 123"/>
                <a:gd name="T48" fmla="*/ 293 w 293"/>
                <a:gd name="T49" fmla="*/ 10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3" h="123">
                  <a:moveTo>
                    <a:pt x="293" y="108"/>
                  </a:moveTo>
                  <a:lnTo>
                    <a:pt x="293" y="108"/>
                  </a:lnTo>
                  <a:lnTo>
                    <a:pt x="291" y="113"/>
                  </a:lnTo>
                  <a:lnTo>
                    <a:pt x="288" y="118"/>
                  </a:lnTo>
                  <a:lnTo>
                    <a:pt x="283" y="121"/>
                  </a:lnTo>
                  <a:lnTo>
                    <a:pt x="278" y="123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10" y="121"/>
                  </a:lnTo>
                  <a:lnTo>
                    <a:pt x="5" y="118"/>
                  </a:lnTo>
                  <a:lnTo>
                    <a:pt x="2" y="113"/>
                  </a:lnTo>
                  <a:lnTo>
                    <a:pt x="0" y="10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8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83" y="0"/>
                  </a:lnTo>
                  <a:lnTo>
                    <a:pt x="288" y="3"/>
                  </a:lnTo>
                  <a:lnTo>
                    <a:pt x="291" y="8"/>
                  </a:lnTo>
                  <a:lnTo>
                    <a:pt x="293" y="15"/>
                  </a:lnTo>
                  <a:lnTo>
                    <a:pt x="293" y="10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506"/>
            <p:cNvSpPr>
              <a:spLocks/>
            </p:cNvSpPr>
            <p:nvPr/>
          </p:nvSpPr>
          <p:spPr bwMode="auto">
            <a:xfrm>
              <a:off x="7807253" y="3381410"/>
              <a:ext cx="231773" cy="98427"/>
            </a:xfrm>
            <a:custGeom>
              <a:avLst/>
              <a:gdLst>
                <a:gd name="T0" fmla="*/ 293 w 293"/>
                <a:gd name="T1" fmla="*/ 108 h 123"/>
                <a:gd name="T2" fmla="*/ 293 w 293"/>
                <a:gd name="T3" fmla="*/ 108 h 123"/>
                <a:gd name="T4" fmla="*/ 291 w 293"/>
                <a:gd name="T5" fmla="*/ 113 h 123"/>
                <a:gd name="T6" fmla="*/ 288 w 293"/>
                <a:gd name="T7" fmla="*/ 118 h 123"/>
                <a:gd name="T8" fmla="*/ 283 w 293"/>
                <a:gd name="T9" fmla="*/ 121 h 123"/>
                <a:gd name="T10" fmla="*/ 278 w 293"/>
                <a:gd name="T11" fmla="*/ 123 h 123"/>
                <a:gd name="T12" fmla="*/ 15 w 293"/>
                <a:gd name="T13" fmla="*/ 123 h 123"/>
                <a:gd name="T14" fmla="*/ 15 w 293"/>
                <a:gd name="T15" fmla="*/ 123 h 123"/>
                <a:gd name="T16" fmla="*/ 10 w 293"/>
                <a:gd name="T17" fmla="*/ 121 h 123"/>
                <a:gd name="T18" fmla="*/ 5 w 293"/>
                <a:gd name="T19" fmla="*/ 118 h 123"/>
                <a:gd name="T20" fmla="*/ 2 w 293"/>
                <a:gd name="T21" fmla="*/ 113 h 123"/>
                <a:gd name="T22" fmla="*/ 0 w 293"/>
                <a:gd name="T23" fmla="*/ 108 h 123"/>
                <a:gd name="T24" fmla="*/ 0 w 293"/>
                <a:gd name="T25" fmla="*/ 15 h 123"/>
                <a:gd name="T26" fmla="*/ 0 w 293"/>
                <a:gd name="T27" fmla="*/ 15 h 123"/>
                <a:gd name="T28" fmla="*/ 2 w 293"/>
                <a:gd name="T29" fmla="*/ 8 h 123"/>
                <a:gd name="T30" fmla="*/ 5 w 293"/>
                <a:gd name="T31" fmla="*/ 3 h 123"/>
                <a:gd name="T32" fmla="*/ 10 w 293"/>
                <a:gd name="T33" fmla="*/ 0 h 123"/>
                <a:gd name="T34" fmla="*/ 15 w 293"/>
                <a:gd name="T35" fmla="*/ 0 h 123"/>
                <a:gd name="T36" fmla="*/ 278 w 293"/>
                <a:gd name="T37" fmla="*/ 0 h 123"/>
                <a:gd name="T38" fmla="*/ 278 w 293"/>
                <a:gd name="T39" fmla="*/ 0 h 123"/>
                <a:gd name="T40" fmla="*/ 283 w 293"/>
                <a:gd name="T41" fmla="*/ 0 h 123"/>
                <a:gd name="T42" fmla="*/ 288 w 293"/>
                <a:gd name="T43" fmla="*/ 3 h 123"/>
                <a:gd name="T44" fmla="*/ 291 w 293"/>
                <a:gd name="T45" fmla="*/ 8 h 123"/>
                <a:gd name="T46" fmla="*/ 293 w 293"/>
                <a:gd name="T47" fmla="*/ 15 h 123"/>
                <a:gd name="T48" fmla="*/ 293 w 293"/>
                <a:gd name="T49" fmla="*/ 10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3" h="123">
                  <a:moveTo>
                    <a:pt x="293" y="108"/>
                  </a:moveTo>
                  <a:lnTo>
                    <a:pt x="293" y="108"/>
                  </a:lnTo>
                  <a:lnTo>
                    <a:pt x="291" y="113"/>
                  </a:lnTo>
                  <a:lnTo>
                    <a:pt x="288" y="118"/>
                  </a:lnTo>
                  <a:lnTo>
                    <a:pt x="283" y="121"/>
                  </a:lnTo>
                  <a:lnTo>
                    <a:pt x="278" y="123"/>
                  </a:lnTo>
                  <a:lnTo>
                    <a:pt x="15" y="123"/>
                  </a:lnTo>
                  <a:lnTo>
                    <a:pt x="15" y="123"/>
                  </a:lnTo>
                  <a:lnTo>
                    <a:pt x="10" y="121"/>
                  </a:lnTo>
                  <a:lnTo>
                    <a:pt x="5" y="118"/>
                  </a:lnTo>
                  <a:lnTo>
                    <a:pt x="2" y="113"/>
                  </a:lnTo>
                  <a:lnTo>
                    <a:pt x="0" y="10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8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83" y="0"/>
                  </a:lnTo>
                  <a:lnTo>
                    <a:pt x="288" y="3"/>
                  </a:lnTo>
                  <a:lnTo>
                    <a:pt x="291" y="8"/>
                  </a:lnTo>
                  <a:lnTo>
                    <a:pt x="293" y="15"/>
                  </a:lnTo>
                  <a:lnTo>
                    <a:pt x="293" y="1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07"/>
            <p:cNvSpPr>
              <a:spLocks noEditPoints="1"/>
            </p:cNvSpPr>
            <p:nvPr/>
          </p:nvSpPr>
          <p:spPr bwMode="auto">
            <a:xfrm>
              <a:off x="7869164" y="3411572"/>
              <a:ext cx="107948" cy="38100"/>
            </a:xfrm>
            <a:custGeom>
              <a:avLst/>
              <a:gdLst>
                <a:gd name="T0" fmla="*/ 31 w 136"/>
                <a:gd name="T1" fmla="*/ 23 h 49"/>
                <a:gd name="T2" fmla="*/ 35 w 136"/>
                <a:gd name="T3" fmla="*/ 18 h 49"/>
                <a:gd name="T4" fmla="*/ 39 w 136"/>
                <a:gd name="T5" fmla="*/ 11 h 49"/>
                <a:gd name="T6" fmla="*/ 37 w 136"/>
                <a:gd name="T7" fmla="*/ 7 h 49"/>
                <a:gd name="T8" fmla="*/ 32 w 136"/>
                <a:gd name="T9" fmla="*/ 2 h 49"/>
                <a:gd name="T10" fmla="*/ 27 w 136"/>
                <a:gd name="T11" fmla="*/ 0 h 49"/>
                <a:gd name="T12" fmla="*/ 19 w 136"/>
                <a:gd name="T13" fmla="*/ 0 h 49"/>
                <a:gd name="T14" fmla="*/ 0 w 136"/>
                <a:gd name="T15" fmla="*/ 47 h 49"/>
                <a:gd name="T16" fmla="*/ 16 w 136"/>
                <a:gd name="T17" fmla="*/ 47 h 49"/>
                <a:gd name="T18" fmla="*/ 27 w 136"/>
                <a:gd name="T19" fmla="*/ 47 h 49"/>
                <a:gd name="T20" fmla="*/ 34 w 136"/>
                <a:gd name="T21" fmla="*/ 45 h 49"/>
                <a:gd name="T22" fmla="*/ 39 w 136"/>
                <a:gd name="T23" fmla="*/ 41 h 49"/>
                <a:gd name="T24" fmla="*/ 40 w 136"/>
                <a:gd name="T25" fmla="*/ 34 h 49"/>
                <a:gd name="T26" fmla="*/ 39 w 136"/>
                <a:gd name="T27" fmla="*/ 26 h 49"/>
                <a:gd name="T28" fmla="*/ 35 w 136"/>
                <a:gd name="T29" fmla="*/ 24 h 49"/>
                <a:gd name="T30" fmla="*/ 10 w 136"/>
                <a:gd name="T31" fmla="*/ 8 h 49"/>
                <a:gd name="T32" fmla="*/ 16 w 136"/>
                <a:gd name="T33" fmla="*/ 8 h 49"/>
                <a:gd name="T34" fmla="*/ 24 w 136"/>
                <a:gd name="T35" fmla="*/ 8 h 49"/>
                <a:gd name="T36" fmla="*/ 27 w 136"/>
                <a:gd name="T37" fmla="*/ 10 h 49"/>
                <a:gd name="T38" fmla="*/ 29 w 136"/>
                <a:gd name="T39" fmla="*/ 13 h 49"/>
                <a:gd name="T40" fmla="*/ 27 w 136"/>
                <a:gd name="T41" fmla="*/ 16 h 49"/>
                <a:gd name="T42" fmla="*/ 22 w 136"/>
                <a:gd name="T43" fmla="*/ 18 h 49"/>
                <a:gd name="T44" fmla="*/ 10 w 136"/>
                <a:gd name="T45" fmla="*/ 20 h 49"/>
                <a:gd name="T46" fmla="*/ 29 w 136"/>
                <a:gd name="T47" fmla="*/ 37 h 49"/>
                <a:gd name="T48" fmla="*/ 26 w 136"/>
                <a:gd name="T49" fmla="*/ 39 h 49"/>
                <a:gd name="T50" fmla="*/ 19 w 136"/>
                <a:gd name="T51" fmla="*/ 39 h 49"/>
                <a:gd name="T52" fmla="*/ 10 w 136"/>
                <a:gd name="T53" fmla="*/ 26 h 49"/>
                <a:gd name="T54" fmla="*/ 18 w 136"/>
                <a:gd name="T55" fmla="*/ 26 h 49"/>
                <a:gd name="T56" fmla="*/ 26 w 136"/>
                <a:gd name="T57" fmla="*/ 28 h 49"/>
                <a:gd name="T58" fmla="*/ 29 w 136"/>
                <a:gd name="T59" fmla="*/ 29 h 49"/>
                <a:gd name="T60" fmla="*/ 31 w 136"/>
                <a:gd name="T61" fmla="*/ 33 h 49"/>
                <a:gd name="T62" fmla="*/ 77 w 136"/>
                <a:gd name="T63" fmla="*/ 0 h 49"/>
                <a:gd name="T64" fmla="*/ 87 w 136"/>
                <a:gd name="T65" fmla="*/ 24 h 49"/>
                <a:gd name="T66" fmla="*/ 86 w 136"/>
                <a:gd name="T67" fmla="*/ 37 h 49"/>
                <a:gd name="T68" fmla="*/ 82 w 136"/>
                <a:gd name="T69" fmla="*/ 42 h 49"/>
                <a:gd name="T70" fmla="*/ 77 w 136"/>
                <a:gd name="T71" fmla="*/ 47 h 49"/>
                <a:gd name="T72" fmla="*/ 68 w 136"/>
                <a:gd name="T73" fmla="*/ 49 h 49"/>
                <a:gd name="T74" fmla="*/ 61 w 136"/>
                <a:gd name="T75" fmla="*/ 49 h 49"/>
                <a:gd name="T76" fmla="*/ 58 w 136"/>
                <a:gd name="T77" fmla="*/ 47 h 49"/>
                <a:gd name="T78" fmla="*/ 52 w 136"/>
                <a:gd name="T79" fmla="*/ 42 h 49"/>
                <a:gd name="T80" fmla="*/ 50 w 136"/>
                <a:gd name="T81" fmla="*/ 37 h 49"/>
                <a:gd name="T82" fmla="*/ 48 w 136"/>
                <a:gd name="T83" fmla="*/ 0 h 49"/>
                <a:gd name="T84" fmla="*/ 58 w 136"/>
                <a:gd name="T85" fmla="*/ 26 h 49"/>
                <a:gd name="T86" fmla="*/ 58 w 136"/>
                <a:gd name="T87" fmla="*/ 34 h 49"/>
                <a:gd name="T88" fmla="*/ 60 w 136"/>
                <a:gd name="T89" fmla="*/ 36 h 49"/>
                <a:gd name="T90" fmla="*/ 61 w 136"/>
                <a:gd name="T91" fmla="*/ 39 h 49"/>
                <a:gd name="T92" fmla="*/ 68 w 136"/>
                <a:gd name="T93" fmla="*/ 41 h 49"/>
                <a:gd name="T94" fmla="*/ 71 w 136"/>
                <a:gd name="T95" fmla="*/ 39 h 49"/>
                <a:gd name="T96" fmla="*/ 74 w 136"/>
                <a:gd name="T97" fmla="*/ 39 h 49"/>
                <a:gd name="T98" fmla="*/ 76 w 136"/>
                <a:gd name="T99" fmla="*/ 34 h 49"/>
                <a:gd name="T100" fmla="*/ 77 w 136"/>
                <a:gd name="T101" fmla="*/ 0 h 49"/>
                <a:gd name="T102" fmla="*/ 119 w 136"/>
                <a:gd name="T103" fmla="*/ 28 h 49"/>
                <a:gd name="T104" fmla="*/ 110 w 136"/>
                <a:gd name="T105" fmla="*/ 47 h 49"/>
                <a:gd name="T106" fmla="*/ 92 w 136"/>
                <a:gd name="T107" fmla="*/ 0 h 49"/>
                <a:gd name="T108" fmla="*/ 115 w 136"/>
                <a:gd name="T109" fmla="*/ 18 h 49"/>
                <a:gd name="T110" fmla="*/ 136 w 136"/>
                <a:gd name="T1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6" h="49">
                  <a:moveTo>
                    <a:pt x="31" y="23"/>
                  </a:moveTo>
                  <a:lnTo>
                    <a:pt x="31" y="23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29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5" y="24"/>
                  </a:lnTo>
                  <a:lnTo>
                    <a:pt x="31" y="23"/>
                  </a:lnTo>
                  <a:close/>
                  <a:moveTo>
                    <a:pt x="10" y="8"/>
                  </a:moveTo>
                  <a:lnTo>
                    <a:pt x="16" y="8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6" y="20"/>
                  </a:lnTo>
                  <a:lnTo>
                    <a:pt x="10" y="20"/>
                  </a:lnTo>
                  <a:lnTo>
                    <a:pt x="10" y="8"/>
                  </a:lnTo>
                  <a:close/>
                  <a:moveTo>
                    <a:pt x="29" y="37"/>
                  </a:moveTo>
                  <a:lnTo>
                    <a:pt x="29" y="37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19" y="39"/>
                  </a:lnTo>
                  <a:lnTo>
                    <a:pt x="10" y="39"/>
                  </a:lnTo>
                  <a:lnTo>
                    <a:pt x="1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9" y="37"/>
                  </a:lnTo>
                  <a:close/>
                  <a:moveTo>
                    <a:pt x="77" y="0"/>
                  </a:moveTo>
                  <a:lnTo>
                    <a:pt x="87" y="0"/>
                  </a:lnTo>
                  <a:lnTo>
                    <a:pt x="87" y="24"/>
                  </a:lnTo>
                  <a:lnTo>
                    <a:pt x="87" y="24"/>
                  </a:lnTo>
                  <a:lnTo>
                    <a:pt x="86" y="37"/>
                  </a:lnTo>
                  <a:lnTo>
                    <a:pt x="86" y="37"/>
                  </a:lnTo>
                  <a:lnTo>
                    <a:pt x="82" y="42"/>
                  </a:lnTo>
                  <a:lnTo>
                    <a:pt x="82" y="42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68" y="49"/>
                  </a:lnTo>
                  <a:lnTo>
                    <a:pt x="68" y="49"/>
                  </a:lnTo>
                  <a:lnTo>
                    <a:pt x="61" y="49"/>
                  </a:lnTo>
                  <a:lnTo>
                    <a:pt x="58" y="47"/>
                  </a:lnTo>
                  <a:lnTo>
                    <a:pt x="58" y="47"/>
                  </a:lnTo>
                  <a:lnTo>
                    <a:pt x="52" y="42"/>
                  </a:lnTo>
                  <a:lnTo>
                    <a:pt x="52" y="42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48" y="24"/>
                  </a:lnTo>
                  <a:lnTo>
                    <a:pt x="48" y="0"/>
                  </a:lnTo>
                  <a:lnTo>
                    <a:pt x="58" y="0"/>
                  </a:lnTo>
                  <a:lnTo>
                    <a:pt x="58" y="26"/>
                  </a:lnTo>
                  <a:lnTo>
                    <a:pt x="58" y="26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60" y="36"/>
                  </a:lnTo>
                  <a:lnTo>
                    <a:pt x="61" y="39"/>
                  </a:lnTo>
                  <a:lnTo>
                    <a:pt x="61" y="39"/>
                  </a:lnTo>
                  <a:lnTo>
                    <a:pt x="65" y="39"/>
                  </a:lnTo>
                  <a:lnTo>
                    <a:pt x="68" y="41"/>
                  </a:lnTo>
                  <a:lnTo>
                    <a:pt x="68" y="41"/>
                  </a:lnTo>
                  <a:lnTo>
                    <a:pt x="71" y="39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7" y="26"/>
                  </a:lnTo>
                  <a:lnTo>
                    <a:pt x="77" y="0"/>
                  </a:lnTo>
                  <a:close/>
                  <a:moveTo>
                    <a:pt x="136" y="0"/>
                  </a:moveTo>
                  <a:lnTo>
                    <a:pt x="119" y="28"/>
                  </a:lnTo>
                  <a:lnTo>
                    <a:pt x="119" y="47"/>
                  </a:lnTo>
                  <a:lnTo>
                    <a:pt x="110" y="47"/>
                  </a:lnTo>
                  <a:lnTo>
                    <a:pt x="110" y="28"/>
                  </a:lnTo>
                  <a:lnTo>
                    <a:pt x="92" y="0"/>
                  </a:lnTo>
                  <a:lnTo>
                    <a:pt x="103" y="0"/>
                  </a:lnTo>
                  <a:lnTo>
                    <a:pt x="115" y="18"/>
                  </a:lnTo>
                  <a:lnTo>
                    <a:pt x="126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508"/>
            <p:cNvSpPr>
              <a:spLocks/>
            </p:cNvSpPr>
            <p:nvPr/>
          </p:nvSpPr>
          <p:spPr bwMode="auto">
            <a:xfrm>
              <a:off x="7869164" y="3411572"/>
              <a:ext cx="31749" cy="38100"/>
            </a:xfrm>
            <a:custGeom>
              <a:avLst/>
              <a:gdLst>
                <a:gd name="T0" fmla="*/ 31 w 40"/>
                <a:gd name="T1" fmla="*/ 23 h 47"/>
                <a:gd name="T2" fmla="*/ 31 w 40"/>
                <a:gd name="T3" fmla="*/ 23 h 47"/>
                <a:gd name="T4" fmla="*/ 34 w 40"/>
                <a:gd name="T5" fmla="*/ 20 h 47"/>
                <a:gd name="T6" fmla="*/ 35 w 40"/>
                <a:gd name="T7" fmla="*/ 18 h 47"/>
                <a:gd name="T8" fmla="*/ 35 w 40"/>
                <a:gd name="T9" fmla="*/ 18 h 47"/>
                <a:gd name="T10" fmla="*/ 39 w 40"/>
                <a:gd name="T11" fmla="*/ 11 h 47"/>
                <a:gd name="T12" fmla="*/ 39 w 40"/>
                <a:gd name="T13" fmla="*/ 11 h 47"/>
                <a:gd name="T14" fmla="*/ 37 w 40"/>
                <a:gd name="T15" fmla="*/ 7 h 47"/>
                <a:gd name="T16" fmla="*/ 37 w 40"/>
                <a:gd name="T17" fmla="*/ 7 h 47"/>
                <a:gd name="T18" fmla="*/ 32 w 40"/>
                <a:gd name="T19" fmla="*/ 2 h 47"/>
                <a:gd name="T20" fmla="*/ 32 w 40"/>
                <a:gd name="T21" fmla="*/ 2 h 47"/>
                <a:gd name="T22" fmla="*/ 27 w 40"/>
                <a:gd name="T23" fmla="*/ 0 h 47"/>
                <a:gd name="T24" fmla="*/ 27 w 40"/>
                <a:gd name="T25" fmla="*/ 0 h 47"/>
                <a:gd name="T26" fmla="*/ 19 w 40"/>
                <a:gd name="T27" fmla="*/ 0 h 47"/>
                <a:gd name="T28" fmla="*/ 0 w 40"/>
                <a:gd name="T29" fmla="*/ 0 h 47"/>
                <a:gd name="T30" fmla="*/ 0 w 40"/>
                <a:gd name="T31" fmla="*/ 47 h 47"/>
                <a:gd name="T32" fmla="*/ 16 w 40"/>
                <a:gd name="T33" fmla="*/ 47 h 47"/>
                <a:gd name="T34" fmla="*/ 16 w 40"/>
                <a:gd name="T35" fmla="*/ 47 h 47"/>
                <a:gd name="T36" fmla="*/ 27 w 40"/>
                <a:gd name="T37" fmla="*/ 47 h 47"/>
                <a:gd name="T38" fmla="*/ 27 w 40"/>
                <a:gd name="T39" fmla="*/ 47 h 47"/>
                <a:gd name="T40" fmla="*/ 34 w 40"/>
                <a:gd name="T41" fmla="*/ 45 h 47"/>
                <a:gd name="T42" fmla="*/ 34 w 40"/>
                <a:gd name="T43" fmla="*/ 45 h 47"/>
                <a:gd name="T44" fmla="*/ 39 w 40"/>
                <a:gd name="T45" fmla="*/ 41 h 47"/>
                <a:gd name="T46" fmla="*/ 39 w 40"/>
                <a:gd name="T47" fmla="*/ 41 h 47"/>
                <a:gd name="T48" fmla="*/ 40 w 40"/>
                <a:gd name="T49" fmla="*/ 34 h 47"/>
                <a:gd name="T50" fmla="*/ 40 w 40"/>
                <a:gd name="T51" fmla="*/ 34 h 47"/>
                <a:gd name="T52" fmla="*/ 40 w 40"/>
                <a:gd name="T53" fmla="*/ 29 h 47"/>
                <a:gd name="T54" fmla="*/ 39 w 40"/>
                <a:gd name="T55" fmla="*/ 26 h 47"/>
                <a:gd name="T56" fmla="*/ 39 w 40"/>
                <a:gd name="T57" fmla="*/ 26 h 47"/>
                <a:gd name="T58" fmla="*/ 35 w 40"/>
                <a:gd name="T59" fmla="*/ 24 h 47"/>
                <a:gd name="T60" fmla="*/ 31 w 40"/>
                <a:gd name="T61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47">
                  <a:moveTo>
                    <a:pt x="31" y="23"/>
                  </a:moveTo>
                  <a:lnTo>
                    <a:pt x="31" y="23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9" y="41"/>
                  </a:lnTo>
                  <a:lnTo>
                    <a:pt x="39" y="41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29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5" y="24"/>
                  </a:lnTo>
                  <a:lnTo>
                    <a:pt x="31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09"/>
            <p:cNvSpPr>
              <a:spLocks/>
            </p:cNvSpPr>
            <p:nvPr/>
          </p:nvSpPr>
          <p:spPr bwMode="auto">
            <a:xfrm>
              <a:off x="7877102" y="3417922"/>
              <a:ext cx="14288" cy="9526"/>
            </a:xfrm>
            <a:custGeom>
              <a:avLst/>
              <a:gdLst>
                <a:gd name="T0" fmla="*/ 0 w 19"/>
                <a:gd name="T1" fmla="*/ 0 h 12"/>
                <a:gd name="T2" fmla="*/ 6 w 19"/>
                <a:gd name="T3" fmla="*/ 0 h 12"/>
                <a:gd name="T4" fmla="*/ 6 w 19"/>
                <a:gd name="T5" fmla="*/ 0 h 12"/>
                <a:gd name="T6" fmla="*/ 14 w 19"/>
                <a:gd name="T7" fmla="*/ 0 h 12"/>
                <a:gd name="T8" fmla="*/ 14 w 19"/>
                <a:gd name="T9" fmla="*/ 0 h 12"/>
                <a:gd name="T10" fmla="*/ 17 w 19"/>
                <a:gd name="T11" fmla="*/ 2 h 12"/>
                <a:gd name="T12" fmla="*/ 17 w 19"/>
                <a:gd name="T13" fmla="*/ 2 h 12"/>
                <a:gd name="T14" fmla="*/ 19 w 19"/>
                <a:gd name="T15" fmla="*/ 5 h 12"/>
                <a:gd name="T16" fmla="*/ 19 w 19"/>
                <a:gd name="T17" fmla="*/ 5 h 12"/>
                <a:gd name="T18" fmla="*/ 17 w 19"/>
                <a:gd name="T19" fmla="*/ 8 h 12"/>
                <a:gd name="T20" fmla="*/ 17 w 19"/>
                <a:gd name="T21" fmla="*/ 8 h 12"/>
                <a:gd name="T22" fmla="*/ 12 w 19"/>
                <a:gd name="T23" fmla="*/ 10 h 12"/>
                <a:gd name="T24" fmla="*/ 12 w 19"/>
                <a:gd name="T25" fmla="*/ 10 h 12"/>
                <a:gd name="T26" fmla="*/ 6 w 19"/>
                <a:gd name="T27" fmla="*/ 12 h 12"/>
                <a:gd name="T28" fmla="*/ 0 w 19"/>
                <a:gd name="T29" fmla="*/ 12 h 12"/>
                <a:gd name="T30" fmla="*/ 0 w 19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2">
                  <a:moveTo>
                    <a:pt x="0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12"/>
                  </a:lnTo>
                  <a:lnTo>
                    <a:pt x="0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510"/>
            <p:cNvSpPr>
              <a:spLocks/>
            </p:cNvSpPr>
            <p:nvPr/>
          </p:nvSpPr>
          <p:spPr bwMode="auto">
            <a:xfrm>
              <a:off x="7877102" y="3432208"/>
              <a:ext cx="15876" cy="9526"/>
            </a:xfrm>
            <a:custGeom>
              <a:avLst/>
              <a:gdLst>
                <a:gd name="T0" fmla="*/ 19 w 21"/>
                <a:gd name="T1" fmla="*/ 11 h 13"/>
                <a:gd name="T2" fmla="*/ 19 w 21"/>
                <a:gd name="T3" fmla="*/ 11 h 13"/>
                <a:gd name="T4" fmla="*/ 16 w 21"/>
                <a:gd name="T5" fmla="*/ 13 h 13"/>
                <a:gd name="T6" fmla="*/ 16 w 21"/>
                <a:gd name="T7" fmla="*/ 13 h 13"/>
                <a:gd name="T8" fmla="*/ 9 w 21"/>
                <a:gd name="T9" fmla="*/ 13 h 13"/>
                <a:gd name="T10" fmla="*/ 0 w 21"/>
                <a:gd name="T11" fmla="*/ 13 h 13"/>
                <a:gd name="T12" fmla="*/ 0 w 21"/>
                <a:gd name="T13" fmla="*/ 0 h 13"/>
                <a:gd name="T14" fmla="*/ 8 w 21"/>
                <a:gd name="T15" fmla="*/ 0 h 13"/>
                <a:gd name="T16" fmla="*/ 8 w 21"/>
                <a:gd name="T17" fmla="*/ 0 h 13"/>
                <a:gd name="T18" fmla="*/ 16 w 21"/>
                <a:gd name="T19" fmla="*/ 2 h 13"/>
                <a:gd name="T20" fmla="*/ 16 w 21"/>
                <a:gd name="T21" fmla="*/ 2 h 13"/>
                <a:gd name="T22" fmla="*/ 19 w 21"/>
                <a:gd name="T23" fmla="*/ 3 h 13"/>
                <a:gd name="T24" fmla="*/ 19 w 21"/>
                <a:gd name="T25" fmla="*/ 3 h 13"/>
                <a:gd name="T26" fmla="*/ 21 w 21"/>
                <a:gd name="T27" fmla="*/ 7 h 13"/>
                <a:gd name="T28" fmla="*/ 21 w 21"/>
                <a:gd name="T29" fmla="*/ 7 h 13"/>
                <a:gd name="T30" fmla="*/ 19 w 21"/>
                <a:gd name="T3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13">
                  <a:moveTo>
                    <a:pt x="19" y="11"/>
                  </a:moveTo>
                  <a:lnTo>
                    <a:pt x="19" y="11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9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9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511"/>
            <p:cNvSpPr>
              <a:spLocks/>
            </p:cNvSpPr>
            <p:nvPr/>
          </p:nvSpPr>
          <p:spPr bwMode="auto">
            <a:xfrm>
              <a:off x="7907263" y="3411572"/>
              <a:ext cx="31749" cy="38100"/>
            </a:xfrm>
            <a:custGeom>
              <a:avLst/>
              <a:gdLst>
                <a:gd name="T0" fmla="*/ 29 w 39"/>
                <a:gd name="T1" fmla="*/ 0 h 49"/>
                <a:gd name="T2" fmla="*/ 39 w 39"/>
                <a:gd name="T3" fmla="*/ 0 h 49"/>
                <a:gd name="T4" fmla="*/ 39 w 39"/>
                <a:gd name="T5" fmla="*/ 24 h 49"/>
                <a:gd name="T6" fmla="*/ 39 w 39"/>
                <a:gd name="T7" fmla="*/ 24 h 49"/>
                <a:gd name="T8" fmla="*/ 38 w 39"/>
                <a:gd name="T9" fmla="*/ 37 h 49"/>
                <a:gd name="T10" fmla="*/ 38 w 39"/>
                <a:gd name="T11" fmla="*/ 37 h 49"/>
                <a:gd name="T12" fmla="*/ 34 w 39"/>
                <a:gd name="T13" fmla="*/ 42 h 49"/>
                <a:gd name="T14" fmla="*/ 34 w 39"/>
                <a:gd name="T15" fmla="*/ 42 h 49"/>
                <a:gd name="T16" fmla="*/ 29 w 39"/>
                <a:gd name="T17" fmla="*/ 47 h 49"/>
                <a:gd name="T18" fmla="*/ 29 w 39"/>
                <a:gd name="T19" fmla="*/ 47 h 49"/>
                <a:gd name="T20" fmla="*/ 20 w 39"/>
                <a:gd name="T21" fmla="*/ 49 h 49"/>
                <a:gd name="T22" fmla="*/ 20 w 39"/>
                <a:gd name="T23" fmla="*/ 49 h 49"/>
                <a:gd name="T24" fmla="*/ 13 w 39"/>
                <a:gd name="T25" fmla="*/ 49 h 49"/>
                <a:gd name="T26" fmla="*/ 10 w 39"/>
                <a:gd name="T27" fmla="*/ 47 h 49"/>
                <a:gd name="T28" fmla="*/ 10 w 39"/>
                <a:gd name="T29" fmla="*/ 47 h 49"/>
                <a:gd name="T30" fmla="*/ 4 w 39"/>
                <a:gd name="T31" fmla="*/ 42 h 49"/>
                <a:gd name="T32" fmla="*/ 4 w 39"/>
                <a:gd name="T33" fmla="*/ 42 h 49"/>
                <a:gd name="T34" fmla="*/ 2 w 39"/>
                <a:gd name="T35" fmla="*/ 37 h 49"/>
                <a:gd name="T36" fmla="*/ 2 w 39"/>
                <a:gd name="T37" fmla="*/ 37 h 49"/>
                <a:gd name="T38" fmla="*/ 0 w 39"/>
                <a:gd name="T39" fmla="*/ 24 h 49"/>
                <a:gd name="T40" fmla="*/ 0 w 39"/>
                <a:gd name="T41" fmla="*/ 0 h 49"/>
                <a:gd name="T42" fmla="*/ 10 w 39"/>
                <a:gd name="T43" fmla="*/ 0 h 49"/>
                <a:gd name="T44" fmla="*/ 10 w 39"/>
                <a:gd name="T45" fmla="*/ 26 h 49"/>
                <a:gd name="T46" fmla="*/ 10 w 39"/>
                <a:gd name="T47" fmla="*/ 26 h 49"/>
                <a:gd name="T48" fmla="*/ 10 w 39"/>
                <a:gd name="T49" fmla="*/ 34 h 49"/>
                <a:gd name="T50" fmla="*/ 10 w 39"/>
                <a:gd name="T51" fmla="*/ 34 h 49"/>
                <a:gd name="T52" fmla="*/ 12 w 39"/>
                <a:gd name="T53" fmla="*/ 36 h 49"/>
                <a:gd name="T54" fmla="*/ 13 w 39"/>
                <a:gd name="T55" fmla="*/ 39 h 49"/>
                <a:gd name="T56" fmla="*/ 13 w 39"/>
                <a:gd name="T57" fmla="*/ 39 h 49"/>
                <a:gd name="T58" fmla="*/ 17 w 39"/>
                <a:gd name="T59" fmla="*/ 39 h 49"/>
                <a:gd name="T60" fmla="*/ 20 w 39"/>
                <a:gd name="T61" fmla="*/ 41 h 49"/>
                <a:gd name="T62" fmla="*/ 20 w 39"/>
                <a:gd name="T63" fmla="*/ 41 h 49"/>
                <a:gd name="T64" fmla="*/ 23 w 39"/>
                <a:gd name="T65" fmla="*/ 39 h 49"/>
                <a:gd name="T66" fmla="*/ 26 w 39"/>
                <a:gd name="T67" fmla="*/ 39 h 49"/>
                <a:gd name="T68" fmla="*/ 26 w 39"/>
                <a:gd name="T69" fmla="*/ 39 h 49"/>
                <a:gd name="T70" fmla="*/ 28 w 39"/>
                <a:gd name="T71" fmla="*/ 34 h 49"/>
                <a:gd name="T72" fmla="*/ 28 w 39"/>
                <a:gd name="T73" fmla="*/ 34 h 49"/>
                <a:gd name="T74" fmla="*/ 29 w 39"/>
                <a:gd name="T75" fmla="*/ 26 h 49"/>
                <a:gd name="T76" fmla="*/ 29 w 39"/>
                <a:gd name="T7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9">
                  <a:moveTo>
                    <a:pt x="29" y="0"/>
                  </a:moveTo>
                  <a:lnTo>
                    <a:pt x="39" y="0"/>
                  </a:lnTo>
                  <a:lnTo>
                    <a:pt x="39" y="24"/>
                  </a:lnTo>
                  <a:lnTo>
                    <a:pt x="39" y="24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29" y="47"/>
                  </a:lnTo>
                  <a:lnTo>
                    <a:pt x="29" y="47"/>
                  </a:lnTo>
                  <a:lnTo>
                    <a:pt x="20" y="49"/>
                  </a:lnTo>
                  <a:lnTo>
                    <a:pt x="20" y="49"/>
                  </a:lnTo>
                  <a:lnTo>
                    <a:pt x="13" y="49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2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2" y="36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17" y="39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23" y="39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9" y="2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512"/>
            <p:cNvSpPr>
              <a:spLocks/>
            </p:cNvSpPr>
            <p:nvPr/>
          </p:nvSpPr>
          <p:spPr bwMode="auto">
            <a:xfrm>
              <a:off x="7942188" y="3411572"/>
              <a:ext cx="34924" cy="38100"/>
            </a:xfrm>
            <a:custGeom>
              <a:avLst/>
              <a:gdLst>
                <a:gd name="T0" fmla="*/ 44 w 44"/>
                <a:gd name="T1" fmla="*/ 0 h 47"/>
                <a:gd name="T2" fmla="*/ 27 w 44"/>
                <a:gd name="T3" fmla="*/ 28 h 47"/>
                <a:gd name="T4" fmla="*/ 27 w 44"/>
                <a:gd name="T5" fmla="*/ 47 h 47"/>
                <a:gd name="T6" fmla="*/ 18 w 44"/>
                <a:gd name="T7" fmla="*/ 47 h 47"/>
                <a:gd name="T8" fmla="*/ 18 w 44"/>
                <a:gd name="T9" fmla="*/ 28 h 47"/>
                <a:gd name="T10" fmla="*/ 0 w 44"/>
                <a:gd name="T11" fmla="*/ 0 h 47"/>
                <a:gd name="T12" fmla="*/ 11 w 44"/>
                <a:gd name="T13" fmla="*/ 0 h 47"/>
                <a:gd name="T14" fmla="*/ 23 w 44"/>
                <a:gd name="T15" fmla="*/ 18 h 47"/>
                <a:gd name="T16" fmla="*/ 34 w 44"/>
                <a:gd name="T17" fmla="*/ 0 h 47"/>
                <a:gd name="T18" fmla="*/ 44 w 44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7">
                  <a:moveTo>
                    <a:pt x="44" y="0"/>
                  </a:moveTo>
                  <a:lnTo>
                    <a:pt x="27" y="28"/>
                  </a:lnTo>
                  <a:lnTo>
                    <a:pt x="27" y="47"/>
                  </a:lnTo>
                  <a:lnTo>
                    <a:pt x="18" y="47"/>
                  </a:lnTo>
                  <a:lnTo>
                    <a:pt x="18" y="28"/>
                  </a:lnTo>
                  <a:lnTo>
                    <a:pt x="0" y="0"/>
                  </a:lnTo>
                  <a:lnTo>
                    <a:pt x="11" y="0"/>
                  </a:lnTo>
                  <a:lnTo>
                    <a:pt x="23" y="18"/>
                  </a:lnTo>
                  <a:lnTo>
                    <a:pt x="34" y="0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pic>
          <p:nvPicPr>
            <p:cNvPr id="75" name="Picture 51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0910" y="3376619"/>
              <a:ext cx="242883" cy="5873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Freeform 514"/>
            <p:cNvSpPr>
              <a:spLocks noEditPoints="1"/>
            </p:cNvSpPr>
            <p:nvPr/>
          </p:nvSpPr>
          <p:spPr bwMode="auto">
            <a:xfrm>
              <a:off x="7869164" y="3411544"/>
              <a:ext cx="107948" cy="19051"/>
            </a:xfrm>
            <a:custGeom>
              <a:avLst/>
              <a:gdLst>
                <a:gd name="T0" fmla="*/ 10 w 136"/>
                <a:gd name="T1" fmla="*/ 20 h 24"/>
                <a:gd name="T2" fmla="*/ 10 w 136"/>
                <a:gd name="T3" fmla="*/ 8 h 24"/>
                <a:gd name="T4" fmla="*/ 16 w 136"/>
                <a:gd name="T5" fmla="*/ 8 h 24"/>
                <a:gd name="T6" fmla="*/ 16 w 136"/>
                <a:gd name="T7" fmla="*/ 8 h 24"/>
                <a:gd name="T8" fmla="*/ 24 w 136"/>
                <a:gd name="T9" fmla="*/ 8 h 24"/>
                <a:gd name="T10" fmla="*/ 24 w 136"/>
                <a:gd name="T11" fmla="*/ 8 h 24"/>
                <a:gd name="T12" fmla="*/ 27 w 136"/>
                <a:gd name="T13" fmla="*/ 10 h 24"/>
                <a:gd name="T14" fmla="*/ 27 w 136"/>
                <a:gd name="T15" fmla="*/ 10 h 24"/>
                <a:gd name="T16" fmla="*/ 29 w 136"/>
                <a:gd name="T17" fmla="*/ 13 h 24"/>
                <a:gd name="T18" fmla="*/ 29 w 136"/>
                <a:gd name="T19" fmla="*/ 13 h 24"/>
                <a:gd name="T20" fmla="*/ 27 w 136"/>
                <a:gd name="T21" fmla="*/ 16 h 24"/>
                <a:gd name="T22" fmla="*/ 27 w 136"/>
                <a:gd name="T23" fmla="*/ 16 h 24"/>
                <a:gd name="T24" fmla="*/ 22 w 136"/>
                <a:gd name="T25" fmla="*/ 18 h 24"/>
                <a:gd name="T26" fmla="*/ 22 w 136"/>
                <a:gd name="T27" fmla="*/ 18 h 24"/>
                <a:gd name="T28" fmla="*/ 16 w 136"/>
                <a:gd name="T29" fmla="*/ 20 h 24"/>
                <a:gd name="T30" fmla="*/ 10 w 136"/>
                <a:gd name="T31" fmla="*/ 20 h 24"/>
                <a:gd name="T32" fmla="*/ 19 w 136"/>
                <a:gd name="T33" fmla="*/ 0 h 24"/>
                <a:gd name="T34" fmla="*/ 0 w 136"/>
                <a:gd name="T35" fmla="*/ 0 h 24"/>
                <a:gd name="T36" fmla="*/ 0 w 136"/>
                <a:gd name="T37" fmla="*/ 24 h 24"/>
                <a:gd name="T38" fmla="*/ 35 w 136"/>
                <a:gd name="T39" fmla="*/ 24 h 24"/>
                <a:gd name="T40" fmla="*/ 35 w 136"/>
                <a:gd name="T41" fmla="*/ 24 h 24"/>
                <a:gd name="T42" fmla="*/ 31 w 136"/>
                <a:gd name="T43" fmla="*/ 23 h 24"/>
                <a:gd name="T44" fmla="*/ 31 w 136"/>
                <a:gd name="T45" fmla="*/ 23 h 24"/>
                <a:gd name="T46" fmla="*/ 34 w 136"/>
                <a:gd name="T47" fmla="*/ 20 h 24"/>
                <a:gd name="T48" fmla="*/ 35 w 136"/>
                <a:gd name="T49" fmla="*/ 18 h 24"/>
                <a:gd name="T50" fmla="*/ 35 w 136"/>
                <a:gd name="T51" fmla="*/ 18 h 24"/>
                <a:gd name="T52" fmla="*/ 39 w 136"/>
                <a:gd name="T53" fmla="*/ 11 h 24"/>
                <a:gd name="T54" fmla="*/ 39 w 136"/>
                <a:gd name="T55" fmla="*/ 11 h 24"/>
                <a:gd name="T56" fmla="*/ 37 w 136"/>
                <a:gd name="T57" fmla="*/ 7 h 24"/>
                <a:gd name="T58" fmla="*/ 37 w 136"/>
                <a:gd name="T59" fmla="*/ 7 h 24"/>
                <a:gd name="T60" fmla="*/ 32 w 136"/>
                <a:gd name="T61" fmla="*/ 2 h 24"/>
                <a:gd name="T62" fmla="*/ 32 w 136"/>
                <a:gd name="T63" fmla="*/ 2 h 24"/>
                <a:gd name="T64" fmla="*/ 27 w 136"/>
                <a:gd name="T65" fmla="*/ 0 h 24"/>
                <a:gd name="T66" fmla="*/ 27 w 136"/>
                <a:gd name="T67" fmla="*/ 0 h 24"/>
                <a:gd name="T68" fmla="*/ 19 w 136"/>
                <a:gd name="T69" fmla="*/ 0 h 24"/>
                <a:gd name="T70" fmla="*/ 58 w 136"/>
                <a:gd name="T71" fmla="*/ 0 h 24"/>
                <a:gd name="T72" fmla="*/ 48 w 136"/>
                <a:gd name="T73" fmla="*/ 0 h 24"/>
                <a:gd name="T74" fmla="*/ 48 w 136"/>
                <a:gd name="T75" fmla="*/ 24 h 24"/>
                <a:gd name="T76" fmla="*/ 58 w 136"/>
                <a:gd name="T77" fmla="*/ 24 h 24"/>
                <a:gd name="T78" fmla="*/ 58 w 136"/>
                <a:gd name="T79" fmla="*/ 0 h 24"/>
                <a:gd name="T80" fmla="*/ 87 w 136"/>
                <a:gd name="T81" fmla="*/ 0 h 24"/>
                <a:gd name="T82" fmla="*/ 77 w 136"/>
                <a:gd name="T83" fmla="*/ 0 h 24"/>
                <a:gd name="T84" fmla="*/ 77 w 136"/>
                <a:gd name="T85" fmla="*/ 24 h 24"/>
                <a:gd name="T86" fmla="*/ 87 w 136"/>
                <a:gd name="T87" fmla="*/ 24 h 24"/>
                <a:gd name="T88" fmla="*/ 87 w 136"/>
                <a:gd name="T89" fmla="*/ 0 h 24"/>
                <a:gd name="T90" fmla="*/ 136 w 136"/>
                <a:gd name="T91" fmla="*/ 0 h 24"/>
                <a:gd name="T92" fmla="*/ 126 w 136"/>
                <a:gd name="T93" fmla="*/ 0 h 24"/>
                <a:gd name="T94" fmla="*/ 115 w 136"/>
                <a:gd name="T95" fmla="*/ 18 h 24"/>
                <a:gd name="T96" fmla="*/ 103 w 136"/>
                <a:gd name="T97" fmla="*/ 0 h 24"/>
                <a:gd name="T98" fmla="*/ 92 w 136"/>
                <a:gd name="T99" fmla="*/ 0 h 24"/>
                <a:gd name="T100" fmla="*/ 107 w 136"/>
                <a:gd name="T101" fmla="*/ 24 h 24"/>
                <a:gd name="T102" fmla="*/ 121 w 136"/>
                <a:gd name="T103" fmla="*/ 24 h 24"/>
                <a:gd name="T104" fmla="*/ 136 w 136"/>
                <a:gd name="T10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6" h="24">
                  <a:moveTo>
                    <a:pt x="10" y="20"/>
                  </a:moveTo>
                  <a:lnTo>
                    <a:pt x="1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7" y="10"/>
                  </a:lnTo>
                  <a:lnTo>
                    <a:pt x="27" y="10"/>
                  </a:lnTo>
                  <a:lnTo>
                    <a:pt x="29" y="13"/>
                  </a:lnTo>
                  <a:lnTo>
                    <a:pt x="29" y="13"/>
                  </a:lnTo>
                  <a:lnTo>
                    <a:pt x="27" y="16"/>
                  </a:lnTo>
                  <a:lnTo>
                    <a:pt x="27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6" y="20"/>
                  </a:lnTo>
                  <a:lnTo>
                    <a:pt x="10" y="20"/>
                  </a:lnTo>
                  <a:close/>
                  <a:moveTo>
                    <a:pt x="19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9" y="0"/>
                  </a:lnTo>
                  <a:close/>
                  <a:moveTo>
                    <a:pt x="58" y="0"/>
                  </a:moveTo>
                  <a:lnTo>
                    <a:pt x="48" y="0"/>
                  </a:lnTo>
                  <a:lnTo>
                    <a:pt x="48" y="24"/>
                  </a:lnTo>
                  <a:lnTo>
                    <a:pt x="58" y="24"/>
                  </a:lnTo>
                  <a:lnTo>
                    <a:pt x="58" y="0"/>
                  </a:lnTo>
                  <a:close/>
                  <a:moveTo>
                    <a:pt x="87" y="0"/>
                  </a:moveTo>
                  <a:lnTo>
                    <a:pt x="77" y="0"/>
                  </a:lnTo>
                  <a:lnTo>
                    <a:pt x="77" y="24"/>
                  </a:lnTo>
                  <a:lnTo>
                    <a:pt x="87" y="24"/>
                  </a:lnTo>
                  <a:lnTo>
                    <a:pt x="87" y="0"/>
                  </a:lnTo>
                  <a:close/>
                  <a:moveTo>
                    <a:pt x="136" y="0"/>
                  </a:moveTo>
                  <a:lnTo>
                    <a:pt x="126" y="0"/>
                  </a:lnTo>
                  <a:lnTo>
                    <a:pt x="115" y="18"/>
                  </a:lnTo>
                  <a:lnTo>
                    <a:pt x="103" y="0"/>
                  </a:lnTo>
                  <a:lnTo>
                    <a:pt x="92" y="0"/>
                  </a:lnTo>
                  <a:lnTo>
                    <a:pt x="107" y="24"/>
                  </a:lnTo>
                  <a:lnTo>
                    <a:pt x="121" y="2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77" name="Freeform 515"/>
            <p:cNvSpPr>
              <a:spLocks/>
            </p:cNvSpPr>
            <p:nvPr/>
          </p:nvSpPr>
          <p:spPr bwMode="auto">
            <a:xfrm>
              <a:off x="7877102" y="3417895"/>
              <a:ext cx="14288" cy="9526"/>
            </a:xfrm>
            <a:custGeom>
              <a:avLst/>
              <a:gdLst>
                <a:gd name="T0" fmla="*/ 0 w 19"/>
                <a:gd name="T1" fmla="*/ 12 h 12"/>
                <a:gd name="T2" fmla="*/ 0 w 19"/>
                <a:gd name="T3" fmla="*/ 0 h 12"/>
                <a:gd name="T4" fmla="*/ 6 w 19"/>
                <a:gd name="T5" fmla="*/ 0 h 12"/>
                <a:gd name="T6" fmla="*/ 6 w 19"/>
                <a:gd name="T7" fmla="*/ 0 h 12"/>
                <a:gd name="T8" fmla="*/ 14 w 19"/>
                <a:gd name="T9" fmla="*/ 0 h 12"/>
                <a:gd name="T10" fmla="*/ 14 w 19"/>
                <a:gd name="T11" fmla="*/ 0 h 12"/>
                <a:gd name="T12" fmla="*/ 17 w 19"/>
                <a:gd name="T13" fmla="*/ 2 h 12"/>
                <a:gd name="T14" fmla="*/ 17 w 19"/>
                <a:gd name="T15" fmla="*/ 2 h 12"/>
                <a:gd name="T16" fmla="*/ 19 w 19"/>
                <a:gd name="T17" fmla="*/ 5 h 12"/>
                <a:gd name="T18" fmla="*/ 19 w 19"/>
                <a:gd name="T19" fmla="*/ 5 h 12"/>
                <a:gd name="T20" fmla="*/ 17 w 19"/>
                <a:gd name="T21" fmla="*/ 8 h 12"/>
                <a:gd name="T22" fmla="*/ 17 w 19"/>
                <a:gd name="T23" fmla="*/ 8 h 12"/>
                <a:gd name="T24" fmla="*/ 12 w 19"/>
                <a:gd name="T25" fmla="*/ 10 h 12"/>
                <a:gd name="T26" fmla="*/ 12 w 19"/>
                <a:gd name="T27" fmla="*/ 10 h 12"/>
                <a:gd name="T28" fmla="*/ 6 w 19"/>
                <a:gd name="T29" fmla="*/ 12 h 12"/>
                <a:gd name="T30" fmla="*/ 0 w 19"/>
                <a:gd name="T3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2">
                  <a:moveTo>
                    <a:pt x="0" y="12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6" y="12"/>
                  </a:lnTo>
                  <a:lnTo>
                    <a:pt x="0" y="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516"/>
            <p:cNvSpPr>
              <a:spLocks/>
            </p:cNvSpPr>
            <p:nvPr/>
          </p:nvSpPr>
          <p:spPr bwMode="auto">
            <a:xfrm>
              <a:off x="7869136" y="3411544"/>
              <a:ext cx="30162" cy="19051"/>
            </a:xfrm>
            <a:custGeom>
              <a:avLst/>
              <a:gdLst>
                <a:gd name="T0" fmla="*/ 19 w 39"/>
                <a:gd name="T1" fmla="*/ 0 h 24"/>
                <a:gd name="T2" fmla="*/ 0 w 39"/>
                <a:gd name="T3" fmla="*/ 0 h 24"/>
                <a:gd name="T4" fmla="*/ 0 w 39"/>
                <a:gd name="T5" fmla="*/ 24 h 24"/>
                <a:gd name="T6" fmla="*/ 35 w 39"/>
                <a:gd name="T7" fmla="*/ 24 h 24"/>
                <a:gd name="T8" fmla="*/ 35 w 39"/>
                <a:gd name="T9" fmla="*/ 24 h 24"/>
                <a:gd name="T10" fmla="*/ 31 w 39"/>
                <a:gd name="T11" fmla="*/ 23 h 24"/>
                <a:gd name="T12" fmla="*/ 31 w 39"/>
                <a:gd name="T13" fmla="*/ 23 h 24"/>
                <a:gd name="T14" fmla="*/ 34 w 39"/>
                <a:gd name="T15" fmla="*/ 20 h 24"/>
                <a:gd name="T16" fmla="*/ 35 w 39"/>
                <a:gd name="T17" fmla="*/ 18 h 24"/>
                <a:gd name="T18" fmla="*/ 35 w 39"/>
                <a:gd name="T19" fmla="*/ 18 h 24"/>
                <a:gd name="T20" fmla="*/ 39 w 39"/>
                <a:gd name="T21" fmla="*/ 11 h 24"/>
                <a:gd name="T22" fmla="*/ 39 w 39"/>
                <a:gd name="T23" fmla="*/ 11 h 24"/>
                <a:gd name="T24" fmla="*/ 37 w 39"/>
                <a:gd name="T25" fmla="*/ 7 h 24"/>
                <a:gd name="T26" fmla="*/ 37 w 39"/>
                <a:gd name="T27" fmla="*/ 7 h 24"/>
                <a:gd name="T28" fmla="*/ 32 w 39"/>
                <a:gd name="T29" fmla="*/ 2 h 24"/>
                <a:gd name="T30" fmla="*/ 32 w 39"/>
                <a:gd name="T31" fmla="*/ 2 h 24"/>
                <a:gd name="T32" fmla="*/ 27 w 39"/>
                <a:gd name="T33" fmla="*/ 0 h 24"/>
                <a:gd name="T34" fmla="*/ 27 w 39"/>
                <a:gd name="T35" fmla="*/ 0 h 24"/>
                <a:gd name="T36" fmla="*/ 19 w 39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" h="24">
                  <a:moveTo>
                    <a:pt x="19" y="0"/>
                  </a:moveTo>
                  <a:lnTo>
                    <a:pt x="0" y="0"/>
                  </a:lnTo>
                  <a:lnTo>
                    <a:pt x="0" y="24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517"/>
            <p:cNvSpPr>
              <a:spLocks noChangeArrowheads="1"/>
            </p:cNvSpPr>
            <p:nvPr/>
          </p:nvSpPr>
          <p:spPr bwMode="auto">
            <a:xfrm>
              <a:off x="7907266" y="3411544"/>
              <a:ext cx="7938" cy="19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518"/>
            <p:cNvSpPr>
              <a:spLocks noChangeArrowheads="1"/>
            </p:cNvSpPr>
            <p:nvPr/>
          </p:nvSpPr>
          <p:spPr bwMode="auto">
            <a:xfrm>
              <a:off x="7931094" y="3411525"/>
              <a:ext cx="7938" cy="19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519"/>
            <p:cNvSpPr>
              <a:spLocks/>
            </p:cNvSpPr>
            <p:nvPr/>
          </p:nvSpPr>
          <p:spPr bwMode="auto">
            <a:xfrm>
              <a:off x="7942246" y="3411542"/>
              <a:ext cx="34924" cy="19051"/>
            </a:xfrm>
            <a:custGeom>
              <a:avLst/>
              <a:gdLst>
                <a:gd name="T0" fmla="*/ 44 w 44"/>
                <a:gd name="T1" fmla="*/ 0 h 24"/>
                <a:gd name="T2" fmla="*/ 34 w 44"/>
                <a:gd name="T3" fmla="*/ 0 h 24"/>
                <a:gd name="T4" fmla="*/ 23 w 44"/>
                <a:gd name="T5" fmla="*/ 18 h 24"/>
                <a:gd name="T6" fmla="*/ 11 w 44"/>
                <a:gd name="T7" fmla="*/ 0 h 24"/>
                <a:gd name="T8" fmla="*/ 0 w 44"/>
                <a:gd name="T9" fmla="*/ 0 h 24"/>
                <a:gd name="T10" fmla="*/ 15 w 44"/>
                <a:gd name="T11" fmla="*/ 24 h 24"/>
                <a:gd name="T12" fmla="*/ 29 w 44"/>
                <a:gd name="T13" fmla="*/ 24 h 24"/>
                <a:gd name="T14" fmla="*/ 44 w 44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4">
                  <a:moveTo>
                    <a:pt x="44" y="0"/>
                  </a:moveTo>
                  <a:lnTo>
                    <a:pt x="34" y="0"/>
                  </a:lnTo>
                  <a:lnTo>
                    <a:pt x="23" y="18"/>
                  </a:lnTo>
                  <a:lnTo>
                    <a:pt x="11" y="0"/>
                  </a:lnTo>
                  <a:lnTo>
                    <a:pt x="0" y="0"/>
                  </a:lnTo>
                  <a:lnTo>
                    <a:pt x="15" y="24"/>
                  </a:lnTo>
                  <a:lnTo>
                    <a:pt x="29" y="24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20"/>
            <p:cNvSpPr>
              <a:spLocks/>
            </p:cNvSpPr>
            <p:nvPr/>
          </p:nvSpPr>
          <p:spPr bwMode="auto">
            <a:xfrm>
              <a:off x="7993063" y="3449639"/>
              <a:ext cx="73024" cy="112713"/>
            </a:xfrm>
            <a:custGeom>
              <a:avLst/>
              <a:gdLst>
                <a:gd name="T0" fmla="*/ 90 w 90"/>
                <a:gd name="T1" fmla="*/ 97 h 142"/>
                <a:gd name="T2" fmla="*/ 90 w 90"/>
                <a:gd name="T3" fmla="*/ 83 h 142"/>
                <a:gd name="T4" fmla="*/ 82 w 90"/>
                <a:gd name="T5" fmla="*/ 83 h 142"/>
                <a:gd name="T6" fmla="*/ 82 w 90"/>
                <a:gd name="T7" fmla="*/ 74 h 142"/>
                <a:gd name="T8" fmla="*/ 74 w 90"/>
                <a:gd name="T9" fmla="*/ 74 h 142"/>
                <a:gd name="T10" fmla="*/ 74 w 90"/>
                <a:gd name="T11" fmla="*/ 68 h 142"/>
                <a:gd name="T12" fmla="*/ 68 w 90"/>
                <a:gd name="T13" fmla="*/ 68 h 142"/>
                <a:gd name="T14" fmla="*/ 68 w 90"/>
                <a:gd name="T15" fmla="*/ 60 h 142"/>
                <a:gd name="T16" fmla="*/ 60 w 90"/>
                <a:gd name="T17" fmla="*/ 60 h 142"/>
                <a:gd name="T18" fmla="*/ 60 w 90"/>
                <a:gd name="T19" fmla="*/ 53 h 142"/>
                <a:gd name="T20" fmla="*/ 51 w 90"/>
                <a:gd name="T21" fmla="*/ 53 h 142"/>
                <a:gd name="T22" fmla="*/ 51 w 90"/>
                <a:gd name="T23" fmla="*/ 45 h 142"/>
                <a:gd name="T24" fmla="*/ 45 w 90"/>
                <a:gd name="T25" fmla="*/ 45 h 142"/>
                <a:gd name="T26" fmla="*/ 45 w 90"/>
                <a:gd name="T27" fmla="*/ 37 h 142"/>
                <a:gd name="T28" fmla="*/ 37 w 90"/>
                <a:gd name="T29" fmla="*/ 37 h 142"/>
                <a:gd name="T30" fmla="*/ 37 w 90"/>
                <a:gd name="T31" fmla="*/ 31 h 142"/>
                <a:gd name="T32" fmla="*/ 30 w 90"/>
                <a:gd name="T33" fmla="*/ 31 h 142"/>
                <a:gd name="T34" fmla="*/ 30 w 90"/>
                <a:gd name="T35" fmla="*/ 23 h 142"/>
                <a:gd name="T36" fmla="*/ 22 w 90"/>
                <a:gd name="T37" fmla="*/ 23 h 142"/>
                <a:gd name="T38" fmla="*/ 22 w 90"/>
                <a:gd name="T39" fmla="*/ 15 h 142"/>
                <a:gd name="T40" fmla="*/ 14 w 90"/>
                <a:gd name="T41" fmla="*/ 15 h 142"/>
                <a:gd name="T42" fmla="*/ 14 w 90"/>
                <a:gd name="T43" fmla="*/ 8 h 142"/>
                <a:gd name="T44" fmla="*/ 8 w 90"/>
                <a:gd name="T45" fmla="*/ 8 h 142"/>
                <a:gd name="T46" fmla="*/ 8 w 90"/>
                <a:gd name="T47" fmla="*/ 0 h 142"/>
                <a:gd name="T48" fmla="*/ 0 w 90"/>
                <a:gd name="T49" fmla="*/ 0 h 142"/>
                <a:gd name="T50" fmla="*/ 0 w 90"/>
                <a:gd name="T51" fmla="*/ 128 h 142"/>
                <a:gd name="T52" fmla="*/ 14 w 90"/>
                <a:gd name="T53" fmla="*/ 128 h 142"/>
                <a:gd name="T54" fmla="*/ 14 w 90"/>
                <a:gd name="T55" fmla="*/ 120 h 142"/>
                <a:gd name="T56" fmla="*/ 22 w 90"/>
                <a:gd name="T57" fmla="*/ 120 h 142"/>
                <a:gd name="T58" fmla="*/ 22 w 90"/>
                <a:gd name="T59" fmla="*/ 112 h 142"/>
                <a:gd name="T60" fmla="*/ 30 w 90"/>
                <a:gd name="T61" fmla="*/ 112 h 142"/>
                <a:gd name="T62" fmla="*/ 30 w 90"/>
                <a:gd name="T63" fmla="*/ 105 h 142"/>
                <a:gd name="T64" fmla="*/ 37 w 90"/>
                <a:gd name="T65" fmla="*/ 105 h 142"/>
                <a:gd name="T66" fmla="*/ 37 w 90"/>
                <a:gd name="T67" fmla="*/ 120 h 142"/>
                <a:gd name="T68" fmla="*/ 45 w 90"/>
                <a:gd name="T69" fmla="*/ 120 h 142"/>
                <a:gd name="T70" fmla="*/ 45 w 90"/>
                <a:gd name="T71" fmla="*/ 134 h 142"/>
                <a:gd name="T72" fmla="*/ 51 w 90"/>
                <a:gd name="T73" fmla="*/ 134 h 142"/>
                <a:gd name="T74" fmla="*/ 51 w 90"/>
                <a:gd name="T75" fmla="*/ 142 h 142"/>
                <a:gd name="T76" fmla="*/ 68 w 90"/>
                <a:gd name="T77" fmla="*/ 142 h 142"/>
                <a:gd name="T78" fmla="*/ 68 w 90"/>
                <a:gd name="T79" fmla="*/ 134 h 142"/>
                <a:gd name="T80" fmla="*/ 74 w 90"/>
                <a:gd name="T81" fmla="*/ 134 h 142"/>
                <a:gd name="T82" fmla="*/ 74 w 90"/>
                <a:gd name="T83" fmla="*/ 120 h 142"/>
                <a:gd name="T84" fmla="*/ 68 w 90"/>
                <a:gd name="T85" fmla="*/ 120 h 142"/>
                <a:gd name="T86" fmla="*/ 68 w 90"/>
                <a:gd name="T87" fmla="*/ 105 h 142"/>
                <a:gd name="T88" fmla="*/ 60 w 90"/>
                <a:gd name="T89" fmla="*/ 105 h 142"/>
                <a:gd name="T90" fmla="*/ 60 w 90"/>
                <a:gd name="T91" fmla="*/ 97 h 142"/>
                <a:gd name="T92" fmla="*/ 90 w 90"/>
                <a:gd name="T93" fmla="*/ 9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142">
                  <a:moveTo>
                    <a:pt x="90" y="97"/>
                  </a:moveTo>
                  <a:lnTo>
                    <a:pt x="90" y="83"/>
                  </a:lnTo>
                  <a:lnTo>
                    <a:pt x="82" y="83"/>
                  </a:lnTo>
                  <a:lnTo>
                    <a:pt x="82" y="74"/>
                  </a:lnTo>
                  <a:lnTo>
                    <a:pt x="74" y="74"/>
                  </a:lnTo>
                  <a:lnTo>
                    <a:pt x="74" y="68"/>
                  </a:lnTo>
                  <a:lnTo>
                    <a:pt x="68" y="68"/>
                  </a:lnTo>
                  <a:lnTo>
                    <a:pt x="68" y="60"/>
                  </a:lnTo>
                  <a:lnTo>
                    <a:pt x="60" y="60"/>
                  </a:lnTo>
                  <a:lnTo>
                    <a:pt x="60" y="53"/>
                  </a:lnTo>
                  <a:lnTo>
                    <a:pt x="51" y="53"/>
                  </a:lnTo>
                  <a:lnTo>
                    <a:pt x="51" y="45"/>
                  </a:lnTo>
                  <a:lnTo>
                    <a:pt x="45" y="45"/>
                  </a:lnTo>
                  <a:lnTo>
                    <a:pt x="45" y="37"/>
                  </a:lnTo>
                  <a:lnTo>
                    <a:pt x="37" y="37"/>
                  </a:lnTo>
                  <a:lnTo>
                    <a:pt x="37" y="31"/>
                  </a:lnTo>
                  <a:lnTo>
                    <a:pt x="30" y="31"/>
                  </a:lnTo>
                  <a:lnTo>
                    <a:pt x="30" y="23"/>
                  </a:lnTo>
                  <a:lnTo>
                    <a:pt x="22" y="23"/>
                  </a:lnTo>
                  <a:lnTo>
                    <a:pt x="22" y="15"/>
                  </a:lnTo>
                  <a:lnTo>
                    <a:pt x="14" y="15"/>
                  </a:lnTo>
                  <a:lnTo>
                    <a:pt x="14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14" y="128"/>
                  </a:lnTo>
                  <a:lnTo>
                    <a:pt x="14" y="120"/>
                  </a:lnTo>
                  <a:lnTo>
                    <a:pt x="22" y="120"/>
                  </a:lnTo>
                  <a:lnTo>
                    <a:pt x="22" y="112"/>
                  </a:lnTo>
                  <a:lnTo>
                    <a:pt x="30" y="112"/>
                  </a:lnTo>
                  <a:lnTo>
                    <a:pt x="30" y="105"/>
                  </a:lnTo>
                  <a:lnTo>
                    <a:pt x="37" y="105"/>
                  </a:lnTo>
                  <a:lnTo>
                    <a:pt x="37" y="120"/>
                  </a:lnTo>
                  <a:lnTo>
                    <a:pt x="45" y="120"/>
                  </a:lnTo>
                  <a:lnTo>
                    <a:pt x="45" y="134"/>
                  </a:lnTo>
                  <a:lnTo>
                    <a:pt x="51" y="134"/>
                  </a:lnTo>
                  <a:lnTo>
                    <a:pt x="51" y="142"/>
                  </a:lnTo>
                  <a:lnTo>
                    <a:pt x="68" y="142"/>
                  </a:lnTo>
                  <a:lnTo>
                    <a:pt x="68" y="134"/>
                  </a:lnTo>
                  <a:lnTo>
                    <a:pt x="74" y="134"/>
                  </a:lnTo>
                  <a:lnTo>
                    <a:pt x="74" y="120"/>
                  </a:lnTo>
                  <a:lnTo>
                    <a:pt x="68" y="120"/>
                  </a:lnTo>
                  <a:lnTo>
                    <a:pt x="68" y="105"/>
                  </a:lnTo>
                  <a:lnTo>
                    <a:pt x="60" y="105"/>
                  </a:lnTo>
                  <a:lnTo>
                    <a:pt x="60" y="97"/>
                  </a:lnTo>
                  <a:lnTo>
                    <a:pt x="90" y="9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83" name="Rectangle 82"/>
          <p:cNvSpPr/>
          <p:nvPr/>
        </p:nvSpPr>
        <p:spPr>
          <a:xfrm>
            <a:off x="1711036" y="1913950"/>
            <a:ext cx="274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711036" y="3118829"/>
            <a:ext cx="274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711036" y="4335410"/>
            <a:ext cx="274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86" name="Rectangle 85"/>
          <p:cNvSpPr/>
          <p:nvPr/>
        </p:nvSpPr>
        <p:spPr>
          <a:xfrm>
            <a:off x="7708900" y="2513113"/>
            <a:ext cx="274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87" name="Rectangle 86"/>
          <p:cNvSpPr/>
          <p:nvPr/>
        </p:nvSpPr>
        <p:spPr>
          <a:xfrm>
            <a:off x="7708900" y="3718902"/>
            <a:ext cx="274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4979171"/>
      </p:ext>
    </p:extLst>
  </p:cSld>
  <p:clrMapOvr>
    <a:masterClrMapping/>
  </p:clrMapOvr>
</p:sld>
</file>

<file path=ppt/slides/slide7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>
            <p:custDataLst>
              <p:tags r:id="rId3"/>
            </p:custDataLst>
          </p:nvPr>
        </p:nvSpPr>
        <p:spPr>
          <a:xfrm>
            <a:off x="1828800" y="5648236"/>
            <a:ext cx="8305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  <a:r>
              <a:rPr lang="en-US" sz="1100" dirty="0" err="1">
                <a:solidFill>
                  <a:schemeClr val="tx2"/>
                </a:solidFill>
              </a:rPr>
              <a:t>Lorem</a:t>
            </a:r>
            <a:r>
              <a:rPr lang="en-US" sz="1100" dirty="0">
                <a:solidFill>
                  <a:schemeClr val="tx2"/>
                </a:solidFill>
              </a:rPr>
              <a:t> </a:t>
            </a:r>
            <a:r>
              <a:rPr lang="en-US" sz="1100" dirty="0" err="1">
                <a:solidFill>
                  <a:schemeClr val="tx2"/>
                </a:solidFill>
              </a:rPr>
              <a:t>Ipsum</a:t>
            </a:r>
            <a:r>
              <a:rPr lang="en-US" sz="1100" dirty="0">
                <a:solidFill>
                  <a:schemeClr val="tx2"/>
                </a:solidFill>
              </a:rPr>
              <a:t> is simply dummy text of the printing and typesetting.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7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SALES METHODS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209800" y="1752600"/>
            <a:ext cx="7772400" cy="3124200"/>
            <a:chOff x="685800" y="1752600"/>
            <a:chExt cx="7772400" cy="312420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685800" y="1752600"/>
              <a:ext cx="3886200" cy="0"/>
            </a:xfrm>
            <a:prstGeom prst="line">
              <a:avLst/>
            </a:prstGeom>
            <a:noFill/>
            <a:ln w="28575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  <a:headEnd type="oval"/>
            </a:ln>
            <a:effectLst/>
          </p:spPr>
        </p:cxnSp>
        <p:cxnSp>
          <p:nvCxnSpPr>
            <p:cNvPr id="53" name="Straight Connector 52"/>
            <p:cNvCxnSpPr/>
            <p:nvPr/>
          </p:nvCxnSpPr>
          <p:spPr>
            <a:xfrm rot="5400000">
              <a:off x="3009900" y="3314700"/>
              <a:ext cx="3124200" cy="0"/>
            </a:xfrm>
            <a:prstGeom prst="line">
              <a:avLst/>
            </a:prstGeom>
            <a:noFill/>
            <a:ln w="28575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</a:ln>
            <a:effectLst/>
          </p:spPr>
        </p:cxnSp>
        <p:cxnSp>
          <p:nvCxnSpPr>
            <p:cNvPr id="54" name="Straight Connector 53"/>
            <p:cNvCxnSpPr/>
            <p:nvPr/>
          </p:nvCxnSpPr>
          <p:spPr>
            <a:xfrm>
              <a:off x="4578858" y="4876800"/>
              <a:ext cx="3879342" cy="0"/>
            </a:xfrm>
            <a:prstGeom prst="line">
              <a:avLst/>
            </a:prstGeom>
            <a:noFill/>
            <a:ln w="28575" cap="flat" cmpd="sng" algn="ctr">
              <a:solidFill>
                <a:schemeClr val="tx2">
                  <a:lumMod val="40000"/>
                  <a:lumOff val="60000"/>
                </a:schemeClr>
              </a:solidFill>
              <a:prstDash val="solid"/>
              <a:tailEnd type="oval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5786296" y="1891068"/>
            <a:ext cx="640080" cy="640080"/>
            <a:chOff x="3718539" y="1352733"/>
            <a:chExt cx="640080" cy="640080"/>
          </a:xfrm>
        </p:grpSpPr>
        <p:sp>
          <p:nvSpPr>
            <p:cNvPr id="48" name="Oval 47"/>
            <p:cNvSpPr/>
            <p:nvPr/>
          </p:nvSpPr>
          <p:spPr>
            <a:xfrm>
              <a:off x="3718539" y="1352733"/>
              <a:ext cx="640080" cy="64008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57626" y="1552575"/>
              <a:ext cx="480011" cy="428494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4578"/>
                <a:gd name="connsiteY0" fmla="*/ 247650 h 441325"/>
                <a:gd name="connsiteX1" fmla="*/ 358775 w 494578"/>
                <a:gd name="connsiteY1" fmla="*/ 0 h 441325"/>
                <a:gd name="connsiteX2" fmla="*/ 494578 w 494578"/>
                <a:gd name="connsiteY2" fmla="*/ 182707 h 441325"/>
                <a:gd name="connsiteX3" fmla="*/ 177800 w 494578"/>
                <a:gd name="connsiteY3" fmla="*/ 441325 h 441325"/>
                <a:gd name="connsiteX4" fmla="*/ 0 w 494578"/>
                <a:gd name="connsiteY4" fmla="*/ 247650 h 441325"/>
                <a:gd name="connsiteX0" fmla="*/ 0 w 494578"/>
                <a:gd name="connsiteY0" fmla="*/ 247650 h 441325"/>
                <a:gd name="connsiteX1" fmla="*/ 358775 w 494578"/>
                <a:gd name="connsiteY1" fmla="*/ 0 h 441325"/>
                <a:gd name="connsiteX2" fmla="*/ 494578 w 494578"/>
                <a:gd name="connsiteY2" fmla="*/ 182707 h 441325"/>
                <a:gd name="connsiteX3" fmla="*/ 177800 w 494578"/>
                <a:gd name="connsiteY3" fmla="*/ 441325 h 441325"/>
                <a:gd name="connsiteX4" fmla="*/ 0 w 494578"/>
                <a:gd name="connsiteY4" fmla="*/ 247650 h 441325"/>
                <a:gd name="connsiteX0" fmla="*/ 0 w 494578"/>
                <a:gd name="connsiteY0" fmla="*/ 247650 h 441325"/>
                <a:gd name="connsiteX1" fmla="*/ 358775 w 494578"/>
                <a:gd name="connsiteY1" fmla="*/ 0 h 441325"/>
                <a:gd name="connsiteX2" fmla="*/ 494578 w 494578"/>
                <a:gd name="connsiteY2" fmla="*/ 182707 h 441325"/>
                <a:gd name="connsiteX3" fmla="*/ 177800 w 494578"/>
                <a:gd name="connsiteY3" fmla="*/ 441325 h 441325"/>
                <a:gd name="connsiteX4" fmla="*/ 0 w 494578"/>
                <a:gd name="connsiteY4" fmla="*/ 247650 h 441325"/>
                <a:gd name="connsiteX0" fmla="*/ 0 w 494578"/>
                <a:gd name="connsiteY0" fmla="*/ 247650 h 441498"/>
                <a:gd name="connsiteX1" fmla="*/ 358775 w 494578"/>
                <a:gd name="connsiteY1" fmla="*/ 0 h 441498"/>
                <a:gd name="connsiteX2" fmla="*/ 494578 w 494578"/>
                <a:gd name="connsiteY2" fmla="*/ 182707 h 441498"/>
                <a:gd name="connsiteX3" fmla="*/ 177800 w 494578"/>
                <a:gd name="connsiteY3" fmla="*/ 441325 h 441498"/>
                <a:gd name="connsiteX4" fmla="*/ 0 w 494578"/>
                <a:gd name="connsiteY4" fmla="*/ 247650 h 44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4578" h="441498">
                  <a:moveTo>
                    <a:pt x="0" y="247650"/>
                  </a:moveTo>
                  <a:cubicBezTo>
                    <a:pt x="23812" y="174096"/>
                    <a:pt x="277813" y="6350"/>
                    <a:pt x="358775" y="0"/>
                  </a:cubicBezTo>
                  <a:cubicBezTo>
                    <a:pt x="401637" y="66675"/>
                    <a:pt x="461240" y="118678"/>
                    <a:pt x="494578" y="182707"/>
                  </a:cubicBezTo>
                  <a:cubicBezTo>
                    <a:pt x="478849" y="346604"/>
                    <a:pt x="312015" y="446233"/>
                    <a:pt x="177800" y="441325"/>
                  </a:cubicBezTo>
                  <a:cubicBezTo>
                    <a:pt x="147638" y="412750"/>
                    <a:pt x="96838" y="365654"/>
                    <a:pt x="0" y="24765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3863974" y="1552574"/>
              <a:ext cx="352425" cy="238126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51" name="Freeform 84"/>
            <p:cNvSpPr>
              <a:spLocks noEditPoints="1"/>
            </p:cNvSpPr>
            <p:nvPr/>
          </p:nvSpPr>
          <p:spPr bwMode="auto">
            <a:xfrm>
              <a:off x="3846701" y="1532730"/>
              <a:ext cx="383757" cy="280086"/>
            </a:xfrm>
            <a:custGeom>
              <a:avLst/>
              <a:gdLst>
                <a:gd name="T0" fmla="*/ 27 w 217"/>
                <a:gd name="T1" fmla="*/ 0 h 143"/>
                <a:gd name="T2" fmla="*/ 21 w 217"/>
                <a:gd name="T3" fmla="*/ 1 h 143"/>
                <a:gd name="T4" fmla="*/ 12 w 217"/>
                <a:gd name="T5" fmla="*/ 5 h 143"/>
                <a:gd name="T6" fmla="*/ 5 w 217"/>
                <a:gd name="T7" fmla="*/ 13 h 143"/>
                <a:gd name="T8" fmla="*/ 1 w 217"/>
                <a:gd name="T9" fmla="*/ 22 h 143"/>
                <a:gd name="T10" fmla="*/ 0 w 217"/>
                <a:gd name="T11" fmla="*/ 115 h 143"/>
                <a:gd name="T12" fmla="*/ 1 w 217"/>
                <a:gd name="T13" fmla="*/ 121 h 143"/>
                <a:gd name="T14" fmla="*/ 5 w 217"/>
                <a:gd name="T15" fmla="*/ 130 h 143"/>
                <a:gd name="T16" fmla="*/ 12 w 217"/>
                <a:gd name="T17" fmla="*/ 138 h 143"/>
                <a:gd name="T18" fmla="*/ 21 w 217"/>
                <a:gd name="T19" fmla="*/ 142 h 143"/>
                <a:gd name="T20" fmla="*/ 190 w 217"/>
                <a:gd name="T21" fmla="*/ 143 h 143"/>
                <a:gd name="T22" fmla="*/ 196 w 217"/>
                <a:gd name="T23" fmla="*/ 142 h 143"/>
                <a:gd name="T24" fmla="*/ 205 w 217"/>
                <a:gd name="T25" fmla="*/ 138 h 143"/>
                <a:gd name="T26" fmla="*/ 212 w 217"/>
                <a:gd name="T27" fmla="*/ 130 h 143"/>
                <a:gd name="T28" fmla="*/ 216 w 217"/>
                <a:gd name="T29" fmla="*/ 121 h 143"/>
                <a:gd name="T30" fmla="*/ 217 w 217"/>
                <a:gd name="T31" fmla="*/ 27 h 143"/>
                <a:gd name="T32" fmla="*/ 216 w 217"/>
                <a:gd name="T33" fmla="*/ 22 h 143"/>
                <a:gd name="T34" fmla="*/ 212 w 217"/>
                <a:gd name="T35" fmla="*/ 13 h 143"/>
                <a:gd name="T36" fmla="*/ 205 w 217"/>
                <a:gd name="T37" fmla="*/ 5 h 143"/>
                <a:gd name="T38" fmla="*/ 196 w 217"/>
                <a:gd name="T39" fmla="*/ 1 h 143"/>
                <a:gd name="T40" fmla="*/ 190 w 217"/>
                <a:gd name="T41" fmla="*/ 0 h 143"/>
                <a:gd name="T42" fmla="*/ 61 w 217"/>
                <a:gd name="T43" fmla="*/ 71 h 143"/>
                <a:gd name="T44" fmla="*/ 13 w 217"/>
                <a:gd name="T45" fmla="*/ 36 h 143"/>
                <a:gd name="T46" fmla="*/ 204 w 217"/>
                <a:gd name="T47" fmla="*/ 115 h 143"/>
                <a:gd name="T48" fmla="*/ 200 w 217"/>
                <a:gd name="T49" fmla="*/ 125 h 143"/>
                <a:gd name="T50" fmla="*/ 190 w 217"/>
                <a:gd name="T51" fmla="*/ 129 h 143"/>
                <a:gd name="T52" fmla="*/ 27 w 217"/>
                <a:gd name="T53" fmla="*/ 129 h 143"/>
                <a:gd name="T54" fmla="*/ 17 w 217"/>
                <a:gd name="T55" fmla="*/ 125 h 143"/>
                <a:gd name="T56" fmla="*/ 13 w 217"/>
                <a:gd name="T57" fmla="*/ 115 h 143"/>
                <a:gd name="T58" fmla="*/ 96 w 217"/>
                <a:gd name="T59" fmla="*/ 98 h 143"/>
                <a:gd name="T60" fmla="*/ 102 w 217"/>
                <a:gd name="T61" fmla="*/ 101 h 143"/>
                <a:gd name="T62" fmla="*/ 109 w 217"/>
                <a:gd name="T63" fmla="*/ 102 h 143"/>
                <a:gd name="T64" fmla="*/ 121 w 217"/>
                <a:gd name="T65" fmla="*/ 98 h 143"/>
                <a:gd name="T66" fmla="*/ 204 w 217"/>
                <a:gd name="T67" fmla="*/ 115 h 143"/>
                <a:gd name="T68" fmla="*/ 204 w 217"/>
                <a:gd name="T69" fmla="*/ 107 h 143"/>
                <a:gd name="T70" fmla="*/ 204 w 217"/>
                <a:gd name="T71" fmla="*/ 36 h 143"/>
                <a:gd name="T72" fmla="*/ 117 w 217"/>
                <a:gd name="T73" fmla="*/ 92 h 143"/>
                <a:gd name="T74" fmla="*/ 113 w 217"/>
                <a:gd name="T75" fmla="*/ 95 h 143"/>
                <a:gd name="T76" fmla="*/ 109 w 217"/>
                <a:gd name="T77" fmla="*/ 96 h 143"/>
                <a:gd name="T78" fmla="*/ 100 w 217"/>
                <a:gd name="T79" fmla="*/ 92 h 143"/>
                <a:gd name="T80" fmla="*/ 66 w 217"/>
                <a:gd name="T81" fmla="*/ 67 h 143"/>
                <a:gd name="T82" fmla="*/ 13 w 217"/>
                <a:gd name="T83" fmla="*/ 27 h 143"/>
                <a:gd name="T84" fmla="*/ 14 w 217"/>
                <a:gd name="T85" fmla="*/ 22 h 143"/>
                <a:gd name="T86" fmla="*/ 21 w 217"/>
                <a:gd name="T87" fmla="*/ 15 h 143"/>
                <a:gd name="T88" fmla="*/ 190 w 217"/>
                <a:gd name="T89" fmla="*/ 14 h 143"/>
                <a:gd name="T90" fmla="*/ 195 w 217"/>
                <a:gd name="T91" fmla="*/ 15 h 143"/>
                <a:gd name="T92" fmla="*/ 203 w 217"/>
                <a:gd name="T93" fmla="*/ 22 h 143"/>
                <a:gd name="T94" fmla="*/ 117 w 217"/>
                <a:gd name="T95" fmla="*/ 9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7" h="143">
                  <a:moveTo>
                    <a:pt x="190" y="0"/>
                  </a:moveTo>
                  <a:lnTo>
                    <a:pt x="27" y="0"/>
                  </a:lnTo>
                  <a:lnTo>
                    <a:pt x="27" y="0"/>
                  </a:lnTo>
                  <a:lnTo>
                    <a:pt x="21" y="1"/>
                  </a:lnTo>
                  <a:lnTo>
                    <a:pt x="16" y="2"/>
                  </a:lnTo>
                  <a:lnTo>
                    <a:pt x="12" y="5"/>
                  </a:lnTo>
                  <a:lnTo>
                    <a:pt x="8" y="8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1" y="121"/>
                  </a:lnTo>
                  <a:lnTo>
                    <a:pt x="2" y="126"/>
                  </a:lnTo>
                  <a:lnTo>
                    <a:pt x="5" y="130"/>
                  </a:lnTo>
                  <a:lnTo>
                    <a:pt x="8" y="135"/>
                  </a:lnTo>
                  <a:lnTo>
                    <a:pt x="12" y="138"/>
                  </a:lnTo>
                  <a:lnTo>
                    <a:pt x="16" y="141"/>
                  </a:lnTo>
                  <a:lnTo>
                    <a:pt x="21" y="142"/>
                  </a:lnTo>
                  <a:lnTo>
                    <a:pt x="27" y="143"/>
                  </a:lnTo>
                  <a:lnTo>
                    <a:pt x="190" y="143"/>
                  </a:lnTo>
                  <a:lnTo>
                    <a:pt x="190" y="143"/>
                  </a:lnTo>
                  <a:lnTo>
                    <a:pt x="196" y="142"/>
                  </a:lnTo>
                  <a:lnTo>
                    <a:pt x="201" y="141"/>
                  </a:lnTo>
                  <a:lnTo>
                    <a:pt x="205" y="138"/>
                  </a:lnTo>
                  <a:lnTo>
                    <a:pt x="209" y="135"/>
                  </a:lnTo>
                  <a:lnTo>
                    <a:pt x="212" y="130"/>
                  </a:lnTo>
                  <a:lnTo>
                    <a:pt x="215" y="126"/>
                  </a:lnTo>
                  <a:lnTo>
                    <a:pt x="216" y="121"/>
                  </a:lnTo>
                  <a:lnTo>
                    <a:pt x="217" y="115"/>
                  </a:lnTo>
                  <a:lnTo>
                    <a:pt x="217" y="27"/>
                  </a:lnTo>
                  <a:lnTo>
                    <a:pt x="217" y="27"/>
                  </a:lnTo>
                  <a:lnTo>
                    <a:pt x="216" y="22"/>
                  </a:lnTo>
                  <a:lnTo>
                    <a:pt x="215" y="17"/>
                  </a:lnTo>
                  <a:lnTo>
                    <a:pt x="212" y="13"/>
                  </a:lnTo>
                  <a:lnTo>
                    <a:pt x="209" y="8"/>
                  </a:lnTo>
                  <a:lnTo>
                    <a:pt x="205" y="5"/>
                  </a:lnTo>
                  <a:lnTo>
                    <a:pt x="201" y="2"/>
                  </a:lnTo>
                  <a:lnTo>
                    <a:pt x="196" y="1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3" y="36"/>
                  </a:moveTo>
                  <a:lnTo>
                    <a:pt x="61" y="71"/>
                  </a:lnTo>
                  <a:lnTo>
                    <a:pt x="13" y="107"/>
                  </a:lnTo>
                  <a:lnTo>
                    <a:pt x="13" y="36"/>
                  </a:lnTo>
                  <a:close/>
                  <a:moveTo>
                    <a:pt x="204" y="115"/>
                  </a:moveTo>
                  <a:lnTo>
                    <a:pt x="204" y="115"/>
                  </a:lnTo>
                  <a:lnTo>
                    <a:pt x="203" y="121"/>
                  </a:lnTo>
                  <a:lnTo>
                    <a:pt x="200" y="125"/>
                  </a:lnTo>
                  <a:lnTo>
                    <a:pt x="195" y="128"/>
                  </a:lnTo>
                  <a:lnTo>
                    <a:pt x="190" y="129"/>
                  </a:lnTo>
                  <a:lnTo>
                    <a:pt x="27" y="129"/>
                  </a:lnTo>
                  <a:lnTo>
                    <a:pt x="27" y="129"/>
                  </a:lnTo>
                  <a:lnTo>
                    <a:pt x="21" y="128"/>
                  </a:lnTo>
                  <a:lnTo>
                    <a:pt x="17" y="125"/>
                  </a:lnTo>
                  <a:lnTo>
                    <a:pt x="14" y="121"/>
                  </a:lnTo>
                  <a:lnTo>
                    <a:pt x="13" y="115"/>
                  </a:lnTo>
                  <a:lnTo>
                    <a:pt x="66" y="76"/>
                  </a:lnTo>
                  <a:lnTo>
                    <a:pt x="96" y="98"/>
                  </a:lnTo>
                  <a:lnTo>
                    <a:pt x="96" y="98"/>
                  </a:lnTo>
                  <a:lnTo>
                    <a:pt x="102" y="101"/>
                  </a:lnTo>
                  <a:lnTo>
                    <a:pt x="109" y="102"/>
                  </a:lnTo>
                  <a:lnTo>
                    <a:pt x="109" y="102"/>
                  </a:lnTo>
                  <a:lnTo>
                    <a:pt x="115" y="101"/>
                  </a:lnTo>
                  <a:lnTo>
                    <a:pt x="121" y="98"/>
                  </a:lnTo>
                  <a:lnTo>
                    <a:pt x="151" y="76"/>
                  </a:lnTo>
                  <a:lnTo>
                    <a:pt x="204" y="115"/>
                  </a:lnTo>
                  <a:lnTo>
                    <a:pt x="204" y="115"/>
                  </a:lnTo>
                  <a:close/>
                  <a:moveTo>
                    <a:pt x="204" y="107"/>
                  </a:moveTo>
                  <a:lnTo>
                    <a:pt x="156" y="71"/>
                  </a:lnTo>
                  <a:lnTo>
                    <a:pt x="204" y="36"/>
                  </a:lnTo>
                  <a:lnTo>
                    <a:pt x="204" y="107"/>
                  </a:lnTo>
                  <a:close/>
                  <a:moveTo>
                    <a:pt x="117" y="92"/>
                  </a:moveTo>
                  <a:lnTo>
                    <a:pt x="117" y="92"/>
                  </a:lnTo>
                  <a:lnTo>
                    <a:pt x="113" y="95"/>
                  </a:lnTo>
                  <a:lnTo>
                    <a:pt x="109" y="96"/>
                  </a:lnTo>
                  <a:lnTo>
                    <a:pt x="109" y="96"/>
                  </a:lnTo>
                  <a:lnTo>
                    <a:pt x="104" y="95"/>
                  </a:lnTo>
                  <a:lnTo>
                    <a:pt x="100" y="92"/>
                  </a:lnTo>
                  <a:lnTo>
                    <a:pt x="73" y="71"/>
                  </a:lnTo>
                  <a:lnTo>
                    <a:pt x="66" y="6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4" y="22"/>
                  </a:lnTo>
                  <a:lnTo>
                    <a:pt x="17" y="18"/>
                  </a:lnTo>
                  <a:lnTo>
                    <a:pt x="21" y="15"/>
                  </a:lnTo>
                  <a:lnTo>
                    <a:pt x="27" y="14"/>
                  </a:lnTo>
                  <a:lnTo>
                    <a:pt x="190" y="14"/>
                  </a:lnTo>
                  <a:lnTo>
                    <a:pt x="190" y="14"/>
                  </a:lnTo>
                  <a:lnTo>
                    <a:pt x="195" y="15"/>
                  </a:lnTo>
                  <a:lnTo>
                    <a:pt x="200" y="18"/>
                  </a:lnTo>
                  <a:lnTo>
                    <a:pt x="203" y="22"/>
                  </a:lnTo>
                  <a:lnTo>
                    <a:pt x="204" y="27"/>
                  </a:lnTo>
                  <a:lnTo>
                    <a:pt x="117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786296" y="2620624"/>
            <a:ext cx="640080" cy="640080"/>
            <a:chOff x="7925560" y="920302"/>
            <a:chExt cx="640080" cy="640080"/>
          </a:xfrm>
        </p:grpSpPr>
        <p:sp>
          <p:nvSpPr>
            <p:cNvPr id="45" name="Oval 44"/>
            <p:cNvSpPr/>
            <p:nvPr/>
          </p:nvSpPr>
          <p:spPr>
            <a:xfrm>
              <a:off x="7925560" y="920302"/>
              <a:ext cx="640080" cy="640080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97903" y="1261190"/>
              <a:ext cx="415686" cy="279593"/>
            </a:xfrm>
            <a:custGeom>
              <a:avLst/>
              <a:gdLst>
                <a:gd name="connsiteX0" fmla="*/ 2480 w 492683"/>
                <a:gd name="connsiteY0" fmla="*/ 239455 h 443276"/>
                <a:gd name="connsiteX1" fmla="*/ 354905 w 492683"/>
                <a:gd name="connsiteY1" fmla="*/ 1330 h 443276"/>
                <a:gd name="connsiteX2" fmla="*/ 488255 w 492683"/>
                <a:gd name="connsiteY2" fmla="*/ 156905 h 443276"/>
                <a:gd name="connsiteX3" fmla="*/ 212030 w 492683"/>
                <a:gd name="connsiteY3" fmla="*/ 442655 h 443276"/>
                <a:gd name="connsiteX4" fmla="*/ 2480 w 492683"/>
                <a:gd name="connsiteY4" fmla="*/ 239455 h 443276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2698"/>
                <a:gd name="connsiteY0" fmla="*/ 238345 h 441759"/>
                <a:gd name="connsiteX1" fmla="*/ 354920 w 492698"/>
                <a:gd name="connsiteY1" fmla="*/ 220 h 441759"/>
                <a:gd name="connsiteX2" fmla="*/ 488270 w 492698"/>
                <a:gd name="connsiteY2" fmla="*/ 200245 h 441759"/>
                <a:gd name="connsiteX3" fmla="*/ 212045 w 492698"/>
                <a:gd name="connsiteY3" fmla="*/ 441545 h 441759"/>
                <a:gd name="connsiteX4" fmla="*/ 2495 w 492698"/>
                <a:gd name="connsiteY4" fmla="*/ 238345 h 441759"/>
                <a:gd name="connsiteX0" fmla="*/ 2495 w 491498"/>
                <a:gd name="connsiteY0" fmla="*/ 238125 h 441539"/>
                <a:gd name="connsiteX1" fmla="*/ 354920 w 491498"/>
                <a:gd name="connsiteY1" fmla="*/ 0 h 441539"/>
                <a:gd name="connsiteX2" fmla="*/ 488270 w 491498"/>
                <a:gd name="connsiteY2" fmla="*/ 200025 h 441539"/>
                <a:gd name="connsiteX3" fmla="*/ 212045 w 491498"/>
                <a:gd name="connsiteY3" fmla="*/ 441325 h 441539"/>
                <a:gd name="connsiteX4" fmla="*/ 2495 w 491498"/>
                <a:gd name="connsiteY4" fmla="*/ 238125 h 441539"/>
                <a:gd name="connsiteX0" fmla="*/ 2495 w 488270"/>
                <a:gd name="connsiteY0" fmla="*/ 238125 h 441539"/>
                <a:gd name="connsiteX1" fmla="*/ 354920 w 488270"/>
                <a:gd name="connsiteY1" fmla="*/ 0 h 441539"/>
                <a:gd name="connsiteX2" fmla="*/ 488270 w 488270"/>
                <a:gd name="connsiteY2" fmla="*/ 200025 h 441539"/>
                <a:gd name="connsiteX3" fmla="*/ 212045 w 488270"/>
                <a:gd name="connsiteY3" fmla="*/ 441325 h 441539"/>
                <a:gd name="connsiteX4" fmla="*/ 2495 w 488270"/>
                <a:gd name="connsiteY4" fmla="*/ 238125 h 441539"/>
                <a:gd name="connsiteX0" fmla="*/ 0 w 485775"/>
                <a:gd name="connsiteY0" fmla="*/ 238125 h 441609"/>
                <a:gd name="connsiteX1" fmla="*/ 352425 w 485775"/>
                <a:gd name="connsiteY1" fmla="*/ 0 h 441609"/>
                <a:gd name="connsiteX2" fmla="*/ 485775 w 485775"/>
                <a:gd name="connsiteY2" fmla="*/ 200025 h 441609"/>
                <a:gd name="connsiteX3" fmla="*/ 209550 w 485775"/>
                <a:gd name="connsiteY3" fmla="*/ 441325 h 441609"/>
                <a:gd name="connsiteX4" fmla="*/ 0 w 485775"/>
                <a:gd name="connsiteY4" fmla="*/ 238125 h 441609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85775"/>
                <a:gd name="connsiteY0" fmla="*/ 238125 h 441325"/>
                <a:gd name="connsiteX1" fmla="*/ 352425 w 485775"/>
                <a:gd name="connsiteY1" fmla="*/ 0 h 441325"/>
                <a:gd name="connsiteX2" fmla="*/ 485775 w 485775"/>
                <a:gd name="connsiteY2" fmla="*/ 200025 h 441325"/>
                <a:gd name="connsiteX3" fmla="*/ 209550 w 485775"/>
                <a:gd name="connsiteY3" fmla="*/ 441325 h 441325"/>
                <a:gd name="connsiteX4" fmla="*/ 0 w 485775"/>
                <a:gd name="connsiteY4" fmla="*/ 238125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200025 h 441325"/>
                <a:gd name="connsiteX3" fmla="*/ 2159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4625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200025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501650"/>
                <a:gd name="connsiteY0" fmla="*/ 247650 h 450850"/>
                <a:gd name="connsiteX1" fmla="*/ 358775 w 501650"/>
                <a:gd name="connsiteY1" fmla="*/ 0 h 450850"/>
                <a:gd name="connsiteX2" fmla="*/ 501650 w 501650"/>
                <a:gd name="connsiteY2" fmla="*/ 174625 h 450850"/>
                <a:gd name="connsiteX3" fmla="*/ 177800 w 501650"/>
                <a:gd name="connsiteY3" fmla="*/ 450850 h 450850"/>
                <a:gd name="connsiteX4" fmla="*/ 0 w 501650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50850"/>
                <a:gd name="connsiteX1" fmla="*/ 358775 w 492125"/>
                <a:gd name="connsiteY1" fmla="*/ 0 h 450850"/>
                <a:gd name="connsiteX2" fmla="*/ 492125 w 492125"/>
                <a:gd name="connsiteY2" fmla="*/ 177800 h 450850"/>
                <a:gd name="connsiteX3" fmla="*/ 177800 w 492125"/>
                <a:gd name="connsiteY3" fmla="*/ 450850 h 450850"/>
                <a:gd name="connsiteX4" fmla="*/ 0 w 492125"/>
                <a:gd name="connsiteY4" fmla="*/ 247650 h 450850"/>
                <a:gd name="connsiteX0" fmla="*/ 0 w 492125"/>
                <a:gd name="connsiteY0" fmla="*/ 247650 h 444500"/>
                <a:gd name="connsiteX1" fmla="*/ 358775 w 492125"/>
                <a:gd name="connsiteY1" fmla="*/ 0 h 444500"/>
                <a:gd name="connsiteX2" fmla="*/ 492125 w 492125"/>
                <a:gd name="connsiteY2" fmla="*/ 177800 h 444500"/>
                <a:gd name="connsiteX3" fmla="*/ 177800 w 492125"/>
                <a:gd name="connsiteY3" fmla="*/ 444500 h 444500"/>
                <a:gd name="connsiteX4" fmla="*/ 0 w 492125"/>
                <a:gd name="connsiteY4" fmla="*/ 247650 h 444500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247650 h 441325"/>
                <a:gd name="connsiteX1" fmla="*/ 358775 w 492125"/>
                <a:gd name="connsiteY1" fmla="*/ 0 h 441325"/>
                <a:gd name="connsiteX2" fmla="*/ 492125 w 492125"/>
                <a:gd name="connsiteY2" fmla="*/ 177800 h 441325"/>
                <a:gd name="connsiteX3" fmla="*/ 177800 w 492125"/>
                <a:gd name="connsiteY3" fmla="*/ 441325 h 441325"/>
                <a:gd name="connsiteX4" fmla="*/ 0 w 492125"/>
                <a:gd name="connsiteY4" fmla="*/ 247650 h 441325"/>
                <a:gd name="connsiteX0" fmla="*/ 0 w 492125"/>
                <a:gd name="connsiteY0" fmla="*/ 84748 h 278423"/>
                <a:gd name="connsiteX1" fmla="*/ 294482 w 492125"/>
                <a:gd name="connsiteY1" fmla="*/ 51411 h 278423"/>
                <a:gd name="connsiteX2" fmla="*/ 492125 w 492125"/>
                <a:gd name="connsiteY2" fmla="*/ 14898 h 278423"/>
                <a:gd name="connsiteX3" fmla="*/ 177800 w 492125"/>
                <a:gd name="connsiteY3" fmla="*/ 278423 h 278423"/>
                <a:gd name="connsiteX4" fmla="*/ 0 w 492125"/>
                <a:gd name="connsiteY4" fmla="*/ 84748 h 278423"/>
                <a:gd name="connsiteX0" fmla="*/ 0 w 492125"/>
                <a:gd name="connsiteY0" fmla="*/ 97631 h 291306"/>
                <a:gd name="connsiteX1" fmla="*/ 344489 w 492125"/>
                <a:gd name="connsiteY1" fmla="*/ 0 h 291306"/>
                <a:gd name="connsiteX2" fmla="*/ 492125 w 492125"/>
                <a:gd name="connsiteY2" fmla="*/ 27781 h 291306"/>
                <a:gd name="connsiteX3" fmla="*/ 177800 w 492125"/>
                <a:gd name="connsiteY3" fmla="*/ 291306 h 291306"/>
                <a:gd name="connsiteX4" fmla="*/ 0 w 492125"/>
                <a:gd name="connsiteY4" fmla="*/ 97631 h 291306"/>
                <a:gd name="connsiteX0" fmla="*/ 0 w 456406"/>
                <a:gd name="connsiteY0" fmla="*/ 97631 h 291306"/>
                <a:gd name="connsiteX1" fmla="*/ 344489 w 456406"/>
                <a:gd name="connsiteY1" fmla="*/ 0 h 291306"/>
                <a:gd name="connsiteX2" fmla="*/ 456406 w 456406"/>
                <a:gd name="connsiteY2" fmla="*/ 120650 h 291306"/>
                <a:gd name="connsiteX3" fmla="*/ 177800 w 456406"/>
                <a:gd name="connsiteY3" fmla="*/ 291306 h 291306"/>
                <a:gd name="connsiteX4" fmla="*/ 0 w 456406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461169"/>
                <a:gd name="connsiteY0" fmla="*/ 97631 h 291306"/>
                <a:gd name="connsiteX1" fmla="*/ 344489 w 461169"/>
                <a:gd name="connsiteY1" fmla="*/ 0 h 291306"/>
                <a:gd name="connsiteX2" fmla="*/ 461169 w 461169"/>
                <a:gd name="connsiteY2" fmla="*/ 113507 h 291306"/>
                <a:gd name="connsiteX3" fmla="*/ 177800 w 461169"/>
                <a:gd name="connsiteY3" fmla="*/ 291306 h 291306"/>
                <a:gd name="connsiteX4" fmla="*/ 0 w 461169"/>
                <a:gd name="connsiteY4" fmla="*/ 97631 h 291306"/>
                <a:gd name="connsiteX0" fmla="*/ 0 w 296863"/>
                <a:gd name="connsiteY0" fmla="*/ 102394 h 291306"/>
                <a:gd name="connsiteX1" fmla="*/ 180183 w 296863"/>
                <a:gd name="connsiteY1" fmla="*/ 0 h 291306"/>
                <a:gd name="connsiteX2" fmla="*/ 296863 w 296863"/>
                <a:gd name="connsiteY2" fmla="*/ 113507 h 291306"/>
                <a:gd name="connsiteX3" fmla="*/ 13494 w 296863"/>
                <a:gd name="connsiteY3" fmla="*/ 291306 h 291306"/>
                <a:gd name="connsiteX4" fmla="*/ 0 w 296863"/>
                <a:gd name="connsiteY4" fmla="*/ 102394 h 291306"/>
                <a:gd name="connsiteX0" fmla="*/ 0 w 396875"/>
                <a:gd name="connsiteY0" fmla="*/ 95250 h 291306"/>
                <a:gd name="connsiteX1" fmla="*/ 280195 w 396875"/>
                <a:gd name="connsiteY1" fmla="*/ 0 h 291306"/>
                <a:gd name="connsiteX2" fmla="*/ 396875 w 396875"/>
                <a:gd name="connsiteY2" fmla="*/ 113507 h 291306"/>
                <a:gd name="connsiteX3" fmla="*/ 113506 w 396875"/>
                <a:gd name="connsiteY3" fmla="*/ 291306 h 291306"/>
                <a:gd name="connsiteX4" fmla="*/ 0 w 396875"/>
                <a:gd name="connsiteY4" fmla="*/ 95250 h 291306"/>
                <a:gd name="connsiteX0" fmla="*/ 0 w 396875"/>
                <a:gd name="connsiteY0" fmla="*/ 95250 h 277018"/>
                <a:gd name="connsiteX1" fmla="*/ 280195 w 396875"/>
                <a:gd name="connsiteY1" fmla="*/ 0 h 277018"/>
                <a:gd name="connsiteX2" fmla="*/ 396875 w 396875"/>
                <a:gd name="connsiteY2" fmla="*/ 113507 h 277018"/>
                <a:gd name="connsiteX3" fmla="*/ 175418 w 396875"/>
                <a:gd name="connsiteY3" fmla="*/ 277018 h 277018"/>
                <a:gd name="connsiteX4" fmla="*/ 0 w 396875"/>
                <a:gd name="connsiteY4" fmla="*/ 95250 h 277018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0 w 396875"/>
                <a:gd name="connsiteY0" fmla="*/ 95250 h 284161"/>
                <a:gd name="connsiteX1" fmla="*/ 280195 w 396875"/>
                <a:gd name="connsiteY1" fmla="*/ 0 h 284161"/>
                <a:gd name="connsiteX2" fmla="*/ 396875 w 396875"/>
                <a:gd name="connsiteY2" fmla="*/ 113507 h 284161"/>
                <a:gd name="connsiteX3" fmla="*/ 184943 w 396875"/>
                <a:gd name="connsiteY3" fmla="*/ 284161 h 284161"/>
                <a:gd name="connsiteX4" fmla="*/ 0 w 396875"/>
                <a:gd name="connsiteY4" fmla="*/ 95250 h 284161"/>
                <a:gd name="connsiteX0" fmla="*/ 14235 w 411110"/>
                <a:gd name="connsiteY0" fmla="*/ 95778 h 284689"/>
                <a:gd name="connsiteX1" fmla="*/ 46495 w 411110"/>
                <a:gd name="connsiteY1" fmla="*/ 92551 h 284689"/>
                <a:gd name="connsiteX2" fmla="*/ 294430 w 411110"/>
                <a:gd name="connsiteY2" fmla="*/ 528 h 284689"/>
                <a:gd name="connsiteX3" fmla="*/ 411110 w 411110"/>
                <a:gd name="connsiteY3" fmla="*/ 114035 h 284689"/>
                <a:gd name="connsiteX4" fmla="*/ 199178 w 411110"/>
                <a:gd name="connsiteY4" fmla="*/ 284689 h 284689"/>
                <a:gd name="connsiteX5" fmla="*/ 14235 w 411110"/>
                <a:gd name="connsiteY5" fmla="*/ 95778 h 284689"/>
                <a:gd name="connsiteX0" fmla="*/ 32206 w 429081"/>
                <a:gd name="connsiteY0" fmla="*/ 102265 h 291176"/>
                <a:gd name="connsiteX1" fmla="*/ 64466 w 429081"/>
                <a:gd name="connsiteY1" fmla="*/ 99038 h 291176"/>
                <a:gd name="connsiteX2" fmla="*/ 9697 w 429081"/>
                <a:gd name="connsiteY2" fmla="*/ 8550 h 291176"/>
                <a:gd name="connsiteX3" fmla="*/ 312401 w 429081"/>
                <a:gd name="connsiteY3" fmla="*/ 7015 h 291176"/>
                <a:gd name="connsiteX4" fmla="*/ 429081 w 429081"/>
                <a:gd name="connsiteY4" fmla="*/ 120522 h 291176"/>
                <a:gd name="connsiteX5" fmla="*/ 217149 w 429081"/>
                <a:gd name="connsiteY5" fmla="*/ 291176 h 291176"/>
                <a:gd name="connsiteX6" fmla="*/ 32206 w 429081"/>
                <a:gd name="connsiteY6" fmla="*/ 102265 h 291176"/>
                <a:gd name="connsiteX0" fmla="*/ 32206 w 429081"/>
                <a:gd name="connsiteY0" fmla="*/ 104534 h 293445"/>
                <a:gd name="connsiteX1" fmla="*/ 64466 w 429081"/>
                <a:gd name="connsiteY1" fmla="*/ 101307 h 293445"/>
                <a:gd name="connsiteX2" fmla="*/ 9697 w 429081"/>
                <a:gd name="connsiteY2" fmla="*/ 10819 h 293445"/>
                <a:gd name="connsiteX3" fmla="*/ 66848 w 429081"/>
                <a:gd name="connsiteY3" fmla="*/ 8438 h 293445"/>
                <a:gd name="connsiteX4" fmla="*/ 312401 w 429081"/>
                <a:gd name="connsiteY4" fmla="*/ 9284 h 293445"/>
                <a:gd name="connsiteX5" fmla="*/ 429081 w 429081"/>
                <a:gd name="connsiteY5" fmla="*/ 122791 h 293445"/>
                <a:gd name="connsiteX6" fmla="*/ 217149 w 429081"/>
                <a:gd name="connsiteY6" fmla="*/ 293445 h 293445"/>
                <a:gd name="connsiteX7" fmla="*/ 32206 w 429081"/>
                <a:gd name="connsiteY7" fmla="*/ 104534 h 293445"/>
                <a:gd name="connsiteX0" fmla="*/ 32206 w 429081"/>
                <a:gd name="connsiteY0" fmla="*/ 101730 h 290641"/>
                <a:gd name="connsiteX1" fmla="*/ 64466 w 429081"/>
                <a:gd name="connsiteY1" fmla="*/ 98503 h 290641"/>
                <a:gd name="connsiteX2" fmla="*/ 9697 w 429081"/>
                <a:gd name="connsiteY2" fmla="*/ 8015 h 290641"/>
                <a:gd name="connsiteX3" fmla="*/ 66848 w 429081"/>
                <a:gd name="connsiteY3" fmla="*/ 5634 h 290641"/>
                <a:gd name="connsiteX4" fmla="*/ 204961 w 429081"/>
                <a:gd name="connsiteY4" fmla="*/ 131841 h 290641"/>
                <a:gd name="connsiteX5" fmla="*/ 312401 w 429081"/>
                <a:gd name="connsiteY5" fmla="*/ 6480 h 290641"/>
                <a:gd name="connsiteX6" fmla="*/ 429081 w 429081"/>
                <a:gd name="connsiteY6" fmla="*/ 119987 h 290641"/>
                <a:gd name="connsiteX7" fmla="*/ 217149 w 429081"/>
                <a:gd name="connsiteY7" fmla="*/ 290641 h 290641"/>
                <a:gd name="connsiteX8" fmla="*/ 32206 w 429081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29636"/>
                <a:gd name="connsiteY0" fmla="*/ 101730 h 290641"/>
                <a:gd name="connsiteX1" fmla="*/ 57877 w 429636"/>
                <a:gd name="connsiteY1" fmla="*/ 88978 h 290641"/>
                <a:gd name="connsiteX2" fmla="*/ 10252 w 429636"/>
                <a:gd name="connsiteY2" fmla="*/ 8015 h 290641"/>
                <a:gd name="connsiteX3" fmla="*/ 67403 w 429636"/>
                <a:gd name="connsiteY3" fmla="*/ 5634 h 290641"/>
                <a:gd name="connsiteX4" fmla="*/ 205516 w 429636"/>
                <a:gd name="connsiteY4" fmla="*/ 131841 h 290641"/>
                <a:gd name="connsiteX5" fmla="*/ 312956 w 429636"/>
                <a:gd name="connsiteY5" fmla="*/ 6480 h 290641"/>
                <a:gd name="connsiteX6" fmla="*/ 429636 w 429636"/>
                <a:gd name="connsiteY6" fmla="*/ 119987 h 290641"/>
                <a:gd name="connsiteX7" fmla="*/ 217704 w 429636"/>
                <a:gd name="connsiteY7" fmla="*/ 290641 h 290641"/>
                <a:gd name="connsiteX8" fmla="*/ 32761 w 429636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7704 w 432112"/>
                <a:gd name="connsiteY7" fmla="*/ 290641 h 290641"/>
                <a:gd name="connsiteX8" fmla="*/ 32761 w 432112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7704 w 432112"/>
                <a:gd name="connsiteY7" fmla="*/ 290641 h 290641"/>
                <a:gd name="connsiteX8" fmla="*/ 32761 w 432112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7704 w 432112"/>
                <a:gd name="connsiteY7" fmla="*/ 290641 h 290641"/>
                <a:gd name="connsiteX8" fmla="*/ 32761 w 432112"/>
                <a:gd name="connsiteY8" fmla="*/ 101730 h 290641"/>
                <a:gd name="connsiteX0" fmla="*/ 32761 w 432112"/>
                <a:gd name="connsiteY0" fmla="*/ 101730 h 290641"/>
                <a:gd name="connsiteX1" fmla="*/ 57877 w 432112"/>
                <a:gd name="connsiteY1" fmla="*/ 88978 h 290641"/>
                <a:gd name="connsiteX2" fmla="*/ 10252 w 432112"/>
                <a:gd name="connsiteY2" fmla="*/ 8015 h 290641"/>
                <a:gd name="connsiteX3" fmla="*/ 67403 w 432112"/>
                <a:gd name="connsiteY3" fmla="*/ 5634 h 290641"/>
                <a:gd name="connsiteX4" fmla="*/ 205516 w 432112"/>
                <a:gd name="connsiteY4" fmla="*/ 131841 h 290641"/>
                <a:gd name="connsiteX5" fmla="*/ 312956 w 432112"/>
                <a:gd name="connsiteY5" fmla="*/ 6480 h 290641"/>
                <a:gd name="connsiteX6" fmla="*/ 432112 w 432112"/>
                <a:gd name="connsiteY6" fmla="*/ 124937 h 290641"/>
                <a:gd name="connsiteX7" fmla="*/ 215228 w 432112"/>
                <a:gd name="connsiteY7" fmla="*/ 290641 h 290641"/>
                <a:gd name="connsiteX8" fmla="*/ 32761 w 432112"/>
                <a:gd name="connsiteY8" fmla="*/ 101730 h 29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2112" h="290641">
                  <a:moveTo>
                    <a:pt x="32761" y="101730"/>
                  </a:moveTo>
                  <a:cubicBezTo>
                    <a:pt x="5330" y="65341"/>
                    <a:pt x="11178" y="104853"/>
                    <a:pt x="57877" y="88978"/>
                  </a:cubicBezTo>
                  <a:cubicBezTo>
                    <a:pt x="66429" y="87250"/>
                    <a:pt x="-31070" y="23352"/>
                    <a:pt x="10252" y="8015"/>
                  </a:cubicBezTo>
                  <a:cubicBezTo>
                    <a:pt x="18190" y="-8654"/>
                    <a:pt x="16952" y="5890"/>
                    <a:pt x="67403" y="5634"/>
                  </a:cubicBezTo>
                  <a:cubicBezTo>
                    <a:pt x="92406" y="4444"/>
                    <a:pt x="164591" y="131700"/>
                    <a:pt x="205516" y="131841"/>
                  </a:cubicBezTo>
                  <a:cubicBezTo>
                    <a:pt x="246441" y="131982"/>
                    <a:pt x="268062" y="-13372"/>
                    <a:pt x="312956" y="6480"/>
                  </a:cubicBezTo>
                  <a:cubicBezTo>
                    <a:pt x="377249" y="58868"/>
                    <a:pt x="324955" y="20427"/>
                    <a:pt x="432112" y="124937"/>
                  </a:cubicBezTo>
                  <a:cubicBezTo>
                    <a:pt x="420810" y="186679"/>
                    <a:pt x="299365" y="281115"/>
                    <a:pt x="215228" y="290641"/>
                  </a:cubicBezTo>
                  <a:cubicBezTo>
                    <a:pt x="20760" y="95378"/>
                    <a:pt x="153411" y="226878"/>
                    <a:pt x="32761" y="101730"/>
                  </a:cubicBezTo>
                  <a:close/>
                </a:path>
              </a:pathLst>
            </a:custGeom>
            <a:solidFill>
              <a:schemeClr val="tx1">
                <a:alpha val="11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47" name="Freeform 296"/>
            <p:cNvSpPr>
              <a:spLocks/>
            </p:cNvSpPr>
            <p:nvPr/>
          </p:nvSpPr>
          <p:spPr bwMode="auto">
            <a:xfrm>
              <a:off x="8077906" y="1044200"/>
              <a:ext cx="335388" cy="357380"/>
            </a:xfrm>
            <a:custGeom>
              <a:avLst/>
              <a:gdLst>
                <a:gd name="T0" fmla="*/ 101 w 184"/>
                <a:gd name="T1" fmla="*/ 190 h 197"/>
                <a:gd name="T2" fmla="*/ 125 w 184"/>
                <a:gd name="T3" fmla="*/ 197 h 197"/>
                <a:gd name="T4" fmla="*/ 148 w 184"/>
                <a:gd name="T5" fmla="*/ 190 h 197"/>
                <a:gd name="T6" fmla="*/ 159 w 184"/>
                <a:gd name="T7" fmla="*/ 180 h 197"/>
                <a:gd name="T8" fmla="*/ 166 w 184"/>
                <a:gd name="T9" fmla="*/ 166 h 197"/>
                <a:gd name="T10" fmla="*/ 167 w 184"/>
                <a:gd name="T11" fmla="*/ 151 h 197"/>
                <a:gd name="T12" fmla="*/ 173 w 184"/>
                <a:gd name="T13" fmla="*/ 143 h 197"/>
                <a:gd name="T14" fmla="*/ 181 w 184"/>
                <a:gd name="T15" fmla="*/ 136 h 197"/>
                <a:gd name="T16" fmla="*/ 184 w 184"/>
                <a:gd name="T17" fmla="*/ 130 h 197"/>
                <a:gd name="T18" fmla="*/ 181 w 184"/>
                <a:gd name="T19" fmla="*/ 124 h 197"/>
                <a:gd name="T20" fmla="*/ 145 w 184"/>
                <a:gd name="T21" fmla="*/ 95 h 197"/>
                <a:gd name="T22" fmla="*/ 139 w 184"/>
                <a:gd name="T23" fmla="*/ 95 h 197"/>
                <a:gd name="T24" fmla="*/ 131 w 184"/>
                <a:gd name="T25" fmla="*/ 103 h 197"/>
                <a:gd name="T26" fmla="*/ 125 w 184"/>
                <a:gd name="T27" fmla="*/ 105 h 197"/>
                <a:gd name="T28" fmla="*/ 84 w 184"/>
                <a:gd name="T29" fmla="*/ 68 h 197"/>
                <a:gd name="T30" fmla="*/ 81 w 184"/>
                <a:gd name="T31" fmla="*/ 61 h 197"/>
                <a:gd name="T32" fmla="*/ 89 w 184"/>
                <a:gd name="T33" fmla="*/ 49 h 197"/>
                <a:gd name="T34" fmla="*/ 91 w 184"/>
                <a:gd name="T35" fmla="*/ 44 h 197"/>
                <a:gd name="T36" fmla="*/ 89 w 184"/>
                <a:gd name="T37" fmla="*/ 38 h 197"/>
                <a:gd name="T38" fmla="*/ 57 w 184"/>
                <a:gd name="T39" fmla="*/ 1 h 197"/>
                <a:gd name="T40" fmla="*/ 50 w 184"/>
                <a:gd name="T41" fmla="*/ 1 h 197"/>
                <a:gd name="T42" fmla="*/ 47 w 184"/>
                <a:gd name="T43" fmla="*/ 4 h 197"/>
                <a:gd name="T44" fmla="*/ 34 w 184"/>
                <a:gd name="T45" fmla="*/ 29 h 197"/>
                <a:gd name="T46" fmla="*/ 32 w 184"/>
                <a:gd name="T47" fmla="*/ 39 h 197"/>
                <a:gd name="T48" fmla="*/ 40 w 184"/>
                <a:gd name="T49" fmla="*/ 63 h 197"/>
                <a:gd name="T50" fmla="*/ 58 w 184"/>
                <a:gd name="T51" fmla="*/ 90 h 197"/>
                <a:gd name="T52" fmla="*/ 103 w 184"/>
                <a:gd name="T53" fmla="*/ 132 h 197"/>
                <a:gd name="T54" fmla="*/ 130 w 184"/>
                <a:gd name="T55" fmla="*/ 149 h 197"/>
                <a:gd name="T56" fmla="*/ 145 w 184"/>
                <a:gd name="T57" fmla="*/ 152 h 197"/>
                <a:gd name="T58" fmla="*/ 146 w 184"/>
                <a:gd name="T59" fmla="*/ 157 h 197"/>
                <a:gd name="T60" fmla="*/ 140 w 184"/>
                <a:gd name="T61" fmla="*/ 170 h 197"/>
                <a:gd name="T62" fmla="*/ 133 w 184"/>
                <a:gd name="T63" fmla="*/ 174 h 197"/>
                <a:gd name="T64" fmla="*/ 120 w 184"/>
                <a:gd name="T65" fmla="*/ 176 h 197"/>
                <a:gd name="T66" fmla="*/ 108 w 184"/>
                <a:gd name="T67" fmla="*/ 170 h 197"/>
                <a:gd name="T68" fmla="*/ 47 w 184"/>
                <a:gd name="T69" fmla="*/ 108 h 197"/>
                <a:gd name="T70" fmla="*/ 30 w 184"/>
                <a:gd name="T71" fmla="*/ 103 h 197"/>
                <a:gd name="T72" fmla="*/ 13 w 184"/>
                <a:gd name="T73" fmla="*/ 108 h 197"/>
                <a:gd name="T74" fmla="*/ 5 w 184"/>
                <a:gd name="T75" fmla="*/ 117 h 197"/>
                <a:gd name="T76" fmla="*/ 0 w 184"/>
                <a:gd name="T77" fmla="*/ 133 h 197"/>
                <a:gd name="T78" fmla="*/ 5 w 184"/>
                <a:gd name="T79" fmla="*/ 150 h 197"/>
                <a:gd name="T80" fmla="*/ 27 w 184"/>
                <a:gd name="T81" fmla="*/ 173 h 197"/>
                <a:gd name="T82" fmla="*/ 38 w 184"/>
                <a:gd name="T83" fmla="*/ 175 h 197"/>
                <a:gd name="T84" fmla="*/ 44 w 184"/>
                <a:gd name="T85" fmla="*/ 170 h 197"/>
                <a:gd name="T86" fmla="*/ 42 w 184"/>
                <a:gd name="T87" fmla="*/ 159 h 197"/>
                <a:gd name="T88" fmla="*/ 20 w 184"/>
                <a:gd name="T89" fmla="*/ 137 h 197"/>
                <a:gd name="T90" fmla="*/ 23 w 184"/>
                <a:gd name="T91" fmla="*/ 126 h 197"/>
                <a:gd name="T92" fmla="*/ 30 w 184"/>
                <a:gd name="T93" fmla="*/ 123 h 197"/>
                <a:gd name="T94" fmla="*/ 94 w 184"/>
                <a:gd name="T95" fmla="*/ 18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4" h="197">
                  <a:moveTo>
                    <a:pt x="94" y="185"/>
                  </a:moveTo>
                  <a:lnTo>
                    <a:pt x="94" y="185"/>
                  </a:lnTo>
                  <a:lnTo>
                    <a:pt x="101" y="190"/>
                  </a:lnTo>
                  <a:lnTo>
                    <a:pt x="108" y="194"/>
                  </a:lnTo>
                  <a:lnTo>
                    <a:pt x="117" y="196"/>
                  </a:lnTo>
                  <a:lnTo>
                    <a:pt x="125" y="197"/>
                  </a:lnTo>
                  <a:lnTo>
                    <a:pt x="133" y="196"/>
                  </a:lnTo>
                  <a:lnTo>
                    <a:pt x="140" y="194"/>
                  </a:lnTo>
                  <a:lnTo>
                    <a:pt x="148" y="190"/>
                  </a:lnTo>
                  <a:lnTo>
                    <a:pt x="155" y="185"/>
                  </a:lnTo>
                  <a:lnTo>
                    <a:pt x="155" y="185"/>
                  </a:lnTo>
                  <a:lnTo>
                    <a:pt x="159" y="180"/>
                  </a:lnTo>
                  <a:lnTo>
                    <a:pt x="162" y="175"/>
                  </a:lnTo>
                  <a:lnTo>
                    <a:pt x="164" y="171"/>
                  </a:lnTo>
                  <a:lnTo>
                    <a:pt x="166" y="166"/>
                  </a:lnTo>
                  <a:lnTo>
                    <a:pt x="167" y="161"/>
                  </a:lnTo>
                  <a:lnTo>
                    <a:pt x="168" y="156"/>
                  </a:lnTo>
                  <a:lnTo>
                    <a:pt x="167" y="151"/>
                  </a:lnTo>
                  <a:lnTo>
                    <a:pt x="167" y="146"/>
                  </a:lnTo>
                  <a:lnTo>
                    <a:pt x="167" y="146"/>
                  </a:lnTo>
                  <a:lnTo>
                    <a:pt x="173" y="143"/>
                  </a:lnTo>
                  <a:lnTo>
                    <a:pt x="178" y="138"/>
                  </a:lnTo>
                  <a:lnTo>
                    <a:pt x="178" y="138"/>
                  </a:lnTo>
                  <a:lnTo>
                    <a:pt x="181" y="136"/>
                  </a:lnTo>
                  <a:lnTo>
                    <a:pt x="181" y="136"/>
                  </a:lnTo>
                  <a:lnTo>
                    <a:pt x="183" y="134"/>
                  </a:lnTo>
                  <a:lnTo>
                    <a:pt x="184" y="130"/>
                  </a:lnTo>
                  <a:lnTo>
                    <a:pt x="184" y="130"/>
                  </a:lnTo>
                  <a:lnTo>
                    <a:pt x="183" y="127"/>
                  </a:lnTo>
                  <a:lnTo>
                    <a:pt x="181" y="124"/>
                  </a:lnTo>
                  <a:lnTo>
                    <a:pt x="147" y="96"/>
                  </a:lnTo>
                  <a:lnTo>
                    <a:pt x="147" y="96"/>
                  </a:lnTo>
                  <a:lnTo>
                    <a:pt x="145" y="95"/>
                  </a:lnTo>
                  <a:lnTo>
                    <a:pt x="142" y="94"/>
                  </a:lnTo>
                  <a:lnTo>
                    <a:pt x="142" y="94"/>
                  </a:lnTo>
                  <a:lnTo>
                    <a:pt x="139" y="95"/>
                  </a:lnTo>
                  <a:lnTo>
                    <a:pt x="136" y="96"/>
                  </a:lnTo>
                  <a:lnTo>
                    <a:pt x="136" y="96"/>
                  </a:lnTo>
                  <a:lnTo>
                    <a:pt x="131" y="103"/>
                  </a:lnTo>
                  <a:lnTo>
                    <a:pt x="131" y="103"/>
                  </a:lnTo>
                  <a:lnTo>
                    <a:pt x="128" y="105"/>
                  </a:lnTo>
                  <a:lnTo>
                    <a:pt x="125" y="105"/>
                  </a:lnTo>
                  <a:lnTo>
                    <a:pt x="121" y="105"/>
                  </a:lnTo>
                  <a:lnTo>
                    <a:pt x="118" y="103"/>
                  </a:lnTo>
                  <a:lnTo>
                    <a:pt x="84" y="68"/>
                  </a:lnTo>
                  <a:lnTo>
                    <a:pt x="84" y="68"/>
                  </a:lnTo>
                  <a:lnTo>
                    <a:pt x="82" y="65"/>
                  </a:lnTo>
                  <a:lnTo>
                    <a:pt x="81" y="61"/>
                  </a:lnTo>
                  <a:lnTo>
                    <a:pt x="82" y="58"/>
                  </a:lnTo>
                  <a:lnTo>
                    <a:pt x="84" y="55"/>
                  </a:lnTo>
                  <a:lnTo>
                    <a:pt x="89" y="49"/>
                  </a:lnTo>
                  <a:lnTo>
                    <a:pt x="89" y="49"/>
                  </a:lnTo>
                  <a:lnTo>
                    <a:pt x="91" y="47"/>
                  </a:lnTo>
                  <a:lnTo>
                    <a:pt x="91" y="44"/>
                  </a:lnTo>
                  <a:lnTo>
                    <a:pt x="91" y="44"/>
                  </a:lnTo>
                  <a:lnTo>
                    <a:pt x="91" y="41"/>
                  </a:lnTo>
                  <a:lnTo>
                    <a:pt x="89" y="38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7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0" y="1"/>
                  </a:lnTo>
                  <a:lnTo>
                    <a:pt x="47" y="3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2" y="11"/>
                  </a:lnTo>
                  <a:lnTo>
                    <a:pt x="37" y="19"/>
                  </a:lnTo>
                  <a:lnTo>
                    <a:pt x="34" y="29"/>
                  </a:lnTo>
                  <a:lnTo>
                    <a:pt x="32" y="34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2" y="46"/>
                  </a:lnTo>
                  <a:lnTo>
                    <a:pt x="36" y="53"/>
                  </a:lnTo>
                  <a:lnTo>
                    <a:pt x="40" y="63"/>
                  </a:lnTo>
                  <a:lnTo>
                    <a:pt x="45" y="71"/>
                  </a:lnTo>
                  <a:lnTo>
                    <a:pt x="51" y="80"/>
                  </a:lnTo>
                  <a:lnTo>
                    <a:pt x="58" y="90"/>
                  </a:lnTo>
                  <a:lnTo>
                    <a:pt x="76" y="109"/>
                  </a:lnTo>
                  <a:lnTo>
                    <a:pt x="94" y="125"/>
                  </a:lnTo>
                  <a:lnTo>
                    <a:pt x="103" y="132"/>
                  </a:lnTo>
                  <a:lnTo>
                    <a:pt x="113" y="139"/>
                  </a:lnTo>
                  <a:lnTo>
                    <a:pt x="122" y="145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5" y="152"/>
                  </a:lnTo>
                  <a:lnTo>
                    <a:pt x="145" y="152"/>
                  </a:lnTo>
                  <a:lnTo>
                    <a:pt x="146" y="152"/>
                  </a:lnTo>
                  <a:lnTo>
                    <a:pt x="146" y="152"/>
                  </a:lnTo>
                  <a:lnTo>
                    <a:pt x="146" y="157"/>
                  </a:lnTo>
                  <a:lnTo>
                    <a:pt x="145" y="161"/>
                  </a:lnTo>
                  <a:lnTo>
                    <a:pt x="143" y="166"/>
                  </a:lnTo>
                  <a:lnTo>
                    <a:pt x="140" y="170"/>
                  </a:lnTo>
                  <a:lnTo>
                    <a:pt x="140" y="170"/>
                  </a:lnTo>
                  <a:lnTo>
                    <a:pt x="137" y="172"/>
                  </a:lnTo>
                  <a:lnTo>
                    <a:pt x="133" y="174"/>
                  </a:lnTo>
                  <a:lnTo>
                    <a:pt x="129" y="176"/>
                  </a:lnTo>
                  <a:lnTo>
                    <a:pt x="125" y="176"/>
                  </a:lnTo>
                  <a:lnTo>
                    <a:pt x="120" y="176"/>
                  </a:lnTo>
                  <a:lnTo>
                    <a:pt x="116" y="174"/>
                  </a:lnTo>
                  <a:lnTo>
                    <a:pt x="111" y="172"/>
                  </a:lnTo>
                  <a:lnTo>
                    <a:pt x="108" y="170"/>
                  </a:lnTo>
                  <a:lnTo>
                    <a:pt x="52" y="112"/>
                  </a:lnTo>
                  <a:lnTo>
                    <a:pt x="52" y="112"/>
                  </a:lnTo>
                  <a:lnTo>
                    <a:pt x="47" y="108"/>
                  </a:lnTo>
                  <a:lnTo>
                    <a:pt x="42" y="105"/>
                  </a:lnTo>
                  <a:lnTo>
                    <a:pt x="36" y="104"/>
                  </a:lnTo>
                  <a:lnTo>
                    <a:pt x="30" y="103"/>
                  </a:lnTo>
                  <a:lnTo>
                    <a:pt x="24" y="104"/>
                  </a:lnTo>
                  <a:lnTo>
                    <a:pt x="18" y="105"/>
                  </a:lnTo>
                  <a:lnTo>
                    <a:pt x="13" y="108"/>
                  </a:lnTo>
                  <a:lnTo>
                    <a:pt x="8" y="112"/>
                  </a:lnTo>
                  <a:lnTo>
                    <a:pt x="8" y="112"/>
                  </a:lnTo>
                  <a:lnTo>
                    <a:pt x="5" y="117"/>
                  </a:lnTo>
                  <a:lnTo>
                    <a:pt x="2" y="122"/>
                  </a:lnTo>
                  <a:lnTo>
                    <a:pt x="0" y="12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2" y="145"/>
                  </a:lnTo>
                  <a:lnTo>
                    <a:pt x="5" y="150"/>
                  </a:lnTo>
                  <a:lnTo>
                    <a:pt x="8" y="155"/>
                  </a:lnTo>
                  <a:lnTo>
                    <a:pt x="27" y="173"/>
                  </a:lnTo>
                  <a:lnTo>
                    <a:pt x="27" y="173"/>
                  </a:lnTo>
                  <a:lnTo>
                    <a:pt x="30" y="175"/>
                  </a:lnTo>
                  <a:lnTo>
                    <a:pt x="35" y="176"/>
                  </a:lnTo>
                  <a:lnTo>
                    <a:pt x="38" y="175"/>
                  </a:lnTo>
                  <a:lnTo>
                    <a:pt x="42" y="173"/>
                  </a:lnTo>
                  <a:lnTo>
                    <a:pt x="42" y="173"/>
                  </a:lnTo>
                  <a:lnTo>
                    <a:pt x="44" y="170"/>
                  </a:lnTo>
                  <a:lnTo>
                    <a:pt x="45" y="166"/>
                  </a:lnTo>
                  <a:lnTo>
                    <a:pt x="44" y="162"/>
                  </a:lnTo>
                  <a:lnTo>
                    <a:pt x="42" y="159"/>
                  </a:lnTo>
                  <a:lnTo>
                    <a:pt x="23" y="140"/>
                  </a:lnTo>
                  <a:lnTo>
                    <a:pt x="23" y="140"/>
                  </a:lnTo>
                  <a:lnTo>
                    <a:pt x="20" y="137"/>
                  </a:lnTo>
                  <a:lnTo>
                    <a:pt x="20" y="133"/>
                  </a:lnTo>
                  <a:lnTo>
                    <a:pt x="20" y="129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26" y="124"/>
                  </a:lnTo>
                  <a:lnTo>
                    <a:pt x="30" y="123"/>
                  </a:lnTo>
                  <a:lnTo>
                    <a:pt x="34" y="124"/>
                  </a:lnTo>
                  <a:lnTo>
                    <a:pt x="38" y="126"/>
                  </a:lnTo>
                  <a:lnTo>
                    <a:pt x="94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27" name="Oval 26"/>
          <p:cNvSpPr/>
          <p:nvPr/>
        </p:nvSpPr>
        <p:spPr>
          <a:xfrm>
            <a:off x="5786296" y="4079737"/>
            <a:ext cx="640080" cy="640080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5920920" y="4251504"/>
            <a:ext cx="483336" cy="453518"/>
          </a:xfrm>
          <a:custGeom>
            <a:avLst/>
            <a:gdLst>
              <a:gd name="connsiteX0" fmla="*/ 2480 w 492683"/>
              <a:gd name="connsiteY0" fmla="*/ 239455 h 443276"/>
              <a:gd name="connsiteX1" fmla="*/ 354905 w 492683"/>
              <a:gd name="connsiteY1" fmla="*/ 1330 h 443276"/>
              <a:gd name="connsiteX2" fmla="*/ 488255 w 492683"/>
              <a:gd name="connsiteY2" fmla="*/ 156905 h 443276"/>
              <a:gd name="connsiteX3" fmla="*/ 212030 w 492683"/>
              <a:gd name="connsiteY3" fmla="*/ 442655 h 443276"/>
              <a:gd name="connsiteX4" fmla="*/ 2480 w 492683"/>
              <a:gd name="connsiteY4" fmla="*/ 239455 h 443276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1498"/>
              <a:gd name="connsiteY0" fmla="*/ 238125 h 441539"/>
              <a:gd name="connsiteX1" fmla="*/ 354920 w 491498"/>
              <a:gd name="connsiteY1" fmla="*/ 0 h 441539"/>
              <a:gd name="connsiteX2" fmla="*/ 488270 w 491498"/>
              <a:gd name="connsiteY2" fmla="*/ 200025 h 441539"/>
              <a:gd name="connsiteX3" fmla="*/ 212045 w 491498"/>
              <a:gd name="connsiteY3" fmla="*/ 441325 h 441539"/>
              <a:gd name="connsiteX4" fmla="*/ 2495 w 491498"/>
              <a:gd name="connsiteY4" fmla="*/ 238125 h 441539"/>
              <a:gd name="connsiteX0" fmla="*/ 2495 w 488270"/>
              <a:gd name="connsiteY0" fmla="*/ 238125 h 441539"/>
              <a:gd name="connsiteX1" fmla="*/ 354920 w 488270"/>
              <a:gd name="connsiteY1" fmla="*/ 0 h 441539"/>
              <a:gd name="connsiteX2" fmla="*/ 488270 w 488270"/>
              <a:gd name="connsiteY2" fmla="*/ 200025 h 441539"/>
              <a:gd name="connsiteX3" fmla="*/ 212045 w 488270"/>
              <a:gd name="connsiteY3" fmla="*/ 441325 h 441539"/>
              <a:gd name="connsiteX4" fmla="*/ 2495 w 488270"/>
              <a:gd name="connsiteY4" fmla="*/ 238125 h 441539"/>
              <a:gd name="connsiteX0" fmla="*/ 0 w 485775"/>
              <a:gd name="connsiteY0" fmla="*/ 238125 h 441609"/>
              <a:gd name="connsiteX1" fmla="*/ 352425 w 485775"/>
              <a:gd name="connsiteY1" fmla="*/ 0 h 441609"/>
              <a:gd name="connsiteX2" fmla="*/ 485775 w 485775"/>
              <a:gd name="connsiteY2" fmla="*/ 200025 h 441609"/>
              <a:gd name="connsiteX3" fmla="*/ 209550 w 485775"/>
              <a:gd name="connsiteY3" fmla="*/ 441325 h 441609"/>
              <a:gd name="connsiteX4" fmla="*/ 0 w 485775"/>
              <a:gd name="connsiteY4" fmla="*/ 238125 h 441609"/>
              <a:gd name="connsiteX0" fmla="*/ 0 w 485775"/>
              <a:gd name="connsiteY0" fmla="*/ 238125 h 441325"/>
              <a:gd name="connsiteX1" fmla="*/ 352425 w 485775"/>
              <a:gd name="connsiteY1" fmla="*/ 0 h 441325"/>
              <a:gd name="connsiteX2" fmla="*/ 485775 w 485775"/>
              <a:gd name="connsiteY2" fmla="*/ 200025 h 441325"/>
              <a:gd name="connsiteX3" fmla="*/ 209550 w 485775"/>
              <a:gd name="connsiteY3" fmla="*/ 441325 h 441325"/>
              <a:gd name="connsiteX4" fmla="*/ 0 w 485775"/>
              <a:gd name="connsiteY4" fmla="*/ 238125 h 441325"/>
              <a:gd name="connsiteX0" fmla="*/ 0 w 485775"/>
              <a:gd name="connsiteY0" fmla="*/ 238125 h 441325"/>
              <a:gd name="connsiteX1" fmla="*/ 352425 w 485775"/>
              <a:gd name="connsiteY1" fmla="*/ 0 h 441325"/>
              <a:gd name="connsiteX2" fmla="*/ 485775 w 485775"/>
              <a:gd name="connsiteY2" fmla="*/ 200025 h 441325"/>
              <a:gd name="connsiteX3" fmla="*/ 209550 w 485775"/>
              <a:gd name="connsiteY3" fmla="*/ 441325 h 441325"/>
              <a:gd name="connsiteX4" fmla="*/ 0 w 485775"/>
              <a:gd name="connsiteY4" fmla="*/ 238125 h 441325"/>
              <a:gd name="connsiteX0" fmla="*/ 0 w 485775"/>
              <a:gd name="connsiteY0" fmla="*/ 238125 h 441325"/>
              <a:gd name="connsiteX1" fmla="*/ 352425 w 485775"/>
              <a:gd name="connsiteY1" fmla="*/ 0 h 441325"/>
              <a:gd name="connsiteX2" fmla="*/ 485775 w 485775"/>
              <a:gd name="connsiteY2" fmla="*/ 200025 h 441325"/>
              <a:gd name="connsiteX3" fmla="*/ 209550 w 485775"/>
              <a:gd name="connsiteY3" fmla="*/ 441325 h 441325"/>
              <a:gd name="connsiteX4" fmla="*/ 0 w 485775"/>
              <a:gd name="connsiteY4" fmla="*/ 238125 h 441325"/>
              <a:gd name="connsiteX0" fmla="*/ 0 w 492125"/>
              <a:gd name="connsiteY0" fmla="*/ 247650 h 441325"/>
              <a:gd name="connsiteX1" fmla="*/ 358775 w 492125"/>
              <a:gd name="connsiteY1" fmla="*/ 0 h 441325"/>
              <a:gd name="connsiteX2" fmla="*/ 492125 w 492125"/>
              <a:gd name="connsiteY2" fmla="*/ 200025 h 441325"/>
              <a:gd name="connsiteX3" fmla="*/ 215900 w 492125"/>
              <a:gd name="connsiteY3" fmla="*/ 441325 h 441325"/>
              <a:gd name="connsiteX4" fmla="*/ 0 w 492125"/>
              <a:gd name="connsiteY4" fmla="*/ 247650 h 441325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200025 h 450850"/>
              <a:gd name="connsiteX3" fmla="*/ 174625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200025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200025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501650"/>
              <a:gd name="connsiteY0" fmla="*/ 247650 h 450850"/>
              <a:gd name="connsiteX1" fmla="*/ 358775 w 501650"/>
              <a:gd name="connsiteY1" fmla="*/ 0 h 450850"/>
              <a:gd name="connsiteX2" fmla="*/ 501650 w 501650"/>
              <a:gd name="connsiteY2" fmla="*/ 174625 h 450850"/>
              <a:gd name="connsiteX3" fmla="*/ 177800 w 501650"/>
              <a:gd name="connsiteY3" fmla="*/ 450850 h 450850"/>
              <a:gd name="connsiteX4" fmla="*/ 0 w 501650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177800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177800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44500"/>
              <a:gd name="connsiteX1" fmla="*/ 358775 w 492125"/>
              <a:gd name="connsiteY1" fmla="*/ 0 h 444500"/>
              <a:gd name="connsiteX2" fmla="*/ 492125 w 492125"/>
              <a:gd name="connsiteY2" fmla="*/ 177800 h 444500"/>
              <a:gd name="connsiteX3" fmla="*/ 177800 w 492125"/>
              <a:gd name="connsiteY3" fmla="*/ 444500 h 444500"/>
              <a:gd name="connsiteX4" fmla="*/ 0 w 492125"/>
              <a:gd name="connsiteY4" fmla="*/ 247650 h 444500"/>
              <a:gd name="connsiteX0" fmla="*/ 0 w 492125"/>
              <a:gd name="connsiteY0" fmla="*/ 247650 h 441325"/>
              <a:gd name="connsiteX1" fmla="*/ 358775 w 492125"/>
              <a:gd name="connsiteY1" fmla="*/ 0 h 441325"/>
              <a:gd name="connsiteX2" fmla="*/ 492125 w 492125"/>
              <a:gd name="connsiteY2" fmla="*/ 177800 h 441325"/>
              <a:gd name="connsiteX3" fmla="*/ 177800 w 492125"/>
              <a:gd name="connsiteY3" fmla="*/ 441325 h 441325"/>
              <a:gd name="connsiteX4" fmla="*/ 0 w 492125"/>
              <a:gd name="connsiteY4" fmla="*/ 247650 h 441325"/>
              <a:gd name="connsiteX0" fmla="*/ 0 w 492125"/>
              <a:gd name="connsiteY0" fmla="*/ 247650 h 441325"/>
              <a:gd name="connsiteX1" fmla="*/ 358775 w 492125"/>
              <a:gd name="connsiteY1" fmla="*/ 0 h 441325"/>
              <a:gd name="connsiteX2" fmla="*/ 492125 w 492125"/>
              <a:gd name="connsiteY2" fmla="*/ 177800 h 441325"/>
              <a:gd name="connsiteX3" fmla="*/ 177800 w 492125"/>
              <a:gd name="connsiteY3" fmla="*/ 441325 h 441325"/>
              <a:gd name="connsiteX4" fmla="*/ 0 w 492125"/>
              <a:gd name="connsiteY4" fmla="*/ 247650 h 441325"/>
              <a:gd name="connsiteX0" fmla="*/ 0 w 494506"/>
              <a:gd name="connsiteY0" fmla="*/ 292894 h 441325"/>
              <a:gd name="connsiteX1" fmla="*/ 361156 w 494506"/>
              <a:gd name="connsiteY1" fmla="*/ 0 h 441325"/>
              <a:gd name="connsiteX2" fmla="*/ 494506 w 494506"/>
              <a:gd name="connsiteY2" fmla="*/ 177800 h 441325"/>
              <a:gd name="connsiteX3" fmla="*/ 180181 w 494506"/>
              <a:gd name="connsiteY3" fmla="*/ 441325 h 441325"/>
              <a:gd name="connsiteX4" fmla="*/ 0 w 494506"/>
              <a:gd name="connsiteY4" fmla="*/ 292894 h 441325"/>
              <a:gd name="connsiteX0" fmla="*/ 0 w 494506"/>
              <a:gd name="connsiteY0" fmla="*/ 292894 h 436563"/>
              <a:gd name="connsiteX1" fmla="*/ 361156 w 494506"/>
              <a:gd name="connsiteY1" fmla="*/ 0 h 436563"/>
              <a:gd name="connsiteX2" fmla="*/ 494506 w 494506"/>
              <a:gd name="connsiteY2" fmla="*/ 177800 h 436563"/>
              <a:gd name="connsiteX3" fmla="*/ 142081 w 494506"/>
              <a:gd name="connsiteY3" fmla="*/ 436563 h 436563"/>
              <a:gd name="connsiteX4" fmla="*/ 0 w 494506"/>
              <a:gd name="connsiteY4" fmla="*/ 292894 h 436563"/>
              <a:gd name="connsiteX0" fmla="*/ 0 w 494506"/>
              <a:gd name="connsiteY0" fmla="*/ 292894 h 437504"/>
              <a:gd name="connsiteX1" fmla="*/ 361156 w 494506"/>
              <a:gd name="connsiteY1" fmla="*/ 0 h 437504"/>
              <a:gd name="connsiteX2" fmla="*/ 494506 w 494506"/>
              <a:gd name="connsiteY2" fmla="*/ 177800 h 437504"/>
              <a:gd name="connsiteX3" fmla="*/ 142081 w 494506"/>
              <a:gd name="connsiteY3" fmla="*/ 436563 h 437504"/>
              <a:gd name="connsiteX4" fmla="*/ 0 w 494506"/>
              <a:gd name="connsiteY4" fmla="*/ 292894 h 437504"/>
              <a:gd name="connsiteX0" fmla="*/ 0 w 494506"/>
              <a:gd name="connsiteY0" fmla="*/ 323850 h 468460"/>
              <a:gd name="connsiteX1" fmla="*/ 337344 w 494506"/>
              <a:gd name="connsiteY1" fmla="*/ 0 h 468460"/>
              <a:gd name="connsiteX2" fmla="*/ 494506 w 494506"/>
              <a:gd name="connsiteY2" fmla="*/ 208756 h 468460"/>
              <a:gd name="connsiteX3" fmla="*/ 142081 w 494506"/>
              <a:gd name="connsiteY3" fmla="*/ 467519 h 468460"/>
              <a:gd name="connsiteX4" fmla="*/ 0 w 494506"/>
              <a:gd name="connsiteY4" fmla="*/ 323850 h 468460"/>
              <a:gd name="connsiteX0" fmla="*/ 0 w 494506"/>
              <a:gd name="connsiteY0" fmla="*/ 323850 h 468460"/>
              <a:gd name="connsiteX1" fmla="*/ 337344 w 494506"/>
              <a:gd name="connsiteY1" fmla="*/ 0 h 468460"/>
              <a:gd name="connsiteX2" fmla="*/ 494506 w 494506"/>
              <a:gd name="connsiteY2" fmla="*/ 208756 h 468460"/>
              <a:gd name="connsiteX3" fmla="*/ 142081 w 494506"/>
              <a:gd name="connsiteY3" fmla="*/ 467519 h 468460"/>
              <a:gd name="connsiteX4" fmla="*/ 0 w 494506"/>
              <a:gd name="connsiteY4" fmla="*/ 323850 h 468460"/>
              <a:gd name="connsiteX0" fmla="*/ 0 w 501650"/>
              <a:gd name="connsiteY0" fmla="*/ 323850 h 468299"/>
              <a:gd name="connsiteX1" fmla="*/ 337344 w 501650"/>
              <a:gd name="connsiteY1" fmla="*/ 0 h 468299"/>
              <a:gd name="connsiteX2" fmla="*/ 501650 w 501650"/>
              <a:gd name="connsiteY2" fmla="*/ 184944 h 468299"/>
              <a:gd name="connsiteX3" fmla="*/ 142081 w 501650"/>
              <a:gd name="connsiteY3" fmla="*/ 467519 h 468299"/>
              <a:gd name="connsiteX4" fmla="*/ 0 w 501650"/>
              <a:gd name="connsiteY4" fmla="*/ 323850 h 468299"/>
              <a:gd name="connsiteX0" fmla="*/ 0 w 501650"/>
              <a:gd name="connsiteY0" fmla="*/ 323850 h 468299"/>
              <a:gd name="connsiteX1" fmla="*/ 337344 w 501650"/>
              <a:gd name="connsiteY1" fmla="*/ 0 h 468299"/>
              <a:gd name="connsiteX2" fmla="*/ 501650 w 501650"/>
              <a:gd name="connsiteY2" fmla="*/ 184944 h 468299"/>
              <a:gd name="connsiteX3" fmla="*/ 142081 w 501650"/>
              <a:gd name="connsiteY3" fmla="*/ 467519 h 468299"/>
              <a:gd name="connsiteX4" fmla="*/ 0 w 501650"/>
              <a:gd name="connsiteY4" fmla="*/ 323850 h 468299"/>
              <a:gd name="connsiteX0" fmla="*/ 0 w 501650"/>
              <a:gd name="connsiteY0" fmla="*/ 323850 h 468371"/>
              <a:gd name="connsiteX1" fmla="*/ 337344 w 501650"/>
              <a:gd name="connsiteY1" fmla="*/ 0 h 468371"/>
              <a:gd name="connsiteX2" fmla="*/ 501650 w 501650"/>
              <a:gd name="connsiteY2" fmla="*/ 184944 h 468371"/>
              <a:gd name="connsiteX3" fmla="*/ 142081 w 501650"/>
              <a:gd name="connsiteY3" fmla="*/ 467519 h 468371"/>
              <a:gd name="connsiteX4" fmla="*/ 0 w 501650"/>
              <a:gd name="connsiteY4" fmla="*/ 323850 h 468371"/>
              <a:gd name="connsiteX0" fmla="*/ 0 w 485775"/>
              <a:gd name="connsiteY0" fmla="*/ 323850 h 468614"/>
              <a:gd name="connsiteX1" fmla="*/ 337344 w 485775"/>
              <a:gd name="connsiteY1" fmla="*/ 0 h 468614"/>
              <a:gd name="connsiteX2" fmla="*/ 485775 w 485775"/>
              <a:gd name="connsiteY2" fmla="*/ 213519 h 468614"/>
              <a:gd name="connsiteX3" fmla="*/ 142081 w 485775"/>
              <a:gd name="connsiteY3" fmla="*/ 467519 h 468614"/>
              <a:gd name="connsiteX4" fmla="*/ 0 w 485775"/>
              <a:gd name="connsiteY4" fmla="*/ 323850 h 468614"/>
              <a:gd name="connsiteX0" fmla="*/ 0 w 485775"/>
              <a:gd name="connsiteY0" fmla="*/ 323850 h 468218"/>
              <a:gd name="connsiteX1" fmla="*/ 337344 w 485775"/>
              <a:gd name="connsiteY1" fmla="*/ 0 h 468218"/>
              <a:gd name="connsiteX2" fmla="*/ 485775 w 485775"/>
              <a:gd name="connsiteY2" fmla="*/ 213519 h 468218"/>
              <a:gd name="connsiteX3" fmla="*/ 142081 w 485775"/>
              <a:gd name="connsiteY3" fmla="*/ 467519 h 468218"/>
              <a:gd name="connsiteX4" fmla="*/ 0 w 485775"/>
              <a:gd name="connsiteY4" fmla="*/ 323850 h 468218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43125"/>
              <a:gd name="connsiteX1" fmla="*/ 337344 w 485775"/>
              <a:gd name="connsiteY1" fmla="*/ 0 h 443125"/>
              <a:gd name="connsiteX2" fmla="*/ 485775 w 485775"/>
              <a:gd name="connsiteY2" fmla="*/ 213519 h 443125"/>
              <a:gd name="connsiteX3" fmla="*/ 142081 w 485775"/>
              <a:gd name="connsiteY3" fmla="*/ 442119 h 443125"/>
              <a:gd name="connsiteX4" fmla="*/ 0 w 485775"/>
              <a:gd name="connsiteY4" fmla="*/ 323850 h 443125"/>
              <a:gd name="connsiteX0" fmla="*/ 0 w 485775"/>
              <a:gd name="connsiteY0" fmla="*/ 323850 h 465179"/>
              <a:gd name="connsiteX1" fmla="*/ 337344 w 485775"/>
              <a:gd name="connsiteY1" fmla="*/ 0 h 465179"/>
              <a:gd name="connsiteX2" fmla="*/ 485775 w 485775"/>
              <a:gd name="connsiteY2" fmla="*/ 213519 h 465179"/>
              <a:gd name="connsiteX3" fmla="*/ 145256 w 485775"/>
              <a:gd name="connsiteY3" fmla="*/ 464344 h 465179"/>
              <a:gd name="connsiteX4" fmla="*/ 0 w 485775"/>
              <a:gd name="connsiteY4" fmla="*/ 323850 h 465179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95300"/>
              <a:gd name="connsiteY0" fmla="*/ 323850 h 467558"/>
              <a:gd name="connsiteX1" fmla="*/ 337344 w 495300"/>
              <a:gd name="connsiteY1" fmla="*/ 0 h 467558"/>
              <a:gd name="connsiteX2" fmla="*/ 495300 w 495300"/>
              <a:gd name="connsiteY2" fmla="*/ 223044 h 467558"/>
              <a:gd name="connsiteX3" fmla="*/ 145256 w 495300"/>
              <a:gd name="connsiteY3" fmla="*/ 464344 h 467558"/>
              <a:gd name="connsiteX4" fmla="*/ 0 w 495300"/>
              <a:gd name="connsiteY4" fmla="*/ 323850 h 467558"/>
              <a:gd name="connsiteX0" fmla="*/ 0 w 495300"/>
              <a:gd name="connsiteY0" fmla="*/ 323850 h 467092"/>
              <a:gd name="connsiteX1" fmla="*/ 337344 w 495300"/>
              <a:gd name="connsiteY1" fmla="*/ 0 h 467092"/>
              <a:gd name="connsiteX2" fmla="*/ 495300 w 495300"/>
              <a:gd name="connsiteY2" fmla="*/ 223044 h 467092"/>
              <a:gd name="connsiteX3" fmla="*/ 145256 w 495300"/>
              <a:gd name="connsiteY3" fmla="*/ 464344 h 467092"/>
              <a:gd name="connsiteX4" fmla="*/ 0 w 495300"/>
              <a:gd name="connsiteY4" fmla="*/ 323850 h 467092"/>
              <a:gd name="connsiteX0" fmla="*/ 0 w 495300"/>
              <a:gd name="connsiteY0" fmla="*/ 323850 h 467196"/>
              <a:gd name="connsiteX1" fmla="*/ 337344 w 495300"/>
              <a:gd name="connsiteY1" fmla="*/ 0 h 467196"/>
              <a:gd name="connsiteX2" fmla="*/ 495300 w 495300"/>
              <a:gd name="connsiteY2" fmla="*/ 223044 h 467196"/>
              <a:gd name="connsiteX3" fmla="*/ 145256 w 495300"/>
              <a:gd name="connsiteY3" fmla="*/ 464344 h 467196"/>
              <a:gd name="connsiteX4" fmla="*/ 0 w 495300"/>
              <a:gd name="connsiteY4" fmla="*/ 323850 h 467196"/>
              <a:gd name="connsiteX0" fmla="*/ 0 w 495300"/>
              <a:gd name="connsiteY0" fmla="*/ 323850 h 467141"/>
              <a:gd name="connsiteX1" fmla="*/ 337344 w 495300"/>
              <a:gd name="connsiteY1" fmla="*/ 0 h 467141"/>
              <a:gd name="connsiteX2" fmla="*/ 495300 w 495300"/>
              <a:gd name="connsiteY2" fmla="*/ 219869 h 467141"/>
              <a:gd name="connsiteX3" fmla="*/ 145256 w 495300"/>
              <a:gd name="connsiteY3" fmla="*/ 464344 h 467141"/>
              <a:gd name="connsiteX4" fmla="*/ 0 w 495300"/>
              <a:gd name="connsiteY4" fmla="*/ 323850 h 467141"/>
              <a:gd name="connsiteX0" fmla="*/ 0 w 495300"/>
              <a:gd name="connsiteY0" fmla="*/ 323850 h 467141"/>
              <a:gd name="connsiteX1" fmla="*/ 337344 w 495300"/>
              <a:gd name="connsiteY1" fmla="*/ 0 h 467141"/>
              <a:gd name="connsiteX2" fmla="*/ 495300 w 495300"/>
              <a:gd name="connsiteY2" fmla="*/ 219869 h 467141"/>
              <a:gd name="connsiteX3" fmla="*/ 145256 w 495300"/>
              <a:gd name="connsiteY3" fmla="*/ 464344 h 467141"/>
              <a:gd name="connsiteX4" fmla="*/ 0 w 495300"/>
              <a:gd name="connsiteY4" fmla="*/ 323850 h 467141"/>
              <a:gd name="connsiteX0" fmla="*/ 0 w 495300"/>
              <a:gd name="connsiteY0" fmla="*/ 323850 h 464744"/>
              <a:gd name="connsiteX1" fmla="*/ 337344 w 495300"/>
              <a:gd name="connsiteY1" fmla="*/ 0 h 464744"/>
              <a:gd name="connsiteX2" fmla="*/ 495300 w 495300"/>
              <a:gd name="connsiteY2" fmla="*/ 219869 h 464744"/>
              <a:gd name="connsiteX3" fmla="*/ 145256 w 495300"/>
              <a:gd name="connsiteY3" fmla="*/ 461905 h 464744"/>
              <a:gd name="connsiteX4" fmla="*/ 0 w 495300"/>
              <a:gd name="connsiteY4" fmla="*/ 323850 h 464744"/>
              <a:gd name="connsiteX0" fmla="*/ 0 w 495300"/>
              <a:gd name="connsiteY0" fmla="*/ 323850 h 464744"/>
              <a:gd name="connsiteX1" fmla="*/ 337344 w 495300"/>
              <a:gd name="connsiteY1" fmla="*/ 0 h 464744"/>
              <a:gd name="connsiteX2" fmla="*/ 495300 w 495300"/>
              <a:gd name="connsiteY2" fmla="*/ 219869 h 464744"/>
              <a:gd name="connsiteX3" fmla="*/ 145256 w 495300"/>
              <a:gd name="connsiteY3" fmla="*/ 461905 h 464744"/>
              <a:gd name="connsiteX4" fmla="*/ 0 w 495300"/>
              <a:gd name="connsiteY4" fmla="*/ 323850 h 464744"/>
              <a:gd name="connsiteX0" fmla="*/ 0 w 514822"/>
              <a:gd name="connsiteY0" fmla="*/ 353132 h 464744"/>
              <a:gd name="connsiteX1" fmla="*/ 356866 w 514822"/>
              <a:gd name="connsiteY1" fmla="*/ 0 h 464744"/>
              <a:gd name="connsiteX2" fmla="*/ 514822 w 514822"/>
              <a:gd name="connsiteY2" fmla="*/ 219869 h 464744"/>
              <a:gd name="connsiteX3" fmla="*/ 164778 w 514822"/>
              <a:gd name="connsiteY3" fmla="*/ 461905 h 464744"/>
              <a:gd name="connsiteX4" fmla="*/ 0 w 514822"/>
              <a:gd name="connsiteY4" fmla="*/ 353132 h 464744"/>
              <a:gd name="connsiteX0" fmla="*/ 0 w 505061"/>
              <a:gd name="connsiteY0" fmla="*/ 323850 h 464744"/>
              <a:gd name="connsiteX1" fmla="*/ 347105 w 505061"/>
              <a:gd name="connsiteY1" fmla="*/ 0 h 464744"/>
              <a:gd name="connsiteX2" fmla="*/ 505061 w 505061"/>
              <a:gd name="connsiteY2" fmla="*/ 219869 h 464744"/>
              <a:gd name="connsiteX3" fmla="*/ 155017 w 505061"/>
              <a:gd name="connsiteY3" fmla="*/ 461905 h 464744"/>
              <a:gd name="connsiteX4" fmla="*/ 0 w 505061"/>
              <a:gd name="connsiteY4" fmla="*/ 323850 h 464744"/>
              <a:gd name="connsiteX0" fmla="*/ 0 w 505061"/>
              <a:gd name="connsiteY0" fmla="*/ 323850 h 464744"/>
              <a:gd name="connsiteX1" fmla="*/ 347105 w 505061"/>
              <a:gd name="connsiteY1" fmla="*/ 0 h 464744"/>
              <a:gd name="connsiteX2" fmla="*/ 505061 w 505061"/>
              <a:gd name="connsiteY2" fmla="*/ 219869 h 464744"/>
              <a:gd name="connsiteX3" fmla="*/ 155017 w 505061"/>
              <a:gd name="connsiteY3" fmla="*/ 461905 h 464744"/>
              <a:gd name="connsiteX4" fmla="*/ 0 w 505061"/>
              <a:gd name="connsiteY4" fmla="*/ 323850 h 464744"/>
              <a:gd name="connsiteX0" fmla="*/ 0 w 495300"/>
              <a:gd name="connsiteY0" fmla="*/ 336050 h 464744"/>
              <a:gd name="connsiteX1" fmla="*/ 337344 w 495300"/>
              <a:gd name="connsiteY1" fmla="*/ 0 h 464744"/>
              <a:gd name="connsiteX2" fmla="*/ 495300 w 495300"/>
              <a:gd name="connsiteY2" fmla="*/ 219869 h 464744"/>
              <a:gd name="connsiteX3" fmla="*/ 145256 w 495300"/>
              <a:gd name="connsiteY3" fmla="*/ 461905 h 464744"/>
              <a:gd name="connsiteX4" fmla="*/ 0 w 495300"/>
              <a:gd name="connsiteY4" fmla="*/ 336050 h 464744"/>
              <a:gd name="connsiteX0" fmla="*/ 0 w 495300"/>
              <a:gd name="connsiteY0" fmla="*/ 336050 h 464744"/>
              <a:gd name="connsiteX1" fmla="*/ 337344 w 495300"/>
              <a:gd name="connsiteY1" fmla="*/ 0 h 464744"/>
              <a:gd name="connsiteX2" fmla="*/ 495300 w 495300"/>
              <a:gd name="connsiteY2" fmla="*/ 219869 h 464744"/>
              <a:gd name="connsiteX3" fmla="*/ 145256 w 495300"/>
              <a:gd name="connsiteY3" fmla="*/ 461905 h 464744"/>
              <a:gd name="connsiteX4" fmla="*/ 0 w 495300"/>
              <a:gd name="connsiteY4" fmla="*/ 336050 h 464744"/>
              <a:gd name="connsiteX0" fmla="*/ 0 w 495300"/>
              <a:gd name="connsiteY0" fmla="*/ 336050 h 464744"/>
              <a:gd name="connsiteX1" fmla="*/ 337344 w 495300"/>
              <a:gd name="connsiteY1" fmla="*/ 0 h 464744"/>
              <a:gd name="connsiteX2" fmla="*/ 495300 w 495300"/>
              <a:gd name="connsiteY2" fmla="*/ 219869 h 464744"/>
              <a:gd name="connsiteX3" fmla="*/ 145256 w 495300"/>
              <a:gd name="connsiteY3" fmla="*/ 461905 h 464744"/>
              <a:gd name="connsiteX4" fmla="*/ 0 w 495300"/>
              <a:gd name="connsiteY4" fmla="*/ 336050 h 464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00" h="464744">
                <a:moveTo>
                  <a:pt x="0" y="336050"/>
                </a:moveTo>
                <a:cubicBezTo>
                  <a:pt x="23812" y="262496"/>
                  <a:pt x="256382" y="6350"/>
                  <a:pt x="337344" y="0"/>
                </a:cubicBezTo>
                <a:cubicBezTo>
                  <a:pt x="397668" y="78581"/>
                  <a:pt x="346075" y="2646"/>
                  <a:pt x="495300" y="219869"/>
                </a:cubicBezTo>
                <a:cubicBezTo>
                  <a:pt x="481013" y="346605"/>
                  <a:pt x="336462" y="486511"/>
                  <a:pt x="145256" y="461905"/>
                </a:cubicBezTo>
                <a:cubicBezTo>
                  <a:pt x="99136" y="424694"/>
                  <a:pt x="68082" y="401367"/>
                  <a:pt x="0" y="336050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925888" y="4243568"/>
            <a:ext cx="331095" cy="345041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908592" y="4236965"/>
            <a:ext cx="354235" cy="359157"/>
            <a:chOff x="1412875" y="1416842"/>
            <a:chExt cx="571500" cy="579440"/>
          </a:xfrm>
          <a:solidFill>
            <a:schemeClr val="bg1"/>
          </a:solidFill>
        </p:grpSpPr>
        <p:sp>
          <p:nvSpPr>
            <p:cNvPr id="31" name="Freeform 85"/>
            <p:cNvSpPr>
              <a:spLocks noEditPoints="1"/>
            </p:cNvSpPr>
            <p:nvPr/>
          </p:nvSpPr>
          <p:spPr bwMode="auto">
            <a:xfrm>
              <a:off x="1412875" y="1416842"/>
              <a:ext cx="571500" cy="579440"/>
            </a:xfrm>
            <a:custGeom>
              <a:avLst/>
              <a:gdLst>
                <a:gd name="T0" fmla="*/ 47 w 216"/>
                <a:gd name="T1" fmla="*/ 0 h 218"/>
                <a:gd name="T2" fmla="*/ 43 w 216"/>
                <a:gd name="T3" fmla="*/ 0 h 218"/>
                <a:gd name="T4" fmla="*/ 36 w 216"/>
                <a:gd name="T5" fmla="*/ 3 h 218"/>
                <a:gd name="T6" fmla="*/ 30 w 216"/>
                <a:gd name="T7" fmla="*/ 10 h 218"/>
                <a:gd name="T8" fmla="*/ 27 w 216"/>
                <a:gd name="T9" fmla="*/ 17 h 218"/>
                <a:gd name="T10" fmla="*/ 27 w 216"/>
                <a:gd name="T11" fmla="*/ 34 h 218"/>
                <a:gd name="T12" fmla="*/ 19 w 216"/>
                <a:gd name="T13" fmla="*/ 34 h 218"/>
                <a:gd name="T14" fmla="*/ 12 w 216"/>
                <a:gd name="T15" fmla="*/ 36 h 218"/>
                <a:gd name="T16" fmla="*/ 5 w 216"/>
                <a:gd name="T17" fmla="*/ 40 h 218"/>
                <a:gd name="T18" fmla="*/ 1 w 216"/>
                <a:gd name="T19" fmla="*/ 47 h 218"/>
                <a:gd name="T20" fmla="*/ 0 w 216"/>
                <a:gd name="T21" fmla="*/ 55 h 218"/>
                <a:gd name="T22" fmla="*/ 0 w 216"/>
                <a:gd name="T23" fmla="*/ 190 h 218"/>
                <a:gd name="T24" fmla="*/ 2 w 216"/>
                <a:gd name="T25" fmla="*/ 200 h 218"/>
                <a:gd name="T26" fmla="*/ 7 w 216"/>
                <a:gd name="T27" fmla="*/ 210 h 218"/>
                <a:gd name="T28" fmla="*/ 16 w 216"/>
                <a:gd name="T29" fmla="*/ 216 h 218"/>
                <a:gd name="T30" fmla="*/ 27 w 216"/>
                <a:gd name="T31" fmla="*/ 218 h 218"/>
                <a:gd name="T32" fmla="*/ 190 w 216"/>
                <a:gd name="T33" fmla="*/ 218 h 218"/>
                <a:gd name="T34" fmla="*/ 200 w 216"/>
                <a:gd name="T35" fmla="*/ 216 h 218"/>
                <a:gd name="T36" fmla="*/ 209 w 216"/>
                <a:gd name="T37" fmla="*/ 210 h 218"/>
                <a:gd name="T38" fmla="*/ 214 w 216"/>
                <a:gd name="T39" fmla="*/ 200 h 218"/>
                <a:gd name="T40" fmla="*/ 216 w 216"/>
                <a:gd name="T41" fmla="*/ 190 h 218"/>
                <a:gd name="T42" fmla="*/ 216 w 216"/>
                <a:gd name="T43" fmla="*/ 21 h 218"/>
                <a:gd name="T44" fmla="*/ 215 w 216"/>
                <a:gd name="T45" fmla="*/ 13 h 218"/>
                <a:gd name="T46" fmla="*/ 211 w 216"/>
                <a:gd name="T47" fmla="*/ 7 h 218"/>
                <a:gd name="T48" fmla="*/ 204 w 216"/>
                <a:gd name="T49" fmla="*/ 1 h 218"/>
                <a:gd name="T50" fmla="*/ 196 w 216"/>
                <a:gd name="T51" fmla="*/ 0 h 218"/>
                <a:gd name="T52" fmla="*/ 203 w 216"/>
                <a:gd name="T53" fmla="*/ 190 h 218"/>
                <a:gd name="T54" fmla="*/ 202 w 216"/>
                <a:gd name="T55" fmla="*/ 195 h 218"/>
                <a:gd name="T56" fmla="*/ 195 w 216"/>
                <a:gd name="T57" fmla="*/ 202 h 218"/>
                <a:gd name="T58" fmla="*/ 27 w 216"/>
                <a:gd name="T59" fmla="*/ 203 h 218"/>
                <a:gd name="T60" fmla="*/ 21 w 216"/>
                <a:gd name="T61" fmla="*/ 202 h 218"/>
                <a:gd name="T62" fmla="*/ 14 w 216"/>
                <a:gd name="T63" fmla="*/ 195 h 218"/>
                <a:gd name="T64" fmla="*/ 13 w 216"/>
                <a:gd name="T65" fmla="*/ 55 h 218"/>
                <a:gd name="T66" fmla="*/ 13 w 216"/>
                <a:gd name="T67" fmla="*/ 52 h 218"/>
                <a:gd name="T68" fmla="*/ 17 w 216"/>
                <a:gd name="T69" fmla="*/ 49 h 218"/>
                <a:gd name="T70" fmla="*/ 27 w 216"/>
                <a:gd name="T71" fmla="*/ 48 h 218"/>
                <a:gd name="T72" fmla="*/ 27 w 216"/>
                <a:gd name="T73" fmla="*/ 184 h 218"/>
                <a:gd name="T74" fmla="*/ 29 w 216"/>
                <a:gd name="T75" fmla="*/ 188 h 218"/>
                <a:gd name="T76" fmla="*/ 34 w 216"/>
                <a:gd name="T77" fmla="*/ 190 h 218"/>
                <a:gd name="T78" fmla="*/ 36 w 216"/>
                <a:gd name="T79" fmla="*/ 190 h 218"/>
                <a:gd name="T80" fmla="*/ 40 w 216"/>
                <a:gd name="T81" fmla="*/ 186 h 218"/>
                <a:gd name="T82" fmla="*/ 40 w 216"/>
                <a:gd name="T83" fmla="*/ 21 h 218"/>
                <a:gd name="T84" fmla="*/ 41 w 216"/>
                <a:gd name="T85" fmla="*/ 18 h 218"/>
                <a:gd name="T86" fmla="*/ 44 w 216"/>
                <a:gd name="T87" fmla="*/ 15 h 218"/>
                <a:gd name="T88" fmla="*/ 196 w 216"/>
                <a:gd name="T89" fmla="*/ 14 h 218"/>
                <a:gd name="T90" fmla="*/ 199 w 216"/>
                <a:gd name="T91" fmla="*/ 15 h 218"/>
                <a:gd name="T92" fmla="*/ 203 w 216"/>
                <a:gd name="T93" fmla="*/ 18 h 218"/>
                <a:gd name="T94" fmla="*/ 203 w 216"/>
                <a:gd name="T95" fmla="*/ 19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218">
                  <a:moveTo>
                    <a:pt x="196" y="0"/>
                  </a:moveTo>
                  <a:lnTo>
                    <a:pt x="47" y="0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39" y="1"/>
                  </a:lnTo>
                  <a:lnTo>
                    <a:pt x="36" y="3"/>
                  </a:lnTo>
                  <a:lnTo>
                    <a:pt x="33" y="7"/>
                  </a:lnTo>
                  <a:lnTo>
                    <a:pt x="30" y="10"/>
                  </a:lnTo>
                  <a:lnTo>
                    <a:pt x="29" y="13"/>
                  </a:lnTo>
                  <a:lnTo>
                    <a:pt x="27" y="17"/>
                  </a:lnTo>
                  <a:lnTo>
                    <a:pt x="27" y="21"/>
                  </a:lnTo>
                  <a:lnTo>
                    <a:pt x="27" y="34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2" y="36"/>
                  </a:lnTo>
                  <a:lnTo>
                    <a:pt x="8" y="37"/>
                  </a:lnTo>
                  <a:lnTo>
                    <a:pt x="5" y="40"/>
                  </a:lnTo>
                  <a:lnTo>
                    <a:pt x="3" y="43"/>
                  </a:lnTo>
                  <a:lnTo>
                    <a:pt x="1" y="47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5"/>
                  </a:lnTo>
                  <a:lnTo>
                    <a:pt x="2" y="200"/>
                  </a:lnTo>
                  <a:lnTo>
                    <a:pt x="4" y="205"/>
                  </a:lnTo>
                  <a:lnTo>
                    <a:pt x="7" y="210"/>
                  </a:lnTo>
                  <a:lnTo>
                    <a:pt x="11" y="213"/>
                  </a:lnTo>
                  <a:lnTo>
                    <a:pt x="16" y="216"/>
                  </a:lnTo>
                  <a:lnTo>
                    <a:pt x="21" y="217"/>
                  </a:lnTo>
                  <a:lnTo>
                    <a:pt x="27" y="218"/>
                  </a:lnTo>
                  <a:lnTo>
                    <a:pt x="190" y="218"/>
                  </a:lnTo>
                  <a:lnTo>
                    <a:pt x="190" y="218"/>
                  </a:lnTo>
                  <a:lnTo>
                    <a:pt x="195" y="217"/>
                  </a:lnTo>
                  <a:lnTo>
                    <a:pt x="200" y="216"/>
                  </a:lnTo>
                  <a:lnTo>
                    <a:pt x="205" y="213"/>
                  </a:lnTo>
                  <a:lnTo>
                    <a:pt x="209" y="210"/>
                  </a:lnTo>
                  <a:lnTo>
                    <a:pt x="212" y="205"/>
                  </a:lnTo>
                  <a:lnTo>
                    <a:pt x="214" y="200"/>
                  </a:lnTo>
                  <a:lnTo>
                    <a:pt x="216" y="195"/>
                  </a:lnTo>
                  <a:lnTo>
                    <a:pt x="216" y="190"/>
                  </a:lnTo>
                  <a:lnTo>
                    <a:pt x="216" y="21"/>
                  </a:lnTo>
                  <a:lnTo>
                    <a:pt x="216" y="21"/>
                  </a:lnTo>
                  <a:lnTo>
                    <a:pt x="216" y="17"/>
                  </a:lnTo>
                  <a:lnTo>
                    <a:pt x="215" y="13"/>
                  </a:lnTo>
                  <a:lnTo>
                    <a:pt x="213" y="10"/>
                  </a:lnTo>
                  <a:lnTo>
                    <a:pt x="211" y="7"/>
                  </a:lnTo>
                  <a:lnTo>
                    <a:pt x="208" y="3"/>
                  </a:lnTo>
                  <a:lnTo>
                    <a:pt x="204" y="1"/>
                  </a:lnTo>
                  <a:lnTo>
                    <a:pt x="200" y="0"/>
                  </a:lnTo>
                  <a:lnTo>
                    <a:pt x="196" y="0"/>
                  </a:lnTo>
                  <a:lnTo>
                    <a:pt x="196" y="0"/>
                  </a:lnTo>
                  <a:close/>
                  <a:moveTo>
                    <a:pt x="203" y="190"/>
                  </a:moveTo>
                  <a:lnTo>
                    <a:pt x="203" y="190"/>
                  </a:lnTo>
                  <a:lnTo>
                    <a:pt x="202" y="195"/>
                  </a:lnTo>
                  <a:lnTo>
                    <a:pt x="199" y="200"/>
                  </a:lnTo>
                  <a:lnTo>
                    <a:pt x="195" y="202"/>
                  </a:lnTo>
                  <a:lnTo>
                    <a:pt x="190" y="203"/>
                  </a:lnTo>
                  <a:lnTo>
                    <a:pt x="27" y="203"/>
                  </a:lnTo>
                  <a:lnTo>
                    <a:pt x="27" y="203"/>
                  </a:lnTo>
                  <a:lnTo>
                    <a:pt x="21" y="202"/>
                  </a:lnTo>
                  <a:lnTo>
                    <a:pt x="17" y="200"/>
                  </a:lnTo>
                  <a:lnTo>
                    <a:pt x="14" y="195"/>
                  </a:lnTo>
                  <a:lnTo>
                    <a:pt x="13" y="190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5" y="50"/>
                  </a:lnTo>
                  <a:lnTo>
                    <a:pt x="17" y="49"/>
                  </a:lnTo>
                  <a:lnTo>
                    <a:pt x="19" y="48"/>
                  </a:lnTo>
                  <a:lnTo>
                    <a:pt x="27" y="48"/>
                  </a:lnTo>
                  <a:lnTo>
                    <a:pt x="27" y="184"/>
                  </a:lnTo>
                  <a:lnTo>
                    <a:pt x="27" y="184"/>
                  </a:lnTo>
                  <a:lnTo>
                    <a:pt x="28" y="186"/>
                  </a:lnTo>
                  <a:lnTo>
                    <a:pt x="29" y="188"/>
                  </a:lnTo>
                  <a:lnTo>
                    <a:pt x="31" y="190"/>
                  </a:lnTo>
                  <a:lnTo>
                    <a:pt x="34" y="190"/>
                  </a:lnTo>
                  <a:lnTo>
                    <a:pt x="34" y="190"/>
                  </a:lnTo>
                  <a:lnTo>
                    <a:pt x="36" y="190"/>
                  </a:lnTo>
                  <a:lnTo>
                    <a:pt x="38" y="188"/>
                  </a:lnTo>
                  <a:lnTo>
                    <a:pt x="40" y="186"/>
                  </a:lnTo>
                  <a:lnTo>
                    <a:pt x="40" y="184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41" y="18"/>
                  </a:lnTo>
                  <a:lnTo>
                    <a:pt x="42" y="16"/>
                  </a:lnTo>
                  <a:lnTo>
                    <a:pt x="44" y="15"/>
                  </a:lnTo>
                  <a:lnTo>
                    <a:pt x="47" y="14"/>
                  </a:lnTo>
                  <a:lnTo>
                    <a:pt x="196" y="14"/>
                  </a:lnTo>
                  <a:lnTo>
                    <a:pt x="196" y="14"/>
                  </a:lnTo>
                  <a:lnTo>
                    <a:pt x="199" y="15"/>
                  </a:lnTo>
                  <a:lnTo>
                    <a:pt x="201" y="16"/>
                  </a:lnTo>
                  <a:lnTo>
                    <a:pt x="203" y="18"/>
                  </a:lnTo>
                  <a:lnTo>
                    <a:pt x="203" y="21"/>
                  </a:lnTo>
                  <a:lnTo>
                    <a:pt x="203" y="1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86"/>
            <p:cNvSpPr>
              <a:spLocks/>
            </p:cNvSpPr>
            <p:nvPr/>
          </p:nvSpPr>
          <p:spPr bwMode="auto">
            <a:xfrm>
              <a:off x="1754190" y="1631157"/>
              <a:ext cx="158750" cy="23815"/>
            </a:xfrm>
            <a:custGeom>
              <a:avLst/>
              <a:gdLst>
                <a:gd name="T0" fmla="*/ 4 w 62"/>
                <a:gd name="T1" fmla="*/ 8 h 8"/>
                <a:gd name="T2" fmla="*/ 59 w 62"/>
                <a:gd name="T3" fmla="*/ 8 h 8"/>
                <a:gd name="T4" fmla="*/ 59 w 62"/>
                <a:gd name="T5" fmla="*/ 8 h 8"/>
                <a:gd name="T6" fmla="*/ 61 w 62"/>
                <a:gd name="T7" fmla="*/ 7 h 8"/>
                <a:gd name="T8" fmla="*/ 62 w 62"/>
                <a:gd name="T9" fmla="*/ 4 h 8"/>
                <a:gd name="T10" fmla="*/ 62 w 62"/>
                <a:gd name="T11" fmla="*/ 4 h 8"/>
                <a:gd name="T12" fmla="*/ 61 w 62"/>
                <a:gd name="T13" fmla="*/ 1 h 8"/>
                <a:gd name="T14" fmla="*/ 59 w 62"/>
                <a:gd name="T15" fmla="*/ 0 h 8"/>
                <a:gd name="T16" fmla="*/ 4 w 62"/>
                <a:gd name="T17" fmla="*/ 0 h 8"/>
                <a:gd name="T18" fmla="*/ 4 w 62"/>
                <a:gd name="T19" fmla="*/ 0 h 8"/>
                <a:gd name="T20" fmla="*/ 1 w 62"/>
                <a:gd name="T21" fmla="*/ 1 h 8"/>
                <a:gd name="T22" fmla="*/ 0 w 62"/>
                <a:gd name="T23" fmla="*/ 4 h 8"/>
                <a:gd name="T24" fmla="*/ 0 w 62"/>
                <a:gd name="T25" fmla="*/ 4 h 8"/>
                <a:gd name="T26" fmla="*/ 1 w 62"/>
                <a:gd name="T27" fmla="*/ 7 h 8"/>
                <a:gd name="T28" fmla="*/ 4 w 62"/>
                <a:gd name="T29" fmla="*/ 8 h 8"/>
                <a:gd name="T30" fmla="*/ 4 w 62"/>
                <a:gd name="T3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8">
                  <a:moveTo>
                    <a:pt x="4" y="8"/>
                  </a:moveTo>
                  <a:lnTo>
                    <a:pt x="59" y="8"/>
                  </a:lnTo>
                  <a:lnTo>
                    <a:pt x="59" y="8"/>
                  </a:lnTo>
                  <a:lnTo>
                    <a:pt x="61" y="7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87"/>
            <p:cNvSpPr>
              <a:spLocks/>
            </p:cNvSpPr>
            <p:nvPr/>
          </p:nvSpPr>
          <p:spPr bwMode="auto">
            <a:xfrm>
              <a:off x="1754190" y="1583532"/>
              <a:ext cx="158750" cy="15875"/>
            </a:xfrm>
            <a:custGeom>
              <a:avLst/>
              <a:gdLst>
                <a:gd name="T0" fmla="*/ 4 w 62"/>
                <a:gd name="T1" fmla="*/ 7 h 7"/>
                <a:gd name="T2" fmla="*/ 59 w 62"/>
                <a:gd name="T3" fmla="*/ 7 h 7"/>
                <a:gd name="T4" fmla="*/ 59 w 62"/>
                <a:gd name="T5" fmla="*/ 7 h 7"/>
                <a:gd name="T6" fmla="*/ 61 w 62"/>
                <a:gd name="T7" fmla="*/ 6 h 7"/>
                <a:gd name="T8" fmla="*/ 62 w 62"/>
                <a:gd name="T9" fmla="*/ 4 h 7"/>
                <a:gd name="T10" fmla="*/ 62 w 62"/>
                <a:gd name="T11" fmla="*/ 4 h 7"/>
                <a:gd name="T12" fmla="*/ 61 w 62"/>
                <a:gd name="T13" fmla="*/ 1 h 7"/>
                <a:gd name="T14" fmla="*/ 59 w 62"/>
                <a:gd name="T15" fmla="*/ 0 h 7"/>
                <a:gd name="T16" fmla="*/ 4 w 62"/>
                <a:gd name="T17" fmla="*/ 0 h 7"/>
                <a:gd name="T18" fmla="*/ 4 w 62"/>
                <a:gd name="T19" fmla="*/ 0 h 7"/>
                <a:gd name="T20" fmla="*/ 1 w 62"/>
                <a:gd name="T21" fmla="*/ 1 h 7"/>
                <a:gd name="T22" fmla="*/ 0 w 62"/>
                <a:gd name="T23" fmla="*/ 4 h 7"/>
                <a:gd name="T24" fmla="*/ 0 w 62"/>
                <a:gd name="T25" fmla="*/ 4 h 7"/>
                <a:gd name="T26" fmla="*/ 1 w 62"/>
                <a:gd name="T27" fmla="*/ 6 h 7"/>
                <a:gd name="T28" fmla="*/ 4 w 62"/>
                <a:gd name="T29" fmla="*/ 7 h 7"/>
                <a:gd name="T30" fmla="*/ 4 w 6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7">
                  <a:moveTo>
                    <a:pt x="4" y="7"/>
                  </a:moveTo>
                  <a:lnTo>
                    <a:pt x="59" y="7"/>
                  </a:lnTo>
                  <a:lnTo>
                    <a:pt x="59" y="7"/>
                  </a:lnTo>
                  <a:lnTo>
                    <a:pt x="61" y="6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88"/>
            <p:cNvSpPr>
              <a:spLocks/>
            </p:cNvSpPr>
            <p:nvPr/>
          </p:nvSpPr>
          <p:spPr bwMode="auto">
            <a:xfrm>
              <a:off x="1754190" y="1527967"/>
              <a:ext cx="158750" cy="15875"/>
            </a:xfrm>
            <a:custGeom>
              <a:avLst/>
              <a:gdLst>
                <a:gd name="T0" fmla="*/ 4 w 62"/>
                <a:gd name="T1" fmla="*/ 7 h 7"/>
                <a:gd name="T2" fmla="*/ 59 w 62"/>
                <a:gd name="T3" fmla="*/ 7 h 7"/>
                <a:gd name="T4" fmla="*/ 59 w 62"/>
                <a:gd name="T5" fmla="*/ 7 h 7"/>
                <a:gd name="T6" fmla="*/ 61 w 62"/>
                <a:gd name="T7" fmla="*/ 6 h 7"/>
                <a:gd name="T8" fmla="*/ 62 w 62"/>
                <a:gd name="T9" fmla="*/ 3 h 7"/>
                <a:gd name="T10" fmla="*/ 62 w 62"/>
                <a:gd name="T11" fmla="*/ 3 h 7"/>
                <a:gd name="T12" fmla="*/ 61 w 62"/>
                <a:gd name="T13" fmla="*/ 1 h 7"/>
                <a:gd name="T14" fmla="*/ 59 w 62"/>
                <a:gd name="T15" fmla="*/ 0 h 7"/>
                <a:gd name="T16" fmla="*/ 4 w 62"/>
                <a:gd name="T17" fmla="*/ 0 h 7"/>
                <a:gd name="T18" fmla="*/ 4 w 62"/>
                <a:gd name="T19" fmla="*/ 0 h 7"/>
                <a:gd name="T20" fmla="*/ 1 w 62"/>
                <a:gd name="T21" fmla="*/ 1 h 7"/>
                <a:gd name="T22" fmla="*/ 0 w 62"/>
                <a:gd name="T23" fmla="*/ 3 h 7"/>
                <a:gd name="T24" fmla="*/ 0 w 62"/>
                <a:gd name="T25" fmla="*/ 3 h 7"/>
                <a:gd name="T26" fmla="*/ 1 w 62"/>
                <a:gd name="T27" fmla="*/ 6 h 7"/>
                <a:gd name="T28" fmla="*/ 4 w 62"/>
                <a:gd name="T29" fmla="*/ 7 h 7"/>
                <a:gd name="T30" fmla="*/ 4 w 62"/>
                <a:gd name="T3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7">
                  <a:moveTo>
                    <a:pt x="4" y="7"/>
                  </a:moveTo>
                  <a:lnTo>
                    <a:pt x="59" y="7"/>
                  </a:lnTo>
                  <a:lnTo>
                    <a:pt x="59" y="7"/>
                  </a:lnTo>
                  <a:lnTo>
                    <a:pt x="61" y="6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6"/>
                  </a:lnTo>
                  <a:lnTo>
                    <a:pt x="4" y="7"/>
                  </a:ln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89"/>
            <p:cNvSpPr>
              <a:spLocks/>
            </p:cNvSpPr>
            <p:nvPr/>
          </p:nvSpPr>
          <p:spPr bwMode="auto">
            <a:xfrm>
              <a:off x="1555750" y="1908967"/>
              <a:ext cx="158750" cy="15875"/>
            </a:xfrm>
            <a:custGeom>
              <a:avLst/>
              <a:gdLst>
                <a:gd name="T0" fmla="*/ 58 w 61"/>
                <a:gd name="T1" fmla="*/ 0 h 6"/>
                <a:gd name="T2" fmla="*/ 3 w 61"/>
                <a:gd name="T3" fmla="*/ 0 h 6"/>
                <a:gd name="T4" fmla="*/ 3 w 61"/>
                <a:gd name="T5" fmla="*/ 0 h 6"/>
                <a:gd name="T6" fmla="*/ 1 w 61"/>
                <a:gd name="T7" fmla="*/ 1 h 6"/>
                <a:gd name="T8" fmla="*/ 0 w 61"/>
                <a:gd name="T9" fmla="*/ 3 h 6"/>
                <a:gd name="T10" fmla="*/ 0 w 61"/>
                <a:gd name="T11" fmla="*/ 3 h 6"/>
                <a:gd name="T12" fmla="*/ 1 w 61"/>
                <a:gd name="T13" fmla="*/ 5 h 6"/>
                <a:gd name="T14" fmla="*/ 3 w 61"/>
                <a:gd name="T15" fmla="*/ 6 h 6"/>
                <a:gd name="T16" fmla="*/ 58 w 61"/>
                <a:gd name="T17" fmla="*/ 6 h 6"/>
                <a:gd name="T18" fmla="*/ 58 w 61"/>
                <a:gd name="T19" fmla="*/ 6 h 6"/>
                <a:gd name="T20" fmla="*/ 60 w 61"/>
                <a:gd name="T21" fmla="*/ 5 h 6"/>
                <a:gd name="T22" fmla="*/ 61 w 61"/>
                <a:gd name="T23" fmla="*/ 3 h 6"/>
                <a:gd name="T24" fmla="*/ 61 w 61"/>
                <a:gd name="T25" fmla="*/ 3 h 6"/>
                <a:gd name="T26" fmla="*/ 60 w 61"/>
                <a:gd name="T27" fmla="*/ 1 h 6"/>
                <a:gd name="T28" fmla="*/ 58 w 61"/>
                <a:gd name="T29" fmla="*/ 0 h 6"/>
                <a:gd name="T30" fmla="*/ 58 w 6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6">
                  <a:moveTo>
                    <a:pt x="58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3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60" y="5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90"/>
            <p:cNvSpPr>
              <a:spLocks/>
            </p:cNvSpPr>
            <p:nvPr/>
          </p:nvSpPr>
          <p:spPr bwMode="auto">
            <a:xfrm>
              <a:off x="1555750" y="1853407"/>
              <a:ext cx="158750" cy="15875"/>
            </a:xfrm>
            <a:custGeom>
              <a:avLst/>
              <a:gdLst>
                <a:gd name="T0" fmla="*/ 58 w 61"/>
                <a:gd name="T1" fmla="*/ 0 h 7"/>
                <a:gd name="T2" fmla="*/ 3 w 61"/>
                <a:gd name="T3" fmla="*/ 0 h 7"/>
                <a:gd name="T4" fmla="*/ 3 w 61"/>
                <a:gd name="T5" fmla="*/ 0 h 7"/>
                <a:gd name="T6" fmla="*/ 1 w 61"/>
                <a:gd name="T7" fmla="*/ 1 h 7"/>
                <a:gd name="T8" fmla="*/ 0 w 61"/>
                <a:gd name="T9" fmla="*/ 3 h 7"/>
                <a:gd name="T10" fmla="*/ 0 w 61"/>
                <a:gd name="T11" fmla="*/ 3 h 7"/>
                <a:gd name="T12" fmla="*/ 1 w 61"/>
                <a:gd name="T13" fmla="*/ 6 h 7"/>
                <a:gd name="T14" fmla="*/ 3 w 61"/>
                <a:gd name="T15" fmla="*/ 7 h 7"/>
                <a:gd name="T16" fmla="*/ 58 w 61"/>
                <a:gd name="T17" fmla="*/ 7 h 7"/>
                <a:gd name="T18" fmla="*/ 58 w 61"/>
                <a:gd name="T19" fmla="*/ 7 h 7"/>
                <a:gd name="T20" fmla="*/ 60 w 61"/>
                <a:gd name="T21" fmla="*/ 6 h 7"/>
                <a:gd name="T22" fmla="*/ 61 w 61"/>
                <a:gd name="T23" fmla="*/ 3 h 7"/>
                <a:gd name="T24" fmla="*/ 61 w 61"/>
                <a:gd name="T25" fmla="*/ 3 h 7"/>
                <a:gd name="T26" fmla="*/ 60 w 61"/>
                <a:gd name="T27" fmla="*/ 1 h 7"/>
                <a:gd name="T28" fmla="*/ 58 w 61"/>
                <a:gd name="T29" fmla="*/ 0 h 7"/>
                <a:gd name="T30" fmla="*/ 58 w 61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">
                  <a:moveTo>
                    <a:pt x="58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6"/>
                  </a:lnTo>
                  <a:lnTo>
                    <a:pt x="3" y="7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60" y="6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91"/>
            <p:cNvSpPr>
              <a:spLocks/>
            </p:cNvSpPr>
            <p:nvPr/>
          </p:nvSpPr>
          <p:spPr bwMode="auto">
            <a:xfrm>
              <a:off x="1555750" y="1797842"/>
              <a:ext cx="158750" cy="15875"/>
            </a:xfrm>
            <a:custGeom>
              <a:avLst/>
              <a:gdLst>
                <a:gd name="T0" fmla="*/ 58 w 61"/>
                <a:gd name="T1" fmla="*/ 0 h 6"/>
                <a:gd name="T2" fmla="*/ 3 w 61"/>
                <a:gd name="T3" fmla="*/ 0 h 6"/>
                <a:gd name="T4" fmla="*/ 3 w 61"/>
                <a:gd name="T5" fmla="*/ 0 h 6"/>
                <a:gd name="T6" fmla="*/ 1 w 61"/>
                <a:gd name="T7" fmla="*/ 1 h 6"/>
                <a:gd name="T8" fmla="*/ 0 w 61"/>
                <a:gd name="T9" fmla="*/ 3 h 6"/>
                <a:gd name="T10" fmla="*/ 0 w 61"/>
                <a:gd name="T11" fmla="*/ 3 h 6"/>
                <a:gd name="T12" fmla="*/ 1 w 61"/>
                <a:gd name="T13" fmla="*/ 6 h 6"/>
                <a:gd name="T14" fmla="*/ 3 w 61"/>
                <a:gd name="T15" fmla="*/ 6 h 6"/>
                <a:gd name="T16" fmla="*/ 58 w 61"/>
                <a:gd name="T17" fmla="*/ 6 h 6"/>
                <a:gd name="T18" fmla="*/ 58 w 61"/>
                <a:gd name="T19" fmla="*/ 6 h 6"/>
                <a:gd name="T20" fmla="*/ 60 w 61"/>
                <a:gd name="T21" fmla="*/ 6 h 6"/>
                <a:gd name="T22" fmla="*/ 61 w 61"/>
                <a:gd name="T23" fmla="*/ 3 h 6"/>
                <a:gd name="T24" fmla="*/ 61 w 61"/>
                <a:gd name="T25" fmla="*/ 3 h 6"/>
                <a:gd name="T26" fmla="*/ 60 w 61"/>
                <a:gd name="T27" fmla="*/ 1 h 6"/>
                <a:gd name="T28" fmla="*/ 58 w 61"/>
                <a:gd name="T29" fmla="*/ 0 h 6"/>
                <a:gd name="T30" fmla="*/ 58 w 6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6">
                  <a:moveTo>
                    <a:pt x="58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6"/>
                  </a:lnTo>
                  <a:lnTo>
                    <a:pt x="3" y="6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60" y="6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92"/>
            <p:cNvSpPr>
              <a:spLocks/>
            </p:cNvSpPr>
            <p:nvPr/>
          </p:nvSpPr>
          <p:spPr bwMode="auto">
            <a:xfrm>
              <a:off x="1754190" y="1908967"/>
              <a:ext cx="158750" cy="15875"/>
            </a:xfrm>
            <a:custGeom>
              <a:avLst/>
              <a:gdLst>
                <a:gd name="T0" fmla="*/ 59 w 62"/>
                <a:gd name="T1" fmla="*/ 0 h 6"/>
                <a:gd name="T2" fmla="*/ 4 w 62"/>
                <a:gd name="T3" fmla="*/ 0 h 6"/>
                <a:gd name="T4" fmla="*/ 4 w 62"/>
                <a:gd name="T5" fmla="*/ 0 h 6"/>
                <a:gd name="T6" fmla="*/ 1 w 62"/>
                <a:gd name="T7" fmla="*/ 1 h 6"/>
                <a:gd name="T8" fmla="*/ 0 w 62"/>
                <a:gd name="T9" fmla="*/ 3 h 6"/>
                <a:gd name="T10" fmla="*/ 0 w 62"/>
                <a:gd name="T11" fmla="*/ 3 h 6"/>
                <a:gd name="T12" fmla="*/ 1 w 62"/>
                <a:gd name="T13" fmla="*/ 5 h 6"/>
                <a:gd name="T14" fmla="*/ 4 w 62"/>
                <a:gd name="T15" fmla="*/ 6 h 6"/>
                <a:gd name="T16" fmla="*/ 59 w 62"/>
                <a:gd name="T17" fmla="*/ 6 h 6"/>
                <a:gd name="T18" fmla="*/ 59 w 62"/>
                <a:gd name="T19" fmla="*/ 6 h 6"/>
                <a:gd name="T20" fmla="*/ 61 w 62"/>
                <a:gd name="T21" fmla="*/ 5 h 6"/>
                <a:gd name="T22" fmla="*/ 62 w 62"/>
                <a:gd name="T23" fmla="*/ 3 h 6"/>
                <a:gd name="T24" fmla="*/ 62 w 62"/>
                <a:gd name="T25" fmla="*/ 3 h 6"/>
                <a:gd name="T26" fmla="*/ 61 w 62"/>
                <a:gd name="T27" fmla="*/ 1 h 6"/>
                <a:gd name="T28" fmla="*/ 59 w 62"/>
                <a:gd name="T29" fmla="*/ 0 h 6"/>
                <a:gd name="T30" fmla="*/ 59 w 62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6">
                  <a:moveTo>
                    <a:pt x="5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5"/>
                  </a:lnTo>
                  <a:lnTo>
                    <a:pt x="4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61" y="5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93"/>
            <p:cNvSpPr>
              <a:spLocks/>
            </p:cNvSpPr>
            <p:nvPr/>
          </p:nvSpPr>
          <p:spPr bwMode="auto">
            <a:xfrm>
              <a:off x="1754190" y="1853407"/>
              <a:ext cx="158750" cy="15875"/>
            </a:xfrm>
            <a:custGeom>
              <a:avLst/>
              <a:gdLst>
                <a:gd name="T0" fmla="*/ 59 w 62"/>
                <a:gd name="T1" fmla="*/ 0 h 7"/>
                <a:gd name="T2" fmla="*/ 4 w 62"/>
                <a:gd name="T3" fmla="*/ 0 h 7"/>
                <a:gd name="T4" fmla="*/ 4 w 62"/>
                <a:gd name="T5" fmla="*/ 0 h 7"/>
                <a:gd name="T6" fmla="*/ 1 w 62"/>
                <a:gd name="T7" fmla="*/ 1 h 7"/>
                <a:gd name="T8" fmla="*/ 0 w 62"/>
                <a:gd name="T9" fmla="*/ 3 h 7"/>
                <a:gd name="T10" fmla="*/ 0 w 62"/>
                <a:gd name="T11" fmla="*/ 3 h 7"/>
                <a:gd name="T12" fmla="*/ 1 w 62"/>
                <a:gd name="T13" fmla="*/ 6 h 7"/>
                <a:gd name="T14" fmla="*/ 4 w 62"/>
                <a:gd name="T15" fmla="*/ 7 h 7"/>
                <a:gd name="T16" fmla="*/ 59 w 62"/>
                <a:gd name="T17" fmla="*/ 7 h 7"/>
                <a:gd name="T18" fmla="*/ 59 w 62"/>
                <a:gd name="T19" fmla="*/ 7 h 7"/>
                <a:gd name="T20" fmla="*/ 61 w 62"/>
                <a:gd name="T21" fmla="*/ 6 h 7"/>
                <a:gd name="T22" fmla="*/ 62 w 62"/>
                <a:gd name="T23" fmla="*/ 3 h 7"/>
                <a:gd name="T24" fmla="*/ 62 w 62"/>
                <a:gd name="T25" fmla="*/ 3 h 7"/>
                <a:gd name="T26" fmla="*/ 61 w 62"/>
                <a:gd name="T27" fmla="*/ 1 h 7"/>
                <a:gd name="T28" fmla="*/ 59 w 62"/>
                <a:gd name="T29" fmla="*/ 0 h 7"/>
                <a:gd name="T30" fmla="*/ 59 w 62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7">
                  <a:moveTo>
                    <a:pt x="5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6"/>
                  </a:lnTo>
                  <a:lnTo>
                    <a:pt x="4" y="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1" y="6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1" name="Freeform 94"/>
            <p:cNvSpPr>
              <a:spLocks/>
            </p:cNvSpPr>
            <p:nvPr/>
          </p:nvSpPr>
          <p:spPr bwMode="auto">
            <a:xfrm>
              <a:off x="1754190" y="1797842"/>
              <a:ext cx="158750" cy="15875"/>
            </a:xfrm>
            <a:custGeom>
              <a:avLst/>
              <a:gdLst>
                <a:gd name="T0" fmla="*/ 59 w 62"/>
                <a:gd name="T1" fmla="*/ 0 h 6"/>
                <a:gd name="T2" fmla="*/ 4 w 62"/>
                <a:gd name="T3" fmla="*/ 0 h 6"/>
                <a:gd name="T4" fmla="*/ 4 w 62"/>
                <a:gd name="T5" fmla="*/ 0 h 6"/>
                <a:gd name="T6" fmla="*/ 1 w 62"/>
                <a:gd name="T7" fmla="*/ 1 h 6"/>
                <a:gd name="T8" fmla="*/ 0 w 62"/>
                <a:gd name="T9" fmla="*/ 3 h 6"/>
                <a:gd name="T10" fmla="*/ 0 w 62"/>
                <a:gd name="T11" fmla="*/ 3 h 6"/>
                <a:gd name="T12" fmla="*/ 1 w 62"/>
                <a:gd name="T13" fmla="*/ 6 h 6"/>
                <a:gd name="T14" fmla="*/ 4 w 62"/>
                <a:gd name="T15" fmla="*/ 6 h 6"/>
                <a:gd name="T16" fmla="*/ 59 w 62"/>
                <a:gd name="T17" fmla="*/ 6 h 6"/>
                <a:gd name="T18" fmla="*/ 59 w 62"/>
                <a:gd name="T19" fmla="*/ 6 h 6"/>
                <a:gd name="T20" fmla="*/ 61 w 62"/>
                <a:gd name="T21" fmla="*/ 6 h 6"/>
                <a:gd name="T22" fmla="*/ 62 w 62"/>
                <a:gd name="T23" fmla="*/ 3 h 6"/>
                <a:gd name="T24" fmla="*/ 62 w 62"/>
                <a:gd name="T25" fmla="*/ 3 h 6"/>
                <a:gd name="T26" fmla="*/ 61 w 62"/>
                <a:gd name="T27" fmla="*/ 1 h 6"/>
                <a:gd name="T28" fmla="*/ 59 w 62"/>
                <a:gd name="T29" fmla="*/ 0 h 6"/>
                <a:gd name="T30" fmla="*/ 59 w 62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6">
                  <a:moveTo>
                    <a:pt x="59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6"/>
                  </a:lnTo>
                  <a:lnTo>
                    <a:pt x="4" y="6"/>
                  </a:lnTo>
                  <a:lnTo>
                    <a:pt x="59" y="6"/>
                  </a:lnTo>
                  <a:lnTo>
                    <a:pt x="59" y="6"/>
                  </a:lnTo>
                  <a:lnTo>
                    <a:pt x="61" y="6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2" name="Freeform 95"/>
            <p:cNvSpPr>
              <a:spLocks/>
            </p:cNvSpPr>
            <p:nvPr/>
          </p:nvSpPr>
          <p:spPr bwMode="auto">
            <a:xfrm>
              <a:off x="1555750" y="1686717"/>
              <a:ext cx="357190" cy="23815"/>
            </a:xfrm>
            <a:custGeom>
              <a:avLst/>
              <a:gdLst>
                <a:gd name="T0" fmla="*/ 133 w 136"/>
                <a:gd name="T1" fmla="*/ 0 h 7"/>
                <a:gd name="T2" fmla="*/ 3 w 136"/>
                <a:gd name="T3" fmla="*/ 0 h 7"/>
                <a:gd name="T4" fmla="*/ 3 w 136"/>
                <a:gd name="T5" fmla="*/ 0 h 7"/>
                <a:gd name="T6" fmla="*/ 1 w 136"/>
                <a:gd name="T7" fmla="*/ 1 h 7"/>
                <a:gd name="T8" fmla="*/ 0 w 136"/>
                <a:gd name="T9" fmla="*/ 3 h 7"/>
                <a:gd name="T10" fmla="*/ 0 w 136"/>
                <a:gd name="T11" fmla="*/ 3 h 7"/>
                <a:gd name="T12" fmla="*/ 1 w 136"/>
                <a:gd name="T13" fmla="*/ 6 h 7"/>
                <a:gd name="T14" fmla="*/ 3 w 136"/>
                <a:gd name="T15" fmla="*/ 7 h 7"/>
                <a:gd name="T16" fmla="*/ 133 w 136"/>
                <a:gd name="T17" fmla="*/ 7 h 7"/>
                <a:gd name="T18" fmla="*/ 133 w 136"/>
                <a:gd name="T19" fmla="*/ 7 h 7"/>
                <a:gd name="T20" fmla="*/ 135 w 136"/>
                <a:gd name="T21" fmla="*/ 6 h 7"/>
                <a:gd name="T22" fmla="*/ 136 w 136"/>
                <a:gd name="T23" fmla="*/ 3 h 7"/>
                <a:gd name="T24" fmla="*/ 136 w 136"/>
                <a:gd name="T25" fmla="*/ 3 h 7"/>
                <a:gd name="T26" fmla="*/ 135 w 136"/>
                <a:gd name="T27" fmla="*/ 1 h 7"/>
                <a:gd name="T28" fmla="*/ 133 w 136"/>
                <a:gd name="T29" fmla="*/ 0 h 7"/>
                <a:gd name="T30" fmla="*/ 133 w 136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7">
                  <a:moveTo>
                    <a:pt x="13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6"/>
                  </a:lnTo>
                  <a:lnTo>
                    <a:pt x="3" y="7"/>
                  </a:lnTo>
                  <a:lnTo>
                    <a:pt x="133" y="7"/>
                  </a:lnTo>
                  <a:lnTo>
                    <a:pt x="133" y="7"/>
                  </a:lnTo>
                  <a:lnTo>
                    <a:pt x="135" y="6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5" y="1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3" name="Freeform 96"/>
            <p:cNvSpPr>
              <a:spLocks/>
            </p:cNvSpPr>
            <p:nvPr/>
          </p:nvSpPr>
          <p:spPr bwMode="auto">
            <a:xfrm>
              <a:off x="1555750" y="1742282"/>
              <a:ext cx="357190" cy="23815"/>
            </a:xfrm>
            <a:custGeom>
              <a:avLst/>
              <a:gdLst>
                <a:gd name="T0" fmla="*/ 133 w 136"/>
                <a:gd name="T1" fmla="*/ 0 h 8"/>
                <a:gd name="T2" fmla="*/ 3 w 136"/>
                <a:gd name="T3" fmla="*/ 0 h 8"/>
                <a:gd name="T4" fmla="*/ 3 w 136"/>
                <a:gd name="T5" fmla="*/ 0 h 8"/>
                <a:gd name="T6" fmla="*/ 1 w 136"/>
                <a:gd name="T7" fmla="*/ 1 h 8"/>
                <a:gd name="T8" fmla="*/ 0 w 136"/>
                <a:gd name="T9" fmla="*/ 3 h 8"/>
                <a:gd name="T10" fmla="*/ 0 w 136"/>
                <a:gd name="T11" fmla="*/ 3 h 8"/>
                <a:gd name="T12" fmla="*/ 1 w 136"/>
                <a:gd name="T13" fmla="*/ 7 h 8"/>
                <a:gd name="T14" fmla="*/ 3 w 136"/>
                <a:gd name="T15" fmla="*/ 8 h 8"/>
                <a:gd name="T16" fmla="*/ 133 w 136"/>
                <a:gd name="T17" fmla="*/ 8 h 8"/>
                <a:gd name="T18" fmla="*/ 133 w 136"/>
                <a:gd name="T19" fmla="*/ 8 h 8"/>
                <a:gd name="T20" fmla="*/ 135 w 136"/>
                <a:gd name="T21" fmla="*/ 7 h 8"/>
                <a:gd name="T22" fmla="*/ 136 w 136"/>
                <a:gd name="T23" fmla="*/ 3 h 8"/>
                <a:gd name="T24" fmla="*/ 136 w 136"/>
                <a:gd name="T25" fmla="*/ 3 h 8"/>
                <a:gd name="T26" fmla="*/ 135 w 136"/>
                <a:gd name="T27" fmla="*/ 1 h 8"/>
                <a:gd name="T28" fmla="*/ 133 w 136"/>
                <a:gd name="T29" fmla="*/ 0 h 8"/>
                <a:gd name="T30" fmla="*/ 133 w 136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8">
                  <a:moveTo>
                    <a:pt x="13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7"/>
                  </a:lnTo>
                  <a:lnTo>
                    <a:pt x="3" y="8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5" y="7"/>
                  </a:lnTo>
                  <a:lnTo>
                    <a:pt x="136" y="3"/>
                  </a:lnTo>
                  <a:lnTo>
                    <a:pt x="136" y="3"/>
                  </a:lnTo>
                  <a:lnTo>
                    <a:pt x="135" y="1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4" name="Freeform 97"/>
            <p:cNvSpPr>
              <a:spLocks noEditPoints="1"/>
            </p:cNvSpPr>
            <p:nvPr/>
          </p:nvSpPr>
          <p:spPr bwMode="auto">
            <a:xfrm>
              <a:off x="1555750" y="1488282"/>
              <a:ext cx="158750" cy="166690"/>
            </a:xfrm>
            <a:custGeom>
              <a:avLst/>
              <a:gdLst>
                <a:gd name="T0" fmla="*/ 6 w 61"/>
                <a:gd name="T1" fmla="*/ 62 h 62"/>
                <a:gd name="T2" fmla="*/ 54 w 61"/>
                <a:gd name="T3" fmla="*/ 62 h 62"/>
                <a:gd name="T4" fmla="*/ 54 w 61"/>
                <a:gd name="T5" fmla="*/ 62 h 62"/>
                <a:gd name="T6" fmla="*/ 57 w 61"/>
                <a:gd name="T7" fmla="*/ 61 h 62"/>
                <a:gd name="T8" fmla="*/ 59 w 61"/>
                <a:gd name="T9" fmla="*/ 59 h 62"/>
                <a:gd name="T10" fmla="*/ 61 w 61"/>
                <a:gd name="T11" fmla="*/ 57 h 62"/>
                <a:gd name="T12" fmla="*/ 61 w 61"/>
                <a:gd name="T13" fmla="*/ 54 h 62"/>
                <a:gd name="T14" fmla="*/ 61 w 61"/>
                <a:gd name="T15" fmla="*/ 7 h 62"/>
                <a:gd name="T16" fmla="*/ 61 w 61"/>
                <a:gd name="T17" fmla="*/ 7 h 62"/>
                <a:gd name="T18" fmla="*/ 61 w 61"/>
                <a:gd name="T19" fmla="*/ 4 h 62"/>
                <a:gd name="T20" fmla="*/ 59 w 61"/>
                <a:gd name="T21" fmla="*/ 2 h 62"/>
                <a:gd name="T22" fmla="*/ 57 w 61"/>
                <a:gd name="T23" fmla="*/ 1 h 62"/>
                <a:gd name="T24" fmla="*/ 54 w 61"/>
                <a:gd name="T25" fmla="*/ 0 h 62"/>
                <a:gd name="T26" fmla="*/ 6 w 61"/>
                <a:gd name="T27" fmla="*/ 0 h 62"/>
                <a:gd name="T28" fmla="*/ 6 w 61"/>
                <a:gd name="T29" fmla="*/ 0 h 62"/>
                <a:gd name="T30" fmla="*/ 4 w 61"/>
                <a:gd name="T31" fmla="*/ 1 h 62"/>
                <a:gd name="T32" fmla="*/ 1 w 61"/>
                <a:gd name="T33" fmla="*/ 2 h 62"/>
                <a:gd name="T34" fmla="*/ 0 w 61"/>
                <a:gd name="T35" fmla="*/ 4 h 62"/>
                <a:gd name="T36" fmla="*/ 0 w 61"/>
                <a:gd name="T37" fmla="*/ 7 h 62"/>
                <a:gd name="T38" fmla="*/ 0 w 61"/>
                <a:gd name="T39" fmla="*/ 54 h 62"/>
                <a:gd name="T40" fmla="*/ 0 w 61"/>
                <a:gd name="T41" fmla="*/ 54 h 62"/>
                <a:gd name="T42" fmla="*/ 0 w 61"/>
                <a:gd name="T43" fmla="*/ 57 h 62"/>
                <a:gd name="T44" fmla="*/ 1 w 61"/>
                <a:gd name="T45" fmla="*/ 59 h 62"/>
                <a:gd name="T46" fmla="*/ 4 w 61"/>
                <a:gd name="T47" fmla="*/ 61 h 62"/>
                <a:gd name="T48" fmla="*/ 6 w 61"/>
                <a:gd name="T49" fmla="*/ 62 h 62"/>
                <a:gd name="T50" fmla="*/ 6 w 61"/>
                <a:gd name="T51" fmla="*/ 62 h 62"/>
                <a:gd name="T52" fmla="*/ 14 w 61"/>
                <a:gd name="T53" fmla="*/ 14 h 62"/>
                <a:gd name="T54" fmla="*/ 47 w 61"/>
                <a:gd name="T55" fmla="*/ 14 h 62"/>
                <a:gd name="T56" fmla="*/ 47 w 61"/>
                <a:gd name="T57" fmla="*/ 48 h 62"/>
                <a:gd name="T58" fmla="*/ 14 w 61"/>
                <a:gd name="T59" fmla="*/ 48 h 62"/>
                <a:gd name="T60" fmla="*/ 14 w 61"/>
                <a:gd name="T61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" h="62">
                  <a:moveTo>
                    <a:pt x="6" y="62"/>
                  </a:moveTo>
                  <a:lnTo>
                    <a:pt x="54" y="62"/>
                  </a:lnTo>
                  <a:lnTo>
                    <a:pt x="54" y="62"/>
                  </a:lnTo>
                  <a:lnTo>
                    <a:pt x="57" y="61"/>
                  </a:lnTo>
                  <a:lnTo>
                    <a:pt x="59" y="59"/>
                  </a:lnTo>
                  <a:lnTo>
                    <a:pt x="61" y="57"/>
                  </a:lnTo>
                  <a:lnTo>
                    <a:pt x="61" y="54"/>
                  </a:lnTo>
                  <a:lnTo>
                    <a:pt x="61" y="7"/>
                  </a:lnTo>
                  <a:lnTo>
                    <a:pt x="61" y="7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7" y="1"/>
                  </a:lnTo>
                  <a:lnTo>
                    <a:pt x="5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4" y="61"/>
                  </a:lnTo>
                  <a:lnTo>
                    <a:pt x="6" y="62"/>
                  </a:lnTo>
                  <a:lnTo>
                    <a:pt x="6" y="62"/>
                  </a:lnTo>
                  <a:close/>
                  <a:moveTo>
                    <a:pt x="14" y="14"/>
                  </a:moveTo>
                  <a:lnTo>
                    <a:pt x="47" y="14"/>
                  </a:lnTo>
                  <a:lnTo>
                    <a:pt x="47" y="48"/>
                  </a:lnTo>
                  <a:lnTo>
                    <a:pt x="14" y="48"/>
                  </a:ln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9" name="Oval 18"/>
          <p:cNvSpPr/>
          <p:nvPr/>
        </p:nvSpPr>
        <p:spPr>
          <a:xfrm>
            <a:off x="5786296" y="3350180"/>
            <a:ext cx="640080" cy="640080"/>
          </a:xfrm>
          <a:prstGeom prst="ellipse">
            <a:avLst/>
          </a:prstGeom>
          <a:solidFill>
            <a:schemeClr val="accent3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5963908" y="3482735"/>
            <a:ext cx="450763" cy="495562"/>
          </a:xfrm>
          <a:custGeom>
            <a:avLst/>
            <a:gdLst>
              <a:gd name="connsiteX0" fmla="*/ 2480 w 492683"/>
              <a:gd name="connsiteY0" fmla="*/ 239455 h 443276"/>
              <a:gd name="connsiteX1" fmla="*/ 354905 w 492683"/>
              <a:gd name="connsiteY1" fmla="*/ 1330 h 443276"/>
              <a:gd name="connsiteX2" fmla="*/ 488255 w 492683"/>
              <a:gd name="connsiteY2" fmla="*/ 156905 h 443276"/>
              <a:gd name="connsiteX3" fmla="*/ 212030 w 492683"/>
              <a:gd name="connsiteY3" fmla="*/ 442655 h 443276"/>
              <a:gd name="connsiteX4" fmla="*/ 2480 w 492683"/>
              <a:gd name="connsiteY4" fmla="*/ 239455 h 443276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2698"/>
              <a:gd name="connsiteY0" fmla="*/ 238345 h 441759"/>
              <a:gd name="connsiteX1" fmla="*/ 354920 w 492698"/>
              <a:gd name="connsiteY1" fmla="*/ 220 h 441759"/>
              <a:gd name="connsiteX2" fmla="*/ 488270 w 492698"/>
              <a:gd name="connsiteY2" fmla="*/ 200245 h 441759"/>
              <a:gd name="connsiteX3" fmla="*/ 212045 w 492698"/>
              <a:gd name="connsiteY3" fmla="*/ 441545 h 441759"/>
              <a:gd name="connsiteX4" fmla="*/ 2495 w 492698"/>
              <a:gd name="connsiteY4" fmla="*/ 238345 h 441759"/>
              <a:gd name="connsiteX0" fmla="*/ 2495 w 491498"/>
              <a:gd name="connsiteY0" fmla="*/ 238125 h 441539"/>
              <a:gd name="connsiteX1" fmla="*/ 354920 w 491498"/>
              <a:gd name="connsiteY1" fmla="*/ 0 h 441539"/>
              <a:gd name="connsiteX2" fmla="*/ 488270 w 491498"/>
              <a:gd name="connsiteY2" fmla="*/ 200025 h 441539"/>
              <a:gd name="connsiteX3" fmla="*/ 212045 w 491498"/>
              <a:gd name="connsiteY3" fmla="*/ 441325 h 441539"/>
              <a:gd name="connsiteX4" fmla="*/ 2495 w 491498"/>
              <a:gd name="connsiteY4" fmla="*/ 238125 h 441539"/>
              <a:gd name="connsiteX0" fmla="*/ 2495 w 488270"/>
              <a:gd name="connsiteY0" fmla="*/ 238125 h 441539"/>
              <a:gd name="connsiteX1" fmla="*/ 354920 w 488270"/>
              <a:gd name="connsiteY1" fmla="*/ 0 h 441539"/>
              <a:gd name="connsiteX2" fmla="*/ 488270 w 488270"/>
              <a:gd name="connsiteY2" fmla="*/ 200025 h 441539"/>
              <a:gd name="connsiteX3" fmla="*/ 212045 w 488270"/>
              <a:gd name="connsiteY3" fmla="*/ 441325 h 441539"/>
              <a:gd name="connsiteX4" fmla="*/ 2495 w 488270"/>
              <a:gd name="connsiteY4" fmla="*/ 238125 h 441539"/>
              <a:gd name="connsiteX0" fmla="*/ 0 w 485775"/>
              <a:gd name="connsiteY0" fmla="*/ 238125 h 441609"/>
              <a:gd name="connsiteX1" fmla="*/ 352425 w 485775"/>
              <a:gd name="connsiteY1" fmla="*/ 0 h 441609"/>
              <a:gd name="connsiteX2" fmla="*/ 485775 w 485775"/>
              <a:gd name="connsiteY2" fmla="*/ 200025 h 441609"/>
              <a:gd name="connsiteX3" fmla="*/ 209550 w 485775"/>
              <a:gd name="connsiteY3" fmla="*/ 441325 h 441609"/>
              <a:gd name="connsiteX4" fmla="*/ 0 w 485775"/>
              <a:gd name="connsiteY4" fmla="*/ 238125 h 441609"/>
              <a:gd name="connsiteX0" fmla="*/ 0 w 485775"/>
              <a:gd name="connsiteY0" fmla="*/ 238125 h 441325"/>
              <a:gd name="connsiteX1" fmla="*/ 352425 w 485775"/>
              <a:gd name="connsiteY1" fmla="*/ 0 h 441325"/>
              <a:gd name="connsiteX2" fmla="*/ 485775 w 485775"/>
              <a:gd name="connsiteY2" fmla="*/ 200025 h 441325"/>
              <a:gd name="connsiteX3" fmla="*/ 209550 w 485775"/>
              <a:gd name="connsiteY3" fmla="*/ 441325 h 441325"/>
              <a:gd name="connsiteX4" fmla="*/ 0 w 485775"/>
              <a:gd name="connsiteY4" fmla="*/ 238125 h 441325"/>
              <a:gd name="connsiteX0" fmla="*/ 0 w 485775"/>
              <a:gd name="connsiteY0" fmla="*/ 238125 h 441325"/>
              <a:gd name="connsiteX1" fmla="*/ 352425 w 485775"/>
              <a:gd name="connsiteY1" fmla="*/ 0 h 441325"/>
              <a:gd name="connsiteX2" fmla="*/ 485775 w 485775"/>
              <a:gd name="connsiteY2" fmla="*/ 200025 h 441325"/>
              <a:gd name="connsiteX3" fmla="*/ 209550 w 485775"/>
              <a:gd name="connsiteY3" fmla="*/ 441325 h 441325"/>
              <a:gd name="connsiteX4" fmla="*/ 0 w 485775"/>
              <a:gd name="connsiteY4" fmla="*/ 238125 h 441325"/>
              <a:gd name="connsiteX0" fmla="*/ 0 w 485775"/>
              <a:gd name="connsiteY0" fmla="*/ 238125 h 441325"/>
              <a:gd name="connsiteX1" fmla="*/ 352425 w 485775"/>
              <a:gd name="connsiteY1" fmla="*/ 0 h 441325"/>
              <a:gd name="connsiteX2" fmla="*/ 485775 w 485775"/>
              <a:gd name="connsiteY2" fmla="*/ 200025 h 441325"/>
              <a:gd name="connsiteX3" fmla="*/ 209550 w 485775"/>
              <a:gd name="connsiteY3" fmla="*/ 441325 h 441325"/>
              <a:gd name="connsiteX4" fmla="*/ 0 w 485775"/>
              <a:gd name="connsiteY4" fmla="*/ 238125 h 441325"/>
              <a:gd name="connsiteX0" fmla="*/ 0 w 492125"/>
              <a:gd name="connsiteY0" fmla="*/ 247650 h 441325"/>
              <a:gd name="connsiteX1" fmla="*/ 358775 w 492125"/>
              <a:gd name="connsiteY1" fmla="*/ 0 h 441325"/>
              <a:gd name="connsiteX2" fmla="*/ 492125 w 492125"/>
              <a:gd name="connsiteY2" fmla="*/ 200025 h 441325"/>
              <a:gd name="connsiteX3" fmla="*/ 215900 w 492125"/>
              <a:gd name="connsiteY3" fmla="*/ 441325 h 441325"/>
              <a:gd name="connsiteX4" fmla="*/ 0 w 492125"/>
              <a:gd name="connsiteY4" fmla="*/ 247650 h 441325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200025 h 450850"/>
              <a:gd name="connsiteX3" fmla="*/ 174625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200025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200025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501650"/>
              <a:gd name="connsiteY0" fmla="*/ 247650 h 450850"/>
              <a:gd name="connsiteX1" fmla="*/ 358775 w 501650"/>
              <a:gd name="connsiteY1" fmla="*/ 0 h 450850"/>
              <a:gd name="connsiteX2" fmla="*/ 501650 w 501650"/>
              <a:gd name="connsiteY2" fmla="*/ 174625 h 450850"/>
              <a:gd name="connsiteX3" fmla="*/ 177800 w 501650"/>
              <a:gd name="connsiteY3" fmla="*/ 450850 h 450850"/>
              <a:gd name="connsiteX4" fmla="*/ 0 w 501650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177800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50850"/>
              <a:gd name="connsiteX1" fmla="*/ 358775 w 492125"/>
              <a:gd name="connsiteY1" fmla="*/ 0 h 450850"/>
              <a:gd name="connsiteX2" fmla="*/ 492125 w 492125"/>
              <a:gd name="connsiteY2" fmla="*/ 177800 h 450850"/>
              <a:gd name="connsiteX3" fmla="*/ 177800 w 492125"/>
              <a:gd name="connsiteY3" fmla="*/ 450850 h 450850"/>
              <a:gd name="connsiteX4" fmla="*/ 0 w 492125"/>
              <a:gd name="connsiteY4" fmla="*/ 247650 h 450850"/>
              <a:gd name="connsiteX0" fmla="*/ 0 w 492125"/>
              <a:gd name="connsiteY0" fmla="*/ 247650 h 444500"/>
              <a:gd name="connsiteX1" fmla="*/ 358775 w 492125"/>
              <a:gd name="connsiteY1" fmla="*/ 0 h 444500"/>
              <a:gd name="connsiteX2" fmla="*/ 492125 w 492125"/>
              <a:gd name="connsiteY2" fmla="*/ 177800 h 444500"/>
              <a:gd name="connsiteX3" fmla="*/ 177800 w 492125"/>
              <a:gd name="connsiteY3" fmla="*/ 444500 h 444500"/>
              <a:gd name="connsiteX4" fmla="*/ 0 w 492125"/>
              <a:gd name="connsiteY4" fmla="*/ 247650 h 444500"/>
              <a:gd name="connsiteX0" fmla="*/ 0 w 492125"/>
              <a:gd name="connsiteY0" fmla="*/ 247650 h 441325"/>
              <a:gd name="connsiteX1" fmla="*/ 358775 w 492125"/>
              <a:gd name="connsiteY1" fmla="*/ 0 h 441325"/>
              <a:gd name="connsiteX2" fmla="*/ 492125 w 492125"/>
              <a:gd name="connsiteY2" fmla="*/ 177800 h 441325"/>
              <a:gd name="connsiteX3" fmla="*/ 177800 w 492125"/>
              <a:gd name="connsiteY3" fmla="*/ 441325 h 441325"/>
              <a:gd name="connsiteX4" fmla="*/ 0 w 492125"/>
              <a:gd name="connsiteY4" fmla="*/ 247650 h 441325"/>
              <a:gd name="connsiteX0" fmla="*/ 0 w 492125"/>
              <a:gd name="connsiteY0" fmla="*/ 247650 h 441325"/>
              <a:gd name="connsiteX1" fmla="*/ 358775 w 492125"/>
              <a:gd name="connsiteY1" fmla="*/ 0 h 441325"/>
              <a:gd name="connsiteX2" fmla="*/ 492125 w 492125"/>
              <a:gd name="connsiteY2" fmla="*/ 177800 h 441325"/>
              <a:gd name="connsiteX3" fmla="*/ 177800 w 492125"/>
              <a:gd name="connsiteY3" fmla="*/ 441325 h 441325"/>
              <a:gd name="connsiteX4" fmla="*/ 0 w 492125"/>
              <a:gd name="connsiteY4" fmla="*/ 247650 h 441325"/>
              <a:gd name="connsiteX0" fmla="*/ 0 w 494506"/>
              <a:gd name="connsiteY0" fmla="*/ 292894 h 441325"/>
              <a:gd name="connsiteX1" fmla="*/ 361156 w 494506"/>
              <a:gd name="connsiteY1" fmla="*/ 0 h 441325"/>
              <a:gd name="connsiteX2" fmla="*/ 494506 w 494506"/>
              <a:gd name="connsiteY2" fmla="*/ 177800 h 441325"/>
              <a:gd name="connsiteX3" fmla="*/ 180181 w 494506"/>
              <a:gd name="connsiteY3" fmla="*/ 441325 h 441325"/>
              <a:gd name="connsiteX4" fmla="*/ 0 w 494506"/>
              <a:gd name="connsiteY4" fmla="*/ 292894 h 441325"/>
              <a:gd name="connsiteX0" fmla="*/ 0 w 494506"/>
              <a:gd name="connsiteY0" fmla="*/ 292894 h 436563"/>
              <a:gd name="connsiteX1" fmla="*/ 361156 w 494506"/>
              <a:gd name="connsiteY1" fmla="*/ 0 h 436563"/>
              <a:gd name="connsiteX2" fmla="*/ 494506 w 494506"/>
              <a:gd name="connsiteY2" fmla="*/ 177800 h 436563"/>
              <a:gd name="connsiteX3" fmla="*/ 142081 w 494506"/>
              <a:gd name="connsiteY3" fmla="*/ 436563 h 436563"/>
              <a:gd name="connsiteX4" fmla="*/ 0 w 494506"/>
              <a:gd name="connsiteY4" fmla="*/ 292894 h 436563"/>
              <a:gd name="connsiteX0" fmla="*/ 0 w 494506"/>
              <a:gd name="connsiteY0" fmla="*/ 292894 h 437504"/>
              <a:gd name="connsiteX1" fmla="*/ 361156 w 494506"/>
              <a:gd name="connsiteY1" fmla="*/ 0 h 437504"/>
              <a:gd name="connsiteX2" fmla="*/ 494506 w 494506"/>
              <a:gd name="connsiteY2" fmla="*/ 177800 h 437504"/>
              <a:gd name="connsiteX3" fmla="*/ 142081 w 494506"/>
              <a:gd name="connsiteY3" fmla="*/ 436563 h 437504"/>
              <a:gd name="connsiteX4" fmla="*/ 0 w 494506"/>
              <a:gd name="connsiteY4" fmla="*/ 292894 h 437504"/>
              <a:gd name="connsiteX0" fmla="*/ 0 w 494506"/>
              <a:gd name="connsiteY0" fmla="*/ 323850 h 468460"/>
              <a:gd name="connsiteX1" fmla="*/ 337344 w 494506"/>
              <a:gd name="connsiteY1" fmla="*/ 0 h 468460"/>
              <a:gd name="connsiteX2" fmla="*/ 494506 w 494506"/>
              <a:gd name="connsiteY2" fmla="*/ 208756 h 468460"/>
              <a:gd name="connsiteX3" fmla="*/ 142081 w 494506"/>
              <a:gd name="connsiteY3" fmla="*/ 467519 h 468460"/>
              <a:gd name="connsiteX4" fmla="*/ 0 w 494506"/>
              <a:gd name="connsiteY4" fmla="*/ 323850 h 468460"/>
              <a:gd name="connsiteX0" fmla="*/ 0 w 494506"/>
              <a:gd name="connsiteY0" fmla="*/ 323850 h 468460"/>
              <a:gd name="connsiteX1" fmla="*/ 337344 w 494506"/>
              <a:gd name="connsiteY1" fmla="*/ 0 h 468460"/>
              <a:gd name="connsiteX2" fmla="*/ 494506 w 494506"/>
              <a:gd name="connsiteY2" fmla="*/ 208756 h 468460"/>
              <a:gd name="connsiteX3" fmla="*/ 142081 w 494506"/>
              <a:gd name="connsiteY3" fmla="*/ 467519 h 468460"/>
              <a:gd name="connsiteX4" fmla="*/ 0 w 494506"/>
              <a:gd name="connsiteY4" fmla="*/ 323850 h 468460"/>
              <a:gd name="connsiteX0" fmla="*/ 0 w 501650"/>
              <a:gd name="connsiteY0" fmla="*/ 323850 h 468299"/>
              <a:gd name="connsiteX1" fmla="*/ 337344 w 501650"/>
              <a:gd name="connsiteY1" fmla="*/ 0 h 468299"/>
              <a:gd name="connsiteX2" fmla="*/ 501650 w 501650"/>
              <a:gd name="connsiteY2" fmla="*/ 184944 h 468299"/>
              <a:gd name="connsiteX3" fmla="*/ 142081 w 501650"/>
              <a:gd name="connsiteY3" fmla="*/ 467519 h 468299"/>
              <a:gd name="connsiteX4" fmla="*/ 0 w 501650"/>
              <a:gd name="connsiteY4" fmla="*/ 323850 h 468299"/>
              <a:gd name="connsiteX0" fmla="*/ 0 w 501650"/>
              <a:gd name="connsiteY0" fmla="*/ 323850 h 468299"/>
              <a:gd name="connsiteX1" fmla="*/ 337344 w 501650"/>
              <a:gd name="connsiteY1" fmla="*/ 0 h 468299"/>
              <a:gd name="connsiteX2" fmla="*/ 501650 w 501650"/>
              <a:gd name="connsiteY2" fmla="*/ 184944 h 468299"/>
              <a:gd name="connsiteX3" fmla="*/ 142081 w 501650"/>
              <a:gd name="connsiteY3" fmla="*/ 467519 h 468299"/>
              <a:gd name="connsiteX4" fmla="*/ 0 w 501650"/>
              <a:gd name="connsiteY4" fmla="*/ 323850 h 468299"/>
              <a:gd name="connsiteX0" fmla="*/ 0 w 501650"/>
              <a:gd name="connsiteY0" fmla="*/ 323850 h 468371"/>
              <a:gd name="connsiteX1" fmla="*/ 337344 w 501650"/>
              <a:gd name="connsiteY1" fmla="*/ 0 h 468371"/>
              <a:gd name="connsiteX2" fmla="*/ 501650 w 501650"/>
              <a:gd name="connsiteY2" fmla="*/ 184944 h 468371"/>
              <a:gd name="connsiteX3" fmla="*/ 142081 w 501650"/>
              <a:gd name="connsiteY3" fmla="*/ 467519 h 468371"/>
              <a:gd name="connsiteX4" fmla="*/ 0 w 501650"/>
              <a:gd name="connsiteY4" fmla="*/ 323850 h 468371"/>
              <a:gd name="connsiteX0" fmla="*/ 0 w 485775"/>
              <a:gd name="connsiteY0" fmla="*/ 323850 h 468614"/>
              <a:gd name="connsiteX1" fmla="*/ 337344 w 485775"/>
              <a:gd name="connsiteY1" fmla="*/ 0 h 468614"/>
              <a:gd name="connsiteX2" fmla="*/ 485775 w 485775"/>
              <a:gd name="connsiteY2" fmla="*/ 213519 h 468614"/>
              <a:gd name="connsiteX3" fmla="*/ 142081 w 485775"/>
              <a:gd name="connsiteY3" fmla="*/ 467519 h 468614"/>
              <a:gd name="connsiteX4" fmla="*/ 0 w 485775"/>
              <a:gd name="connsiteY4" fmla="*/ 323850 h 468614"/>
              <a:gd name="connsiteX0" fmla="*/ 0 w 485775"/>
              <a:gd name="connsiteY0" fmla="*/ 323850 h 468218"/>
              <a:gd name="connsiteX1" fmla="*/ 337344 w 485775"/>
              <a:gd name="connsiteY1" fmla="*/ 0 h 468218"/>
              <a:gd name="connsiteX2" fmla="*/ 485775 w 485775"/>
              <a:gd name="connsiteY2" fmla="*/ 213519 h 468218"/>
              <a:gd name="connsiteX3" fmla="*/ 142081 w 485775"/>
              <a:gd name="connsiteY3" fmla="*/ 467519 h 468218"/>
              <a:gd name="connsiteX4" fmla="*/ 0 w 485775"/>
              <a:gd name="connsiteY4" fmla="*/ 323850 h 468218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68334"/>
              <a:gd name="connsiteX1" fmla="*/ 337344 w 485775"/>
              <a:gd name="connsiteY1" fmla="*/ 0 h 468334"/>
              <a:gd name="connsiteX2" fmla="*/ 485775 w 485775"/>
              <a:gd name="connsiteY2" fmla="*/ 213519 h 468334"/>
              <a:gd name="connsiteX3" fmla="*/ 142081 w 485775"/>
              <a:gd name="connsiteY3" fmla="*/ 467519 h 468334"/>
              <a:gd name="connsiteX4" fmla="*/ 0 w 485775"/>
              <a:gd name="connsiteY4" fmla="*/ 323850 h 468334"/>
              <a:gd name="connsiteX0" fmla="*/ 0 w 485775"/>
              <a:gd name="connsiteY0" fmla="*/ 323850 h 443125"/>
              <a:gd name="connsiteX1" fmla="*/ 337344 w 485775"/>
              <a:gd name="connsiteY1" fmla="*/ 0 h 443125"/>
              <a:gd name="connsiteX2" fmla="*/ 485775 w 485775"/>
              <a:gd name="connsiteY2" fmla="*/ 213519 h 443125"/>
              <a:gd name="connsiteX3" fmla="*/ 142081 w 485775"/>
              <a:gd name="connsiteY3" fmla="*/ 442119 h 443125"/>
              <a:gd name="connsiteX4" fmla="*/ 0 w 485775"/>
              <a:gd name="connsiteY4" fmla="*/ 323850 h 443125"/>
              <a:gd name="connsiteX0" fmla="*/ 0 w 485775"/>
              <a:gd name="connsiteY0" fmla="*/ 323850 h 465179"/>
              <a:gd name="connsiteX1" fmla="*/ 337344 w 485775"/>
              <a:gd name="connsiteY1" fmla="*/ 0 h 465179"/>
              <a:gd name="connsiteX2" fmla="*/ 485775 w 485775"/>
              <a:gd name="connsiteY2" fmla="*/ 213519 h 465179"/>
              <a:gd name="connsiteX3" fmla="*/ 145256 w 485775"/>
              <a:gd name="connsiteY3" fmla="*/ 464344 h 465179"/>
              <a:gd name="connsiteX4" fmla="*/ 0 w 485775"/>
              <a:gd name="connsiteY4" fmla="*/ 323850 h 465179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85775"/>
              <a:gd name="connsiteY0" fmla="*/ 323850 h 467361"/>
              <a:gd name="connsiteX1" fmla="*/ 337344 w 485775"/>
              <a:gd name="connsiteY1" fmla="*/ 0 h 467361"/>
              <a:gd name="connsiteX2" fmla="*/ 485775 w 485775"/>
              <a:gd name="connsiteY2" fmla="*/ 213519 h 467361"/>
              <a:gd name="connsiteX3" fmla="*/ 145256 w 485775"/>
              <a:gd name="connsiteY3" fmla="*/ 464344 h 467361"/>
              <a:gd name="connsiteX4" fmla="*/ 0 w 485775"/>
              <a:gd name="connsiteY4" fmla="*/ 323850 h 467361"/>
              <a:gd name="connsiteX0" fmla="*/ 0 w 495300"/>
              <a:gd name="connsiteY0" fmla="*/ 323850 h 467558"/>
              <a:gd name="connsiteX1" fmla="*/ 337344 w 495300"/>
              <a:gd name="connsiteY1" fmla="*/ 0 h 467558"/>
              <a:gd name="connsiteX2" fmla="*/ 495300 w 495300"/>
              <a:gd name="connsiteY2" fmla="*/ 223044 h 467558"/>
              <a:gd name="connsiteX3" fmla="*/ 145256 w 495300"/>
              <a:gd name="connsiteY3" fmla="*/ 464344 h 467558"/>
              <a:gd name="connsiteX4" fmla="*/ 0 w 495300"/>
              <a:gd name="connsiteY4" fmla="*/ 323850 h 467558"/>
              <a:gd name="connsiteX0" fmla="*/ 0 w 495300"/>
              <a:gd name="connsiteY0" fmla="*/ 323850 h 467092"/>
              <a:gd name="connsiteX1" fmla="*/ 337344 w 495300"/>
              <a:gd name="connsiteY1" fmla="*/ 0 h 467092"/>
              <a:gd name="connsiteX2" fmla="*/ 495300 w 495300"/>
              <a:gd name="connsiteY2" fmla="*/ 223044 h 467092"/>
              <a:gd name="connsiteX3" fmla="*/ 145256 w 495300"/>
              <a:gd name="connsiteY3" fmla="*/ 464344 h 467092"/>
              <a:gd name="connsiteX4" fmla="*/ 0 w 495300"/>
              <a:gd name="connsiteY4" fmla="*/ 323850 h 467092"/>
              <a:gd name="connsiteX0" fmla="*/ 0 w 495300"/>
              <a:gd name="connsiteY0" fmla="*/ 323850 h 467196"/>
              <a:gd name="connsiteX1" fmla="*/ 337344 w 495300"/>
              <a:gd name="connsiteY1" fmla="*/ 0 h 467196"/>
              <a:gd name="connsiteX2" fmla="*/ 495300 w 495300"/>
              <a:gd name="connsiteY2" fmla="*/ 223044 h 467196"/>
              <a:gd name="connsiteX3" fmla="*/ 145256 w 495300"/>
              <a:gd name="connsiteY3" fmla="*/ 464344 h 467196"/>
              <a:gd name="connsiteX4" fmla="*/ 0 w 495300"/>
              <a:gd name="connsiteY4" fmla="*/ 323850 h 467196"/>
              <a:gd name="connsiteX0" fmla="*/ 0 w 495300"/>
              <a:gd name="connsiteY0" fmla="*/ 323850 h 467141"/>
              <a:gd name="connsiteX1" fmla="*/ 337344 w 495300"/>
              <a:gd name="connsiteY1" fmla="*/ 0 h 467141"/>
              <a:gd name="connsiteX2" fmla="*/ 495300 w 495300"/>
              <a:gd name="connsiteY2" fmla="*/ 219869 h 467141"/>
              <a:gd name="connsiteX3" fmla="*/ 145256 w 495300"/>
              <a:gd name="connsiteY3" fmla="*/ 464344 h 467141"/>
              <a:gd name="connsiteX4" fmla="*/ 0 w 495300"/>
              <a:gd name="connsiteY4" fmla="*/ 323850 h 467141"/>
              <a:gd name="connsiteX0" fmla="*/ 0 w 495300"/>
              <a:gd name="connsiteY0" fmla="*/ 323850 h 467141"/>
              <a:gd name="connsiteX1" fmla="*/ 337344 w 495300"/>
              <a:gd name="connsiteY1" fmla="*/ 0 h 467141"/>
              <a:gd name="connsiteX2" fmla="*/ 495300 w 495300"/>
              <a:gd name="connsiteY2" fmla="*/ 219869 h 467141"/>
              <a:gd name="connsiteX3" fmla="*/ 145256 w 495300"/>
              <a:gd name="connsiteY3" fmla="*/ 464344 h 467141"/>
              <a:gd name="connsiteX4" fmla="*/ 0 w 495300"/>
              <a:gd name="connsiteY4" fmla="*/ 323850 h 467141"/>
              <a:gd name="connsiteX0" fmla="*/ 0 w 495300"/>
              <a:gd name="connsiteY0" fmla="*/ 323850 h 460123"/>
              <a:gd name="connsiteX1" fmla="*/ 337344 w 495300"/>
              <a:gd name="connsiteY1" fmla="*/ 0 h 460123"/>
              <a:gd name="connsiteX2" fmla="*/ 495300 w 495300"/>
              <a:gd name="connsiteY2" fmla="*/ 219869 h 460123"/>
              <a:gd name="connsiteX3" fmla="*/ 164306 w 495300"/>
              <a:gd name="connsiteY3" fmla="*/ 457200 h 460123"/>
              <a:gd name="connsiteX4" fmla="*/ 0 w 495300"/>
              <a:gd name="connsiteY4" fmla="*/ 323850 h 460123"/>
              <a:gd name="connsiteX0" fmla="*/ 0 w 481013"/>
              <a:gd name="connsiteY0" fmla="*/ 323850 h 459845"/>
              <a:gd name="connsiteX1" fmla="*/ 337344 w 481013"/>
              <a:gd name="connsiteY1" fmla="*/ 0 h 459845"/>
              <a:gd name="connsiteX2" fmla="*/ 481013 w 481013"/>
              <a:gd name="connsiteY2" fmla="*/ 203201 h 459845"/>
              <a:gd name="connsiteX3" fmla="*/ 164306 w 481013"/>
              <a:gd name="connsiteY3" fmla="*/ 457200 h 459845"/>
              <a:gd name="connsiteX4" fmla="*/ 0 w 481013"/>
              <a:gd name="connsiteY4" fmla="*/ 323850 h 459845"/>
              <a:gd name="connsiteX0" fmla="*/ 0 w 490538"/>
              <a:gd name="connsiteY0" fmla="*/ 323850 h 459958"/>
              <a:gd name="connsiteX1" fmla="*/ 337344 w 490538"/>
              <a:gd name="connsiteY1" fmla="*/ 0 h 459958"/>
              <a:gd name="connsiteX2" fmla="*/ 490538 w 490538"/>
              <a:gd name="connsiteY2" fmla="*/ 210344 h 459958"/>
              <a:gd name="connsiteX3" fmla="*/ 164306 w 490538"/>
              <a:gd name="connsiteY3" fmla="*/ 457200 h 459958"/>
              <a:gd name="connsiteX4" fmla="*/ 0 w 490538"/>
              <a:gd name="connsiteY4" fmla="*/ 323850 h 459958"/>
              <a:gd name="connsiteX0" fmla="*/ 0 w 490538"/>
              <a:gd name="connsiteY0" fmla="*/ 323850 h 459747"/>
              <a:gd name="connsiteX1" fmla="*/ 337344 w 490538"/>
              <a:gd name="connsiteY1" fmla="*/ 0 h 459747"/>
              <a:gd name="connsiteX2" fmla="*/ 490538 w 490538"/>
              <a:gd name="connsiteY2" fmla="*/ 210344 h 459747"/>
              <a:gd name="connsiteX3" fmla="*/ 164306 w 490538"/>
              <a:gd name="connsiteY3" fmla="*/ 457200 h 459747"/>
              <a:gd name="connsiteX4" fmla="*/ 0 w 490538"/>
              <a:gd name="connsiteY4" fmla="*/ 323850 h 459747"/>
              <a:gd name="connsiteX0" fmla="*/ 0 w 490538"/>
              <a:gd name="connsiteY0" fmla="*/ 323850 h 457200"/>
              <a:gd name="connsiteX1" fmla="*/ 337344 w 490538"/>
              <a:gd name="connsiteY1" fmla="*/ 0 h 457200"/>
              <a:gd name="connsiteX2" fmla="*/ 490538 w 490538"/>
              <a:gd name="connsiteY2" fmla="*/ 210344 h 457200"/>
              <a:gd name="connsiteX3" fmla="*/ 164306 w 490538"/>
              <a:gd name="connsiteY3" fmla="*/ 457200 h 457200"/>
              <a:gd name="connsiteX4" fmla="*/ 0 w 490538"/>
              <a:gd name="connsiteY4" fmla="*/ 323850 h 457200"/>
              <a:gd name="connsiteX0" fmla="*/ 0 w 490538"/>
              <a:gd name="connsiteY0" fmla="*/ 323850 h 457969"/>
              <a:gd name="connsiteX1" fmla="*/ 337344 w 490538"/>
              <a:gd name="connsiteY1" fmla="*/ 0 h 457969"/>
              <a:gd name="connsiteX2" fmla="*/ 490538 w 490538"/>
              <a:gd name="connsiteY2" fmla="*/ 210344 h 457969"/>
              <a:gd name="connsiteX3" fmla="*/ 164306 w 490538"/>
              <a:gd name="connsiteY3" fmla="*/ 457200 h 457969"/>
              <a:gd name="connsiteX4" fmla="*/ 0 w 490538"/>
              <a:gd name="connsiteY4" fmla="*/ 323850 h 457969"/>
              <a:gd name="connsiteX0" fmla="*/ 0 w 442913"/>
              <a:gd name="connsiteY0" fmla="*/ 288131 h 457969"/>
              <a:gd name="connsiteX1" fmla="*/ 289719 w 442913"/>
              <a:gd name="connsiteY1" fmla="*/ 0 h 457969"/>
              <a:gd name="connsiteX2" fmla="*/ 442913 w 442913"/>
              <a:gd name="connsiteY2" fmla="*/ 210344 h 457969"/>
              <a:gd name="connsiteX3" fmla="*/ 116681 w 442913"/>
              <a:gd name="connsiteY3" fmla="*/ 457200 h 457969"/>
              <a:gd name="connsiteX4" fmla="*/ 0 w 442913"/>
              <a:gd name="connsiteY4" fmla="*/ 288131 h 457969"/>
              <a:gd name="connsiteX0" fmla="*/ 0 w 452438"/>
              <a:gd name="connsiteY0" fmla="*/ 311944 h 457969"/>
              <a:gd name="connsiteX1" fmla="*/ 299244 w 452438"/>
              <a:gd name="connsiteY1" fmla="*/ 0 h 457969"/>
              <a:gd name="connsiteX2" fmla="*/ 452438 w 452438"/>
              <a:gd name="connsiteY2" fmla="*/ 210344 h 457969"/>
              <a:gd name="connsiteX3" fmla="*/ 126206 w 452438"/>
              <a:gd name="connsiteY3" fmla="*/ 457200 h 457969"/>
              <a:gd name="connsiteX4" fmla="*/ 0 w 452438"/>
              <a:gd name="connsiteY4" fmla="*/ 311944 h 457969"/>
              <a:gd name="connsiteX0" fmla="*/ 0 w 452438"/>
              <a:gd name="connsiteY0" fmla="*/ 311944 h 453231"/>
              <a:gd name="connsiteX1" fmla="*/ 299244 w 452438"/>
              <a:gd name="connsiteY1" fmla="*/ 0 h 453231"/>
              <a:gd name="connsiteX2" fmla="*/ 452438 w 452438"/>
              <a:gd name="connsiteY2" fmla="*/ 210344 h 453231"/>
              <a:gd name="connsiteX3" fmla="*/ 152399 w 452438"/>
              <a:gd name="connsiteY3" fmla="*/ 452438 h 453231"/>
              <a:gd name="connsiteX4" fmla="*/ 0 w 452438"/>
              <a:gd name="connsiteY4" fmla="*/ 311944 h 453231"/>
              <a:gd name="connsiteX0" fmla="*/ 0 w 452438"/>
              <a:gd name="connsiteY0" fmla="*/ 311944 h 457970"/>
              <a:gd name="connsiteX1" fmla="*/ 299244 w 452438"/>
              <a:gd name="connsiteY1" fmla="*/ 0 h 457970"/>
              <a:gd name="connsiteX2" fmla="*/ 452438 w 452438"/>
              <a:gd name="connsiteY2" fmla="*/ 210344 h 457970"/>
              <a:gd name="connsiteX3" fmla="*/ 142874 w 452438"/>
              <a:gd name="connsiteY3" fmla="*/ 457201 h 457970"/>
              <a:gd name="connsiteX4" fmla="*/ 0 w 452438"/>
              <a:gd name="connsiteY4" fmla="*/ 311944 h 457970"/>
              <a:gd name="connsiteX0" fmla="*/ 0 w 452438"/>
              <a:gd name="connsiteY0" fmla="*/ 352425 h 498451"/>
              <a:gd name="connsiteX1" fmla="*/ 261144 w 452438"/>
              <a:gd name="connsiteY1" fmla="*/ 0 h 498451"/>
              <a:gd name="connsiteX2" fmla="*/ 452438 w 452438"/>
              <a:gd name="connsiteY2" fmla="*/ 250825 h 498451"/>
              <a:gd name="connsiteX3" fmla="*/ 142874 w 452438"/>
              <a:gd name="connsiteY3" fmla="*/ 497682 h 498451"/>
              <a:gd name="connsiteX4" fmla="*/ 0 w 452438"/>
              <a:gd name="connsiteY4" fmla="*/ 352425 h 498451"/>
              <a:gd name="connsiteX0" fmla="*/ 0 w 464344"/>
              <a:gd name="connsiteY0" fmla="*/ 352425 h 498325"/>
              <a:gd name="connsiteX1" fmla="*/ 261144 w 464344"/>
              <a:gd name="connsiteY1" fmla="*/ 0 h 498325"/>
              <a:gd name="connsiteX2" fmla="*/ 464344 w 464344"/>
              <a:gd name="connsiteY2" fmla="*/ 219869 h 498325"/>
              <a:gd name="connsiteX3" fmla="*/ 142874 w 464344"/>
              <a:gd name="connsiteY3" fmla="*/ 497682 h 498325"/>
              <a:gd name="connsiteX4" fmla="*/ 0 w 464344"/>
              <a:gd name="connsiteY4" fmla="*/ 352425 h 498325"/>
              <a:gd name="connsiteX0" fmla="*/ 0 w 464344"/>
              <a:gd name="connsiteY0" fmla="*/ 352425 h 498287"/>
              <a:gd name="connsiteX1" fmla="*/ 261144 w 464344"/>
              <a:gd name="connsiteY1" fmla="*/ 0 h 498287"/>
              <a:gd name="connsiteX2" fmla="*/ 464344 w 464344"/>
              <a:gd name="connsiteY2" fmla="*/ 207962 h 498287"/>
              <a:gd name="connsiteX3" fmla="*/ 142874 w 464344"/>
              <a:gd name="connsiteY3" fmla="*/ 497682 h 498287"/>
              <a:gd name="connsiteX4" fmla="*/ 0 w 464344"/>
              <a:gd name="connsiteY4" fmla="*/ 352425 h 498287"/>
              <a:gd name="connsiteX0" fmla="*/ 0 w 464344"/>
              <a:gd name="connsiteY0" fmla="*/ 359568 h 505430"/>
              <a:gd name="connsiteX1" fmla="*/ 256381 w 464344"/>
              <a:gd name="connsiteY1" fmla="*/ 0 h 505430"/>
              <a:gd name="connsiteX2" fmla="*/ 464344 w 464344"/>
              <a:gd name="connsiteY2" fmla="*/ 215105 h 505430"/>
              <a:gd name="connsiteX3" fmla="*/ 142874 w 464344"/>
              <a:gd name="connsiteY3" fmla="*/ 504825 h 505430"/>
              <a:gd name="connsiteX4" fmla="*/ 0 w 464344"/>
              <a:gd name="connsiteY4" fmla="*/ 359568 h 505430"/>
              <a:gd name="connsiteX0" fmla="*/ 0 w 464344"/>
              <a:gd name="connsiteY0" fmla="*/ 359568 h 505430"/>
              <a:gd name="connsiteX1" fmla="*/ 256381 w 464344"/>
              <a:gd name="connsiteY1" fmla="*/ 0 h 505430"/>
              <a:gd name="connsiteX2" fmla="*/ 464344 w 464344"/>
              <a:gd name="connsiteY2" fmla="*/ 215105 h 505430"/>
              <a:gd name="connsiteX3" fmla="*/ 142874 w 464344"/>
              <a:gd name="connsiteY3" fmla="*/ 504825 h 505430"/>
              <a:gd name="connsiteX4" fmla="*/ 0 w 464344"/>
              <a:gd name="connsiteY4" fmla="*/ 359568 h 505430"/>
              <a:gd name="connsiteX0" fmla="*/ 0 w 464344"/>
              <a:gd name="connsiteY0" fmla="*/ 359568 h 505430"/>
              <a:gd name="connsiteX1" fmla="*/ 256381 w 464344"/>
              <a:gd name="connsiteY1" fmla="*/ 0 h 505430"/>
              <a:gd name="connsiteX2" fmla="*/ 464344 w 464344"/>
              <a:gd name="connsiteY2" fmla="*/ 215105 h 505430"/>
              <a:gd name="connsiteX3" fmla="*/ 142874 w 464344"/>
              <a:gd name="connsiteY3" fmla="*/ 504825 h 505430"/>
              <a:gd name="connsiteX4" fmla="*/ 0 w 464344"/>
              <a:gd name="connsiteY4" fmla="*/ 359568 h 505430"/>
              <a:gd name="connsiteX0" fmla="*/ 0 w 464344"/>
              <a:gd name="connsiteY0" fmla="*/ 359568 h 505430"/>
              <a:gd name="connsiteX1" fmla="*/ 256381 w 464344"/>
              <a:gd name="connsiteY1" fmla="*/ 0 h 505430"/>
              <a:gd name="connsiteX2" fmla="*/ 464344 w 464344"/>
              <a:gd name="connsiteY2" fmla="*/ 215105 h 505430"/>
              <a:gd name="connsiteX3" fmla="*/ 142874 w 464344"/>
              <a:gd name="connsiteY3" fmla="*/ 504825 h 505430"/>
              <a:gd name="connsiteX4" fmla="*/ 0 w 464344"/>
              <a:gd name="connsiteY4" fmla="*/ 359568 h 505430"/>
              <a:gd name="connsiteX0" fmla="*/ 0 w 464344"/>
              <a:gd name="connsiteY0" fmla="*/ 359568 h 505502"/>
              <a:gd name="connsiteX1" fmla="*/ 256381 w 464344"/>
              <a:gd name="connsiteY1" fmla="*/ 0 h 505502"/>
              <a:gd name="connsiteX2" fmla="*/ 464344 w 464344"/>
              <a:gd name="connsiteY2" fmla="*/ 215105 h 505502"/>
              <a:gd name="connsiteX3" fmla="*/ 142874 w 464344"/>
              <a:gd name="connsiteY3" fmla="*/ 504825 h 505502"/>
              <a:gd name="connsiteX4" fmla="*/ 0 w 464344"/>
              <a:gd name="connsiteY4" fmla="*/ 359568 h 50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344" h="505502">
                <a:moveTo>
                  <a:pt x="0" y="359568"/>
                </a:moveTo>
                <a:cubicBezTo>
                  <a:pt x="23812" y="286014"/>
                  <a:pt x="175419" y="6350"/>
                  <a:pt x="256381" y="0"/>
                </a:cubicBezTo>
                <a:cubicBezTo>
                  <a:pt x="340518" y="83343"/>
                  <a:pt x="272256" y="12169"/>
                  <a:pt x="464344" y="215105"/>
                </a:cubicBezTo>
                <a:cubicBezTo>
                  <a:pt x="454819" y="348985"/>
                  <a:pt x="321467" y="517525"/>
                  <a:pt x="142874" y="504825"/>
                </a:cubicBezTo>
                <a:cubicBezTo>
                  <a:pt x="1587" y="365125"/>
                  <a:pt x="141288" y="502972"/>
                  <a:pt x="0" y="359568"/>
                </a:cubicBezTo>
                <a:close/>
              </a:path>
            </a:pathLst>
          </a:custGeom>
          <a:solidFill>
            <a:schemeClr val="tx1">
              <a:alpha val="11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970788" y="3495703"/>
            <a:ext cx="258143" cy="355162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963603" y="3471125"/>
            <a:ext cx="272516" cy="392424"/>
            <a:chOff x="7246940" y="4841081"/>
            <a:chExt cx="396875" cy="571500"/>
          </a:xfrm>
          <a:solidFill>
            <a:schemeClr val="bg1"/>
          </a:solidFill>
        </p:grpSpPr>
        <p:sp>
          <p:nvSpPr>
            <p:cNvPr id="24" name="Freeform 98"/>
            <p:cNvSpPr>
              <a:spLocks noEditPoints="1"/>
            </p:cNvSpPr>
            <p:nvPr/>
          </p:nvSpPr>
          <p:spPr bwMode="auto">
            <a:xfrm>
              <a:off x="7246940" y="4841081"/>
              <a:ext cx="396875" cy="571500"/>
            </a:xfrm>
            <a:custGeom>
              <a:avLst/>
              <a:gdLst>
                <a:gd name="T0" fmla="*/ 21 w 149"/>
                <a:gd name="T1" fmla="*/ 0 h 217"/>
                <a:gd name="T2" fmla="*/ 17 w 149"/>
                <a:gd name="T3" fmla="*/ 1 h 217"/>
                <a:gd name="T4" fmla="*/ 10 w 149"/>
                <a:gd name="T5" fmla="*/ 4 h 217"/>
                <a:gd name="T6" fmla="*/ 4 w 149"/>
                <a:gd name="T7" fmla="*/ 9 h 217"/>
                <a:gd name="T8" fmla="*/ 0 w 149"/>
                <a:gd name="T9" fmla="*/ 16 h 217"/>
                <a:gd name="T10" fmla="*/ 0 w 149"/>
                <a:gd name="T11" fmla="*/ 196 h 217"/>
                <a:gd name="T12" fmla="*/ 0 w 149"/>
                <a:gd name="T13" fmla="*/ 201 h 217"/>
                <a:gd name="T14" fmla="*/ 4 w 149"/>
                <a:gd name="T15" fmla="*/ 208 h 217"/>
                <a:gd name="T16" fmla="*/ 10 w 149"/>
                <a:gd name="T17" fmla="*/ 214 h 217"/>
                <a:gd name="T18" fmla="*/ 17 w 149"/>
                <a:gd name="T19" fmla="*/ 217 h 217"/>
                <a:gd name="T20" fmla="*/ 130 w 149"/>
                <a:gd name="T21" fmla="*/ 217 h 217"/>
                <a:gd name="T22" fmla="*/ 134 w 149"/>
                <a:gd name="T23" fmla="*/ 217 h 217"/>
                <a:gd name="T24" fmla="*/ 141 w 149"/>
                <a:gd name="T25" fmla="*/ 214 h 217"/>
                <a:gd name="T26" fmla="*/ 146 w 149"/>
                <a:gd name="T27" fmla="*/ 208 h 217"/>
                <a:gd name="T28" fmla="*/ 149 w 149"/>
                <a:gd name="T29" fmla="*/ 201 h 217"/>
                <a:gd name="T30" fmla="*/ 149 w 149"/>
                <a:gd name="T31" fmla="*/ 20 h 217"/>
                <a:gd name="T32" fmla="*/ 149 w 149"/>
                <a:gd name="T33" fmla="*/ 16 h 217"/>
                <a:gd name="T34" fmla="*/ 146 w 149"/>
                <a:gd name="T35" fmla="*/ 9 h 217"/>
                <a:gd name="T36" fmla="*/ 141 w 149"/>
                <a:gd name="T37" fmla="*/ 4 h 217"/>
                <a:gd name="T38" fmla="*/ 134 w 149"/>
                <a:gd name="T39" fmla="*/ 1 h 217"/>
                <a:gd name="T40" fmla="*/ 130 w 149"/>
                <a:gd name="T41" fmla="*/ 0 h 217"/>
                <a:gd name="T42" fmla="*/ 136 w 149"/>
                <a:gd name="T43" fmla="*/ 196 h 217"/>
                <a:gd name="T44" fmla="*/ 134 w 149"/>
                <a:gd name="T45" fmla="*/ 202 h 217"/>
                <a:gd name="T46" fmla="*/ 130 w 149"/>
                <a:gd name="T47" fmla="*/ 204 h 217"/>
                <a:gd name="T48" fmla="*/ 21 w 149"/>
                <a:gd name="T49" fmla="*/ 204 h 217"/>
                <a:gd name="T50" fmla="*/ 16 w 149"/>
                <a:gd name="T51" fmla="*/ 202 h 217"/>
                <a:gd name="T52" fmla="*/ 14 w 149"/>
                <a:gd name="T53" fmla="*/ 196 h 217"/>
                <a:gd name="T54" fmla="*/ 136 w 149"/>
                <a:gd name="T55" fmla="*/ 183 h 217"/>
                <a:gd name="T56" fmla="*/ 136 w 149"/>
                <a:gd name="T57" fmla="*/ 176 h 217"/>
                <a:gd name="T58" fmla="*/ 14 w 149"/>
                <a:gd name="T59" fmla="*/ 41 h 217"/>
                <a:gd name="T60" fmla="*/ 136 w 149"/>
                <a:gd name="T61" fmla="*/ 176 h 217"/>
                <a:gd name="T62" fmla="*/ 14 w 149"/>
                <a:gd name="T63" fmla="*/ 34 h 217"/>
                <a:gd name="T64" fmla="*/ 14 w 149"/>
                <a:gd name="T65" fmla="*/ 20 h 217"/>
                <a:gd name="T66" fmla="*/ 16 w 149"/>
                <a:gd name="T67" fmla="*/ 16 h 217"/>
                <a:gd name="T68" fmla="*/ 21 w 149"/>
                <a:gd name="T69" fmla="*/ 14 h 217"/>
                <a:gd name="T70" fmla="*/ 130 w 149"/>
                <a:gd name="T71" fmla="*/ 14 h 217"/>
                <a:gd name="T72" fmla="*/ 134 w 149"/>
                <a:gd name="T73" fmla="*/ 16 h 217"/>
                <a:gd name="T74" fmla="*/ 136 w 149"/>
                <a:gd name="T75" fmla="*/ 2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9" h="217">
                  <a:moveTo>
                    <a:pt x="130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3" y="2"/>
                  </a:lnTo>
                  <a:lnTo>
                    <a:pt x="10" y="4"/>
                  </a:lnTo>
                  <a:lnTo>
                    <a:pt x="7" y="6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201"/>
                  </a:lnTo>
                  <a:lnTo>
                    <a:pt x="1" y="205"/>
                  </a:lnTo>
                  <a:lnTo>
                    <a:pt x="4" y="208"/>
                  </a:lnTo>
                  <a:lnTo>
                    <a:pt x="7" y="211"/>
                  </a:lnTo>
                  <a:lnTo>
                    <a:pt x="10" y="214"/>
                  </a:lnTo>
                  <a:lnTo>
                    <a:pt x="13" y="216"/>
                  </a:lnTo>
                  <a:lnTo>
                    <a:pt x="17" y="217"/>
                  </a:lnTo>
                  <a:lnTo>
                    <a:pt x="21" y="217"/>
                  </a:lnTo>
                  <a:lnTo>
                    <a:pt x="130" y="217"/>
                  </a:lnTo>
                  <a:lnTo>
                    <a:pt x="130" y="217"/>
                  </a:lnTo>
                  <a:lnTo>
                    <a:pt x="134" y="217"/>
                  </a:lnTo>
                  <a:lnTo>
                    <a:pt x="137" y="216"/>
                  </a:lnTo>
                  <a:lnTo>
                    <a:pt x="141" y="214"/>
                  </a:lnTo>
                  <a:lnTo>
                    <a:pt x="144" y="211"/>
                  </a:lnTo>
                  <a:lnTo>
                    <a:pt x="146" y="208"/>
                  </a:lnTo>
                  <a:lnTo>
                    <a:pt x="148" y="205"/>
                  </a:lnTo>
                  <a:lnTo>
                    <a:pt x="149" y="201"/>
                  </a:lnTo>
                  <a:lnTo>
                    <a:pt x="149" y="196"/>
                  </a:lnTo>
                  <a:lnTo>
                    <a:pt x="149" y="20"/>
                  </a:lnTo>
                  <a:lnTo>
                    <a:pt x="149" y="20"/>
                  </a:lnTo>
                  <a:lnTo>
                    <a:pt x="149" y="16"/>
                  </a:lnTo>
                  <a:lnTo>
                    <a:pt x="148" y="13"/>
                  </a:lnTo>
                  <a:lnTo>
                    <a:pt x="146" y="9"/>
                  </a:lnTo>
                  <a:lnTo>
                    <a:pt x="144" y="6"/>
                  </a:lnTo>
                  <a:lnTo>
                    <a:pt x="141" y="4"/>
                  </a:lnTo>
                  <a:lnTo>
                    <a:pt x="137" y="2"/>
                  </a:lnTo>
                  <a:lnTo>
                    <a:pt x="134" y="1"/>
                  </a:lnTo>
                  <a:lnTo>
                    <a:pt x="130" y="0"/>
                  </a:lnTo>
                  <a:lnTo>
                    <a:pt x="130" y="0"/>
                  </a:lnTo>
                  <a:close/>
                  <a:moveTo>
                    <a:pt x="136" y="196"/>
                  </a:moveTo>
                  <a:lnTo>
                    <a:pt x="136" y="196"/>
                  </a:lnTo>
                  <a:lnTo>
                    <a:pt x="136" y="200"/>
                  </a:lnTo>
                  <a:lnTo>
                    <a:pt x="134" y="202"/>
                  </a:lnTo>
                  <a:lnTo>
                    <a:pt x="132" y="203"/>
                  </a:lnTo>
                  <a:lnTo>
                    <a:pt x="130" y="204"/>
                  </a:lnTo>
                  <a:lnTo>
                    <a:pt x="21" y="204"/>
                  </a:lnTo>
                  <a:lnTo>
                    <a:pt x="21" y="204"/>
                  </a:lnTo>
                  <a:lnTo>
                    <a:pt x="18" y="203"/>
                  </a:lnTo>
                  <a:lnTo>
                    <a:pt x="16" y="202"/>
                  </a:lnTo>
                  <a:lnTo>
                    <a:pt x="15" y="200"/>
                  </a:lnTo>
                  <a:lnTo>
                    <a:pt x="14" y="196"/>
                  </a:lnTo>
                  <a:lnTo>
                    <a:pt x="14" y="183"/>
                  </a:lnTo>
                  <a:lnTo>
                    <a:pt x="136" y="183"/>
                  </a:lnTo>
                  <a:lnTo>
                    <a:pt x="136" y="196"/>
                  </a:lnTo>
                  <a:close/>
                  <a:moveTo>
                    <a:pt x="136" y="176"/>
                  </a:moveTo>
                  <a:lnTo>
                    <a:pt x="14" y="176"/>
                  </a:lnTo>
                  <a:lnTo>
                    <a:pt x="14" y="41"/>
                  </a:lnTo>
                  <a:lnTo>
                    <a:pt x="136" y="41"/>
                  </a:lnTo>
                  <a:lnTo>
                    <a:pt x="136" y="176"/>
                  </a:lnTo>
                  <a:close/>
                  <a:moveTo>
                    <a:pt x="136" y="34"/>
                  </a:moveTo>
                  <a:lnTo>
                    <a:pt x="14" y="3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5" y="18"/>
                  </a:lnTo>
                  <a:lnTo>
                    <a:pt x="16" y="16"/>
                  </a:lnTo>
                  <a:lnTo>
                    <a:pt x="18" y="14"/>
                  </a:lnTo>
                  <a:lnTo>
                    <a:pt x="21" y="14"/>
                  </a:lnTo>
                  <a:lnTo>
                    <a:pt x="130" y="14"/>
                  </a:lnTo>
                  <a:lnTo>
                    <a:pt x="130" y="14"/>
                  </a:lnTo>
                  <a:lnTo>
                    <a:pt x="132" y="14"/>
                  </a:lnTo>
                  <a:lnTo>
                    <a:pt x="134" y="16"/>
                  </a:lnTo>
                  <a:lnTo>
                    <a:pt x="136" y="18"/>
                  </a:lnTo>
                  <a:lnTo>
                    <a:pt x="136" y="20"/>
                  </a:lnTo>
                  <a:lnTo>
                    <a:pt x="13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99"/>
            <p:cNvSpPr>
              <a:spLocks/>
            </p:cNvSpPr>
            <p:nvPr/>
          </p:nvSpPr>
          <p:spPr bwMode="auto">
            <a:xfrm>
              <a:off x="7405690" y="4888706"/>
              <a:ext cx="79375" cy="23815"/>
            </a:xfrm>
            <a:custGeom>
              <a:avLst/>
              <a:gdLst>
                <a:gd name="T0" fmla="*/ 28 w 28"/>
                <a:gd name="T1" fmla="*/ 4 h 7"/>
                <a:gd name="T2" fmla="*/ 28 w 28"/>
                <a:gd name="T3" fmla="*/ 4 h 7"/>
                <a:gd name="T4" fmla="*/ 27 w 28"/>
                <a:gd name="T5" fmla="*/ 6 h 7"/>
                <a:gd name="T6" fmla="*/ 25 w 28"/>
                <a:gd name="T7" fmla="*/ 7 h 7"/>
                <a:gd name="T8" fmla="*/ 4 w 28"/>
                <a:gd name="T9" fmla="*/ 7 h 7"/>
                <a:gd name="T10" fmla="*/ 4 w 28"/>
                <a:gd name="T11" fmla="*/ 7 h 7"/>
                <a:gd name="T12" fmla="*/ 1 w 28"/>
                <a:gd name="T13" fmla="*/ 6 h 7"/>
                <a:gd name="T14" fmla="*/ 0 w 28"/>
                <a:gd name="T15" fmla="*/ 4 h 7"/>
                <a:gd name="T16" fmla="*/ 0 w 28"/>
                <a:gd name="T17" fmla="*/ 4 h 7"/>
                <a:gd name="T18" fmla="*/ 0 w 28"/>
                <a:gd name="T19" fmla="*/ 4 h 7"/>
                <a:gd name="T20" fmla="*/ 1 w 28"/>
                <a:gd name="T21" fmla="*/ 1 h 7"/>
                <a:gd name="T22" fmla="*/ 4 w 28"/>
                <a:gd name="T23" fmla="*/ 0 h 7"/>
                <a:gd name="T24" fmla="*/ 25 w 28"/>
                <a:gd name="T25" fmla="*/ 0 h 7"/>
                <a:gd name="T26" fmla="*/ 25 w 28"/>
                <a:gd name="T27" fmla="*/ 0 h 7"/>
                <a:gd name="T28" fmla="*/ 27 w 28"/>
                <a:gd name="T29" fmla="*/ 1 h 7"/>
                <a:gd name="T30" fmla="*/ 28 w 28"/>
                <a:gd name="T31" fmla="*/ 4 h 7"/>
                <a:gd name="T32" fmla="*/ 28 w 28"/>
                <a:gd name="T3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7">
                  <a:moveTo>
                    <a:pt x="28" y="4"/>
                  </a:moveTo>
                  <a:lnTo>
                    <a:pt x="28" y="4"/>
                  </a:lnTo>
                  <a:lnTo>
                    <a:pt x="27" y="6"/>
                  </a:lnTo>
                  <a:lnTo>
                    <a:pt x="25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100"/>
            <p:cNvSpPr>
              <a:spLocks/>
            </p:cNvSpPr>
            <p:nvPr/>
          </p:nvSpPr>
          <p:spPr bwMode="auto">
            <a:xfrm>
              <a:off x="7429500" y="5341146"/>
              <a:ext cx="31750" cy="15875"/>
            </a:xfrm>
            <a:custGeom>
              <a:avLst/>
              <a:gdLst>
                <a:gd name="T0" fmla="*/ 13 w 13"/>
                <a:gd name="T1" fmla="*/ 3 h 6"/>
                <a:gd name="T2" fmla="*/ 13 w 13"/>
                <a:gd name="T3" fmla="*/ 3 h 6"/>
                <a:gd name="T4" fmla="*/ 12 w 13"/>
                <a:gd name="T5" fmla="*/ 5 h 6"/>
                <a:gd name="T6" fmla="*/ 10 w 13"/>
                <a:gd name="T7" fmla="*/ 6 h 6"/>
                <a:gd name="T8" fmla="*/ 3 w 13"/>
                <a:gd name="T9" fmla="*/ 6 h 6"/>
                <a:gd name="T10" fmla="*/ 3 w 13"/>
                <a:gd name="T11" fmla="*/ 6 h 6"/>
                <a:gd name="T12" fmla="*/ 1 w 13"/>
                <a:gd name="T13" fmla="*/ 5 h 6"/>
                <a:gd name="T14" fmla="*/ 0 w 13"/>
                <a:gd name="T15" fmla="*/ 3 h 6"/>
                <a:gd name="T16" fmla="*/ 0 w 13"/>
                <a:gd name="T17" fmla="*/ 3 h 6"/>
                <a:gd name="T18" fmla="*/ 0 w 13"/>
                <a:gd name="T19" fmla="*/ 3 h 6"/>
                <a:gd name="T20" fmla="*/ 1 w 13"/>
                <a:gd name="T21" fmla="*/ 1 h 6"/>
                <a:gd name="T22" fmla="*/ 3 w 13"/>
                <a:gd name="T23" fmla="*/ 0 h 6"/>
                <a:gd name="T24" fmla="*/ 10 w 13"/>
                <a:gd name="T25" fmla="*/ 0 h 6"/>
                <a:gd name="T26" fmla="*/ 10 w 13"/>
                <a:gd name="T27" fmla="*/ 0 h 6"/>
                <a:gd name="T28" fmla="*/ 12 w 13"/>
                <a:gd name="T29" fmla="*/ 1 h 6"/>
                <a:gd name="T30" fmla="*/ 13 w 13"/>
                <a:gd name="T31" fmla="*/ 3 h 6"/>
                <a:gd name="T32" fmla="*/ 13 w 13"/>
                <a:gd name="T3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lnTo>
                    <a:pt x="13" y="3"/>
                  </a:lnTo>
                  <a:lnTo>
                    <a:pt x="12" y="5"/>
                  </a:lnTo>
                  <a:lnTo>
                    <a:pt x="1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3" y="3"/>
                  </a:lnTo>
                  <a:lnTo>
                    <a:pt x="1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2290250" y="1338790"/>
            <a:ext cx="13506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(+)   BENEFITS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8363857" y="4942965"/>
            <a:ext cx="155042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>
              <a:defRPr/>
            </a:pPr>
            <a:r>
              <a:rPr lang="en-US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LIMITATIONS  ( ̶ )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397777" y="2037429"/>
            <a:ext cx="30791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684029" y="2037429"/>
            <a:ext cx="30791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  <a:p>
            <a:pPr marL="171450" indent="-171450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en-US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</a:t>
            </a:r>
          </a:p>
        </p:txBody>
      </p:sp>
      <p:cxnSp>
        <p:nvCxnSpPr>
          <p:cNvPr id="57" name="Straight Connector 56"/>
          <p:cNvCxnSpPr/>
          <p:nvPr/>
        </p:nvCxnSpPr>
        <p:spPr>
          <a:xfrm flipH="1">
            <a:off x="0" y="5486400"/>
            <a:ext cx="1219200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262628202"/>
      </p:ext>
    </p:extLst>
  </p:cSld>
  <p:clrMapOvr>
    <a:masterClrMapping/>
  </p:clrMapOvr>
</p:sld>
</file>

<file path=ppt/slides/slide8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Replace This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id-ID" dirty="0"/>
              <a:t>SALES METHODS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83261" y="5519435"/>
            <a:ext cx="2225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8" name="Rectangle 7"/>
          <p:cNvSpPr/>
          <p:nvPr/>
        </p:nvSpPr>
        <p:spPr>
          <a:xfrm>
            <a:off x="7939024" y="3304590"/>
            <a:ext cx="1860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9" name="Rectangle 8"/>
          <p:cNvSpPr/>
          <p:nvPr/>
        </p:nvSpPr>
        <p:spPr>
          <a:xfrm>
            <a:off x="2392709" y="3304590"/>
            <a:ext cx="1942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Lorem Ipsum is simply dummy text of the printing and typesetting industry.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983261" y="1219201"/>
            <a:ext cx="2225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Lorem Ipsum is simply dummy text of the printing and typesetting industry.</a:t>
            </a:r>
          </a:p>
        </p:txBody>
      </p:sp>
      <p:grpSp>
        <p:nvGrpSpPr>
          <p:cNvPr id="131" name="Group 130"/>
          <p:cNvGrpSpPr/>
          <p:nvPr/>
        </p:nvGrpSpPr>
        <p:grpSpPr>
          <a:xfrm>
            <a:off x="4502729" y="2079598"/>
            <a:ext cx="3186545" cy="3220089"/>
            <a:chOff x="2978728" y="2079597"/>
            <a:chExt cx="3186545" cy="3220089"/>
          </a:xfrm>
        </p:grpSpPr>
        <p:grpSp>
          <p:nvGrpSpPr>
            <p:cNvPr id="12" name="Group 11"/>
            <p:cNvGrpSpPr/>
            <p:nvPr/>
          </p:nvGrpSpPr>
          <p:grpSpPr>
            <a:xfrm>
              <a:off x="2978728" y="2079597"/>
              <a:ext cx="3186545" cy="3220089"/>
              <a:chOff x="2819400" y="1700019"/>
              <a:chExt cx="3505200" cy="3542098"/>
            </a:xfrm>
          </p:grpSpPr>
          <p:sp>
            <p:nvSpPr>
              <p:cNvPr id="139" name="Freeform 5"/>
              <p:cNvSpPr>
                <a:spLocks/>
              </p:cNvSpPr>
              <p:nvPr/>
            </p:nvSpPr>
            <p:spPr bwMode="auto">
              <a:xfrm>
                <a:off x="3906628" y="1700019"/>
                <a:ext cx="2417972" cy="2428633"/>
              </a:xfrm>
              <a:custGeom>
                <a:avLst/>
                <a:gdLst>
                  <a:gd name="T0" fmla="*/ 3209 w 5898"/>
                  <a:gd name="T1" fmla="*/ 0 h 5924"/>
                  <a:gd name="T2" fmla="*/ 0 w 5898"/>
                  <a:gd name="T3" fmla="*/ 14 h 5924"/>
                  <a:gd name="T4" fmla="*/ 0 w 5898"/>
                  <a:gd name="T5" fmla="*/ 82 h 5924"/>
                  <a:gd name="T6" fmla="*/ 1533 w 5898"/>
                  <a:gd name="T7" fmla="*/ 1652 h 5924"/>
                  <a:gd name="T8" fmla="*/ 1611 w 5898"/>
                  <a:gd name="T9" fmla="*/ 1628 h 5924"/>
                  <a:gd name="T10" fmla="*/ 5898 w 5898"/>
                  <a:gd name="T11" fmla="*/ 5924 h 5924"/>
                  <a:gd name="T12" fmla="*/ 5884 w 5898"/>
                  <a:gd name="T13" fmla="*/ 2678 h 5924"/>
                  <a:gd name="T14" fmla="*/ 3209 w 5898"/>
                  <a:gd name="T15" fmla="*/ 0 h 5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98" h="5924">
                    <a:moveTo>
                      <a:pt x="3209" y="0"/>
                    </a:moveTo>
                    <a:lnTo>
                      <a:pt x="0" y="14"/>
                    </a:lnTo>
                    <a:lnTo>
                      <a:pt x="0" y="82"/>
                    </a:lnTo>
                    <a:lnTo>
                      <a:pt x="1533" y="1652"/>
                    </a:lnTo>
                    <a:lnTo>
                      <a:pt x="1611" y="1628"/>
                    </a:lnTo>
                    <a:lnTo>
                      <a:pt x="5898" y="5924"/>
                    </a:lnTo>
                    <a:lnTo>
                      <a:pt x="5884" y="2678"/>
                    </a:lnTo>
                    <a:lnTo>
                      <a:pt x="3209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0" name="Freeform 6"/>
              <p:cNvSpPr>
                <a:spLocks/>
              </p:cNvSpPr>
              <p:nvPr/>
            </p:nvSpPr>
            <p:spPr bwMode="auto">
              <a:xfrm>
                <a:off x="3922206" y="2797905"/>
                <a:ext cx="2402394" cy="2444212"/>
              </a:xfrm>
              <a:custGeom>
                <a:avLst/>
                <a:gdLst>
                  <a:gd name="T0" fmla="*/ 3210 w 5861"/>
                  <a:gd name="T1" fmla="*/ 5948 h 5962"/>
                  <a:gd name="T2" fmla="*/ 5861 w 5861"/>
                  <a:gd name="T3" fmla="*/ 3246 h 5962"/>
                  <a:gd name="T4" fmla="*/ 5847 w 5861"/>
                  <a:gd name="T5" fmla="*/ 0 h 5962"/>
                  <a:gd name="T6" fmla="*/ 0 w 5861"/>
                  <a:gd name="T7" fmla="*/ 5962 h 5962"/>
                  <a:gd name="T8" fmla="*/ 3210 w 5861"/>
                  <a:gd name="T9" fmla="*/ 5948 h 5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61" h="5962">
                    <a:moveTo>
                      <a:pt x="3210" y="5948"/>
                    </a:moveTo>
                    <a:lnTo>
                      <a:pt x="5861" y="3246"/>
                    </a:lnTo>
                    <a:lnTo>
                      <a:pt x="5847" y="0"/>
                    </a:lnTo>
                    <a:lnTo>
                      <a:pt x="0" y="5962"/>
                    </a:lnTo>
                    <a:lnTo>
                      <a:pt x="3210" y="594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1" name="Freeform 7"/>
              <p:cNvSpPr>
                <a:spLocks/>
              </p:cNvSpPr>
              <p:nvPr/>
            </p:nvSpPr>
            <p:spPr bwMode="auto">
              <a:xfrm>
                <a:off x="2819400" y="2812664"/>
                <a:ext cx="2417972" cy="2429453"/>
              </a:xfrm>
              <a:custGeom>
                <a:avLst/>
                <a:gdLst>
                  <a:gd name="T0" fmla="*/ 14 w 5899"/>
                  <a:gd name="T1" fmla="*/ 3246 h 5925"/>
                  <a:gd name="T2" fmla="*/ 2689 w 5899"/>
                  <a:gd name="T3" fmla="*/ 5925 h 5925"/>
                  <a:gd name="T4" fmla="*/ 5899 w 5899"/>
                  <a:gd name="T5" fmla="*/ 5911 h 5925"/>
                  <a:gd name="T6" fmla="*/ 0 w 5899"/>
                  <a:gd name="T7" fmla="*/ 0 h 5925"/>
                  <a:gd name="T8" fmla="*/ 14 w 5899"/>
                  <a:gd name="T9" fmla="*/ 3246 h 5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99" h="5925">
                    <a:moveTo>
                      <a:pt x="14" y="3246"/>
                    </a:moveTo>
                    <a:lnTo>
                      <a:pt x="2689" y="5925"/>
                    </a:lnTo>
                    <a:lnTo>
                      <a:pt x="5899" y="5911"/>
                    </a:lnTo>
                    <a:lnTo>
                      <a:pt x="0" y="0"/>
                    </a:lnTo>
                    <a:lnTo>
                      <a:pt x="14" y="324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Freeform 8"/>
              <p:cNvSpPr>
                <a:spLocks/>
              </p:cNvSpPr>
              <p:nvPr/>
            </p:nvSpPr>
            <p:spPr bwMode="auto">
              <a:xfrm>
                <a:off x="2819400" y="1705759"/>
                <a:ext cx="1748091" cy="2438472"/>
              </a:xfrm>
              <a:custGeom>
                <a:avLst/>
                <a:gdLst>
                  <a:gd name="T0" fmla="*/ 2652 w 4263"/>
                  <a:gd name="T1" fmla="*/ 0 h 5947"/>
                  <a:gd name="T2" fmla="*/ 0 w 4263"/>
                  <a:gd name="T3" fmla="*/ 2701 h 5947"/>
                  <a:gd name="T4" fmla="*/ 14 w 4263"/>
                  <a:gd name="T5" fmla="*/ 5947 h 5947"/>
                  <a:gd name="T6" fmla="*/ 4263 w 4263"/>
                  <a:gd name="T7" fmla="*/ 1614 h 5947"/>
                  <a:gd name="T8" fmla="*/ 2652 w 4263"/>
                  <a:gd name="T9" fmla="*/ 0 h 5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3" h="5947">
                    <a:moveTo>
                      <a:pt x="2652" y="0"/>
                    </a:moveTo>
                    <a:lnTo>
                      <a:pt x="0" y="2701"/>
                    </a:lnTo>
                    <a:lnTo>
                      <a:pt x="14" y="5947"/>
                    </a:lnTo>
                    <a:lnTo>
                      <a:pt x="4263" y="1614"/>
                    </a:lnTo>
                    <a:lnTo>
                      <a:pt x="2652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Freeform 13"/>
              <p:cNvSpPr>
                <a:spLocks/>
              </p:cNvSpPr>
              <p:nvPr/>
            </p:nvSpPr>
            <p:spPr bwMode="auto">
              <a:xfrm rot="10800000">
                <a:off x="5862980" y="3016827"/>
                <a:ext cx="203343" cy="203343"/>
              </a:xfrm>
              <a:custGeom>
                <a:avLst/>
                <a:gdLst>
                  <a:gd name="T0" fmla="*/ 320 w 496"/>
                  <a:gd name="T1" fmla="*/ 15 h 496"/>
                  <a:gd name="T2" fmla="*/ 320 w 496"/>
                  <a:gd name="T3" fmla="*/ 15 h 496"/>
                  <a:gd name="T4" fmla="*/ 330 w 496"/>
                  <a:gd name="T5" fmla="*/ 7 h 496"/>
                  <a:gd name="T6" fmla="*/ 334 w 496"/>
                  <a:gd name="T7" fmla="*/ 4 h 496"/>
                  <a:gd name="T8" fmla="*/ 339 w 496"/>
                  <a:gd name="T9" fmla="*/ 2 h 496"/>
                  <a:gd name="T10" fmla="*/ 344 w 496"/>
                  <a:gd name="T11" fmla="*/ 0 h 496"/>
                  <a:gd name="T12" fmla="*/ 349 w 496"/>
                  <a:gd name="T13" fmla="*/ 0 h 496"/>
                  <a:gd name="T14" fmla="*/ 353 w 496"/>
                  <a:gd name="T15" fmla="*/ 0 h 496"/>
                  <a:gd name="T16" fmla="*/ 357 w 496"/>
                  <a:gd name="T17" fmla="*/ 1 h 496"/>
                  <a:gd name="T18" fmla="*/ 362 w 496"/>
                  <a:gd name="T19" fmla="*/ 2 h 496"/>
                  <a:gd name="T20" fmla="*/ 366 w 496"/>
                  <a:gd name="T21" fmla="*/ 4 h 496"/>
                  <a:gd name="T22" fmla="*/ 370 w 496"/>
                  <a:gd name="T23" fmla="*/ 8 h 496"/>
                  <a:gd name="T24" fmla="*/ 373 w 496"/>
                  <a:gd name="T25" fmla="*/ 11 h 496"/>
                  <a:gd name="T26" fmla="*/ 377 w 496"/>
                  <a:gd name="T27" fmla="*/ 15 h 496"/>
                  <a:gd name="T28" fmla="*/ 379 w 496"/>
                  <a:gd name="T29" fmla="*/ 20 h 496"/>
                  <a:gd name="T30" fmla="*/ 383 w 496"/>
                  <a:gd name="T31" fmla="*/ 32 h 496"/>
                  <a:gd name="T32" fmla="*/ 494 w 496"/>
                  <a:gd name="T33" fmla="*/ 448 h 496"/>
                  <a:gd name="T34" fmla="*/ 494 w 496"/>
                  <a:gd name="T35" fmla="*/ 448 h 496"/>
                  <a:gd name="T36" fmla="*/ 496 w 496"/>
                  <a:gd name="T37" fmla="*/ 460 h 496"/>
                  <a:gd name="T38" fmla="*/ 496 w 496"/>
                  <a:gd name="T39" fmla="*/ 466 h 496"/>
                  <a:gd name="T40" fmla="*/ 496 w 496"/>
                  <a:gd name="T41" fmla="*/ 471 h 496"/>
                  <a:gd name="T42" fmla="*/ 494 w 496"/>
                  <a:gd name="T43" fmla="*/ 476 h 496"/>
                  <a:gd name="T44" fmla="*/ 493 w 496"/>
                  <a:gd name="T45" fmla="*/ 480 h 496"/>
                  <a:gd name="T46" fmla="*/ 491 w 496"/>
                  <a:gd name="T47" fmla="*/ 484 h 496"/>
                  <a:gd name="T48" fmla="*/ 488 w 496"/>
                  <a:gd name="T49" fmla="*/ 488 h 496"/>
                  <a:gd name="T50" fmla="*/ 485 w 496"/>
                  <a:gd name="T51" fmla="*/ 490 h 496"/>
                  <a:gd name="T52" fmla="*/ 480 w 496"/>
                  <a:gd name="T53" fmla="*/ 492 h 496"/>
                  <a:gd name="T54" fmla="*/ 476 w 496"/>
                  <a:gd name="T55" fmla="*/ 494 h 496"/>
                  <a:gd name="T56" fmla="*/ 471 w 496"/>
                  <a:gd name="T57" fmla="*/ 495 h 496"/>
                  <a:gd name="T58" fmla="*/ 466 w 496"/>
                  <a:gd name="T59" fmla="*/ 496 h 496"/>
                  <a:gd name="T60" fmla="*/ 460 w 496"/>
                  <a:gd name="T61" fmla="*/ 496 h 496"/>
                  <a:gd name="T62" fmla="*/ 448 w 496"/>
                  <a:gd name="T63" fmla="*/ 494 h 496"/>
                  <a:gd name="T64" fmla="*/ 33 w 496"/>
                  <a:gd name="T65" fmla="*/ 382 h 496"/>
                  <a:gd name="T66" fmla="*/ 33 w 496"/>
                  <a:gd name="T67" fmla="*/ 382 h 496"/>
                  <a:gd name="T68" fmla="*/ 20 w 496"/>
                  <a:gd name="T69" fmla="*/ 378 h 496"/>
                  <a:gd name="T70" fmla="*/ 16 w 496"/>
                  <a:gd name="T71" fmla="*/ 375 h 496"/>
                  <a:gd name="T72" fmla="*/ 12 w 496"/>
                  <a:gd name="T73" fmla="*/ 372 h 496"/>
                  <a:gd name="T74" fmla="*/ 8 w 496"/>
                  <a:gd name="T75" fmla="*/ 368 h 496"/>
                  <a:gd name="T76" fmla="*/ 6 w 496"/>
                  <a:gd name="T77" fmla="*/ 365 h 496"/>
                  <a:gd name="T78" fmla="*/ 3 w 496"/>
                  <a:gd name="T79" fmla="*/ 361 h 496"/>
                  <a:gd name="T80" fmla="*/ 1 w 496"/>
                  <a:gd name="T81" fmla="*/ 356 h 496"/>
                  <a:gd name="T82" fmla="*/ 0 w 496"/>
                  <a:gd name="T83" fmla="*/ 352 h 496"/>
                  <a:gd name="T84" fmla="*/ 0 w 496"/>
                  <a:gd name="T85" fmla="*/ 348 h 496"/>
                  <a:gd name="T86" fmla="*/ 1 w 496"/>
                  <a:gd name="T87" fmla="*/ 343 h 496"/>
                  <a:gd name="T88" fmla="*/ 2 w 496"/>
                  <a:gd name="T89" fmla="*/ 338 h 496"/>
                  <a:gd name="T90" fmla="*/ 5 w 496"/>
                  <a:gd name="T91" fmla="*/ 333 h 496"/>
                  <a:gd name="T92" fmla="*/ 8 w 496"/>
                  <a:gd name="T93" fmla="*/ 329 h 496"/>
                  <a:gd name="T94" fmla="*/ 15 w 496"/>
                  <a:gd name="T95" fmla="*/ 319 h 496"/>
                  <a:gd name="T96" fmla="*/ 320 w 496"/>
                  <a:gd name="T97" fmla="*/ 15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6" h="496">
                    <a:moveTo>
                      <a:pt x="320" y="15"/>
                    </a:moveTo>
                    <a:lnTo>
                      <a:pt x="320" y="15"/>
                    </a:lnTo>
                    <a:lnTo>
                      <a:pt x="330" y="7"/>
                    </a:lnTo>
                    <a:lnTo>
                      <a:pt x="334" y="4"/>
                    </a:lnTo>
                    <a:lnTo>
                      <a:pt x="339" y="2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3" y="0"/>
                    </a:lnTo>
                    <a:lnTo>
                      <a:pt x="357" y="1"/>
                    </a:lnTo>
                    <a:lnTo>
                      <a:pt x="362" y="2"/>
                    </a:lnTo>
                    <a:lnTo>
                      <a:pt x="366" y="4"/>
                    </a:lnTo>
                    <a:lnTo>
                      <a:pt x="370" y="8"/>
                    </a:lnTo>
                    <a:lnTo>
                      <a:pt x="373" y="11"/>
                    </a:lnTo>
                    <a:lnTo>
                      <a:pt x="377" y="15"/>
                    </a:lnTo>
                    <a:lnTo>
                      <a:pt x="379" y="20"/>
                    </a:lnTo>
                    <a:lnTo>
                      <a:pt x="383" y="32"/>
                    </a:lnTo>
                    <a:lnTo>
                      <a:pt x="494" y="448"/>
                    </a:lnTo>
                    <a:lnTo>
                      <a:pt x="494" y="448"/>
                    </a:lnTo>
                    <a:lnTo>
                      <a:pt x="496" y="460"/>
                    </a:lnTo>
                    <a:lnTo>
                      <a:pt x="496" y="466"/>
                    </a:lnTo>
                    <a:lnTo>
                      <a:pt x="496" y="471"/>
                    </a:lnTo>
                    <a:lnTo>
                      <a:pt x="494" y="476"/>
                    </a:lnTo>
                    <a:lnTo>
                      <a:pt x="493" y="480"/>
                    </a:lnTo>
                    <a:lnTo>
                      <a:pt x="491" y="484"/>
                    </a:lnTo>
                    <a:lnTo>
                      <a:pt x="488" y="488"/>
                    </a:lnTo>
                    <a:lnTo>
                      <a:pt x="485" y="490"/>
                    </a:lnTo>
                    <a:lnTo>
                      <a:pt x="480" y="492"/>
                    </a:lnTo>
                    <a:lnTo>
                      <a:pt x="476" y="494"/>
                    </a:lnTo>
                    <a:lnTo>
                      <a:pt x="471" y="495"/>
                    </a:lnTo>
                    <a:lnTo>
                      <a:pt x="466" y="496"/>
                    </a:lnTo>
                    <a:lnTo>
                      <a:pt x="460" y="496"/>
                    </a:lnTo>
                    <a:lnTo>
                      <a:pt x="448" y="494"/>
                    </a:lnTo>
                    <a:lnTo>
                      <a:pt x="33" y="382"/>
                    </a:lnTo>
                    <a:lnTo>
                      <a:pt x="33" y="382"/>
                    </a:lnTo>
                    <a:lnTo>
                      <a:pt x="20" y="378"/>
                    </a:lnTo>
                    <a:lnTo>
                      <a:pt x="16" y="375"/>
                    </a:lnTo>
                    <a:lnTo>
                      <a:pt x="12" y="372"/>
                    </a:lnTo>
                    <a:lnTo>
                      <a:pt x="8" y="368"/>
                    </a:lnTo>
                    <a:lnTo>
                      <a:pt x="6" y="365"/>
                    </a:lnTo>
                    <a:lnTo>
                      <a:pt x="3" y="361"/>
                    </a:lnTo>
                    <a:lnTo>
                      <a:pt x="1" y="356"/>
                    </a:lnTo>
                    <a:lnTo>
                      <a:pt x="0" y="352"/>
                    </a:lnTo>
                    <a:lnTo>
                      <a:pt x="0" y="348"/>
                    </a:lnTo>
                    <a:lnTo>
                      <a:pt x="1" y="343"/>
                    </a:lnTo>
                    <a:lnTo>
                      <a:pt x="2" y="338"/>
                    </a:lnTo>
                    <a:lnTo>
                      <a:pt x="5" y="333"/>
                    </a:lnTo>
                    <a:lnTo>
                      <a:pt x="8" y="329"/>
                    </a:lnTo>
                    <a:lnTo>
                      <a:pt x="15" y="319"/>
                    </a:lnTo>
                    <a:lnTo>
                      <a:pt x="320" y="15"/>
                    </a:lnTo>
                    <a:close/>
                  </a:path>
                </a:pathLst>
              </a:custGeom>
              <a:solidFill>
                <a:srgbClr val="EEEEF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5"/>
              <p:cNvSpPr>
                <a:spLocks/>
              </p:cNvSpPr>
              <p:nvPr/>
            </p:nvSpPr>
            <p:spPr bwMode="auto">
              <a:xfrm rot="10800000">
                <a:off x="4781492" y="4763278"/>
                <a:ext cx="203343" cy="203343"/>
              </a:xfrm>
              <a:custGeom>
                <a:avLst/>
                <a:gdLst>
                  <a:gd name="T0" fmla="*/ 481 w 496"/>
                  <a:gd name="T1" fmla="*/ 320 h 496"/>
                  <a:gd name="T2" fmla="*/ 481 w 496"/>
                  <a:gd name="T3" fmla="*/ 320 h 496"/>
                  <a:gd name="T4" fmla="*/ 490 w 496"/>
                  <a:gd name="T5" fmla="*/ 329 h 496"/>
                  <a:gd name="T6" fmla="*/ 492 w 496"/>
                  <a:gd name="T7" fmla="*/ 335 h 496"/>
                  <a:gd name="T8" fmla="*/ 494 w 496"/>
                  <a:gd name="T9" fmla="*/ 339 h 496"/>
                  <a:gd name="T10" fmla="*/ 496 w 496"/>
                  <a:gd name="T11" fmla="*/ 344 h 496"/>
                  <a:gd name="T12" fmla="*/ 496 w 496"/>
                  <a:gd name="T13" fmla="*/ 349 h 496"/>
                  <a:gd name="T14" fmla="*/ 496 w 496"/>
                  <a:gd name="T15" fmla="*/ 353 h 496"/>
                  <a:gd name="T16" fmla="*/ 495 w 496"/>
                  <a:gd name="T17" fmla="*/ 357 h 496"/>
                  <a:gd name="T18" fmla="*/ 494 w 496"/>
                  <a:gd name="T19" fmla="*/ 361 h 496"/>
                  <a:gd name="T20" fmla="*/ 492 w 496"/>
                  <a:gd name="T21" fmla="*/ 365 h 496"/>
                  <a:gd name="T22" fmla="*/ 489 w 496"/>
                  <a:gd name="T23" fmla="*/ 370 h 496"/>
                  <a:gd name="T24" fmla="*/ 485 w 496"/>
                  <a:gd name="T25" fmla="*/ 373 h 496"/>
                  <a:gd name="T26" fmla="*/ 481 w 496"/>
                  <a:gd name="T27" fmla="*/ 376 h 496"/>
                  <a:gd name="T28" fmla="*/ 476 w 496"/>
                  <a:gd name="T29" fmla="*/ 379 h 496"/>
                  <a:gd name="T30" fmla="*/ 464 w 496"/>
                  <a:gd name="T31" fmla="*/ 384 h 496"/>
                  <a:gd name="T32" fmla="*/ 49 w 496"/>
                  <a:gd name="T33" fmla="*/ 494 h 496"/>
                  <a:gd name="T34" fmla="*/ 49 w 496"/>
                  <a:gd name="T35" fmla="*/ 494 h 496"/>
                  <a:gd name="T36" fmla="*/ 36 w 496"/>
                  <a:gd name="T37" fmla="*/ 496 h 496"/>
                  <a:gd name="T38" fmla="*/ 31 w 496"/>
                  <a:gd name="T39" fmla="*/ 496 h 496"/>
                  <a:gd name="T40" fmla="*/ 25 w 496"/>
                  <a:gd name="T41" fmla="*/ 496 h 496"/>
                  <a:gd name="T42" fmla="*/ 21 w 496"/>
                  <a:gd name="T43" fmla="*/ 495 h 496"/>
                  <a:gd name="T44" fmla="*/ 16 w 496"/>
                  <a:gd name="T45" fmla="*/ 493 h 496"/>
                  <a:gd name="T46" fmla="*/ 13 w 496"/>
                  <a:gd name="T47" fmla="*/ 491 h 496"/>
                  <a:gd name="T48" fmla="*/ 9 w 496"/>
                  <a:gd name="T49" fmla="*/ 487 h 496"/>
                  <a:gd name="T50" fmla="*/ 6 w 496"/>
                  <a:gd name="T51" fmla="*/ 484 h 496"/>
                  <a:gd name="T52" fmla="*/ 4 w 496"/>
                  <a:gd name="T53" fmla="*/ 480 h 496"/>
                  <a:gd name="T54" fmla="*/ 2 w 496"/>
                  <a:gd name="T55" fmla="*/ 476 h 496"/>
                  <a:gd name="T56" fmla="*/ 1 w 496"/>
                  <a:gd name="T57" fmla="*/ 470 h 496"/>
                  <a:gd name="T58" fmla="*/ 0 w 496"/>
                  <a:gd name="T59" fmla="*/ 465 h 496"/>
                  <a:gd name="T60" fmla="*/ 0 w 496"/>
                  <a:gd name="T61" fmla="*/ 460 h 496"/>
                  <a:gd name="T62" fmla="*/ 2 w 496"/>
                  <a:gd name="T63" fmla="*/ 447 h 496"/>
                  <a:gd name="T64" fmla="*/ 114 w 496"/>
                  <a:gd name="T65" fmla="*/ 33 h 496"/>
                  <a:gd name="T66" fmla="*/ 114 w 496"/>
                  <a:gd name="T67" fmla="*/ 33 h 496"/>
                  <a:gd name="T68" fmla="*/ 119 w 496"/>
                  <a:gd name="T69" fmla="*/ 21 h 496"/>
                  <a:gd name="T70" fmla="*/ 121 w 496"/>
                  <a:gd name="T71" fmla="*/ 16 h 496"/>
                  <a:gd name="T72" fmla="*/ 124 w 496"/>
                  <a:gd name="T73" fmla="*/ 11 h 496"/>
                  <a:gd name="T74" fmla="*/ 128 w 496"/>
                  <a:gd name="T75" fmla="*/ 8 h 496"/>
                  <a:gd name="T76" fmla="*/ 131 w 496"/>
                  <a:gd name="T77" fmla="*/ 5 h 496"/>
                  <a:gd name="T78" fmla="*/ 136 w 496"/>
                  <a:gd name="T79" fmla="*/ 3 h 496"/>
                  <a:gd name="T80" fmla="*/ 140 w 496"/>
                  <a:gd name="T81" fmla="*/ 1 h 496"/>
                  <a:gd name="T82" fmla="*/ 144 w 496"/>
                  <a:gd name="T83" fmla="*/ 1 h 496"/>
                  <a:gd name="T84" fmla="*/ 148 w 496"/>
                  <a:gd name="T85" fmla="*/ 0 h 496"/>
                  <a:gd name="T86" fmla="*/ 154 w 496"/>
                  <a:gd name="T87" fmla="*/ 1 h 496"/>
                  <a:gd name="T88" fmla="*/ 158 w 496"/>
                  <a:gd name="T89" fmla="*/ 2 h 496"/>
                  <a:gd name="T90" fmla="*/ 163 w 496"/>
                  <a:gd name="T91" fmla="*/ 4 h 496"/>
                  <a:gd name="T92" fmla="*/ 168 w 496"/>
                  <a:gd name="T93" fmla="*/ 7 h 496"/>
                  <a:gd name="T94" fmla="*/ 178 w 496"/>
                  <a:gd name="T95" fmla="*/ 16 h 496"/>
                  <a:gd name="T96" fmla="*/ 481 w 496"/>
                  <a:gd name="T97" fmla="*/ 32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6" h="496">
                    <a:moveTo>
                      <a:pt x="481" y="320"/>
                    </a:moveTo>
                    <a:lnTo>
                      <a:pt x="481" y="320"/>
                    </a:lnTo>
                    <a:lnTo>
                      <a:pt x="490" y="329"/>
                    </a:lnTo>
                    <a:lnTo>
                      <a:pt x="492" y="335"/>
                    </a:lnTo>
                    <a:lnTo>
                      <a:pt x="494" y="339"/>
                    </a:lnTo>
                    <a:lnTo>
                      <a:pt x="496" y="344"/>
                    </a:lnTo>
                    <a:lnTo>
                      <a:pt x="496" y="349"/>
                    </a:lnTo>
                    <a:lnTo>
                      <a:pt x="496" y="353"/>
                    </a:lnTo>
                    <a:lnTo>
                      <a:pt x="495" y="357"/>
                    </a:lnTo>
                    <a:lnTo>
                      <a:pt x="494" y="361"/>
                    </a:lnTo>
                    <a:lnTo>
                      <a:pt x="492" y="365"/>
                    </a:lnTo>
                    <a:lnTo>
                      <a:pt x="489" y="370"/>
                    </a:lnTo>
                    <a:lnTo>
                      <a:pt x="485" y="373"/>
                    </a:lnTo>
                    <a:lnTo>
                      <a:pt x="481" y="376"/>
                    </a:lnTo>
                    <a:lnTo>
                      <a:pt x="476" y="379"/>
                    </a:lnTo>
                    <a:lnTo>
                      <a:pt x="464" y="384"/>
                    </a:lnTo>
                    <a:lnTo>
                      <a:pt x="49" y="494"/>
                    </a:lnTo>
                    <a:lnTo>
                      <a:pt x="49" y="494"/>
                    </a:lnTo>
                    <a:lnTo>
                      <a:pt x="36" y="496"/>
                    </a:lnTo>
                    <a:lnTo>
                      <a:pt x="31" y="496"/>
                    </a:lnTo>
                    <a:lnTo>
                      <a:pt x="25" y="496"/>
                    </a:lnTo>
                    <a:lnTo>
                      <a:pt x="21" y="495"/>
                    </a:lnTo>
                    <a:lnTo>
                      <a:pt x="16" y="493"/>
                    </a:lnTo>
                    <a:lnTo>
                      <a:pt x="13" y="491"/>
                    </a:lnTo>
                    <a:lnTo>
                      <a:pt x="9" y="487"/>
                    </a:lnTo>
                    <a:lnTo>
                      <a:pt x="6" y="484"/>
                    </a:lnTo>
                    <a:lnTo>
                      <a:pt x="4" y="480"/>
                    </a:lnTo>
                    <a:lnTo>
                      <a:pt x="2" y="476"/>
                    </a:lnTo>
                    <a:lnTo>
                      <a:pt x="1" y="470"/>
                    </a:lnTo>
                    <a:lnTo>
                      <a:pt x="0" y="465"/>
                    </a:lnTo>
                    <a:lnTo>
                      <a:pt x="0" y="460"/>
                    </a:lnTo>
                    <a:lnTo>
                      <a:pt x="2" y="447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19" y="21"/>
                    </a:lnTo>
                    <a:lnTo>
                      <a:pt x="121" y="16"/>
                    </a:lnTo>
                    <a:lnTo>
                      <a:pt x="124" y="11"/>
                    </a:lnTo>
                    <a:lnTo>
                      <a:pt x="128" y="8"/>
                    </a:lnTo>
                    <a:lnTo>
                      <a:pt x="131" y="5"/>
                    </a:lnTo>
                    <a:lnTo>
                      <a:pt x="136" y="3"/>
                    </a:lnTo>
                    <a:lnTo>
                      <a:pt x="140" y="1"/>
                    </a:lnTo>
                    <a:lnTo>
                      <a:pt x="144" y="1"/>
                    </a:lnTo>
                    <a:lnTo>
                      <a:pt x="148" y="0"/>
                    </a:lnTo>
                    <a:lnTo>
                      <a:pt x="154" y="1"/>
                    </a:lnTo>
                    <a:lnTo>
                      <a:pt x="158" y="2"/>
                    </a:lnTo>
                    <a:lnTo>
                      <a:pt x="163" y="4"/>
                    </a:lnTo>
                    <a:lnTo>
                      <a:pt x="168" y="7"/>
                    </a:lnTo>
                    <a:lnTo>
                      <a:pt x="178" y="16"/>
                    </a:lnTo>
                    <a:lnTo>
                      <a:pt x="481" y="320"/>
                    </a:lnTo>
                    <a:close/>
                  </a:path>
                </a:pathLst>
              </a:custGeom>
              <a:solidFill>
                <a:srgbClr val="EEEEF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7"/>
              <p:cNvSpPr>
                <a:spLocks/>
              </p:cNvSpPr>
              <p:nvPr/>
            </p:nvSpPr>
            <p:spPr bwMode="auto">
              <a:xfrm rot="10800000">
                <a:off x="3051441" y="3727706"/>
                <a:ext cx="203343" cy="203343"/>
              </a:xfrm>
              <a:custGeom>
                <a:avLst/>
                <a:gdLst>
                  <a:gd name="T0" fmla="*/ 177 w 496"/>
                  <a:gd name="T1" fmla="*/ 482 h 497"/>
                  <a:gd name="T2" fmla="*/ 177 w 496"/>
                  <a:gd name="T3" fmla="*/ 482 h 497"/>
                  <a:gd name="T4" fmla="*/ 168 w 496"/>
                  <a:gd name="T5" fmla="*/ 489 h 497"/>
                  <a:gd name="T6" fmla="*/ 162 w 496"/>
                  <a:gd name="T7" fmla="*/ 492 h 497"/>
                  <a:gd name="T8" fmla="*/ 158 w 496"/>
                  <a:gd name="T9" fmla="*/ 494 h 497"/>
                  <a:gd name="T10" fmla="*/ 153 w 496"/>
                  <a:gd name="T11" fmla="*/ 496 h 497"/>
                  <a:gd name="T12" fmla="*/ 148 w 496"/>
                  <a:gd name="T13" fmla="*/ 497 h 497"/>
                  <a:gd name="T14" fmla="*/ 144 w 496"/>
                  <a:gd name="T15" fmla="*/ 497 h 497"/>
                  <a:gd name="T16" fmla="*/ 139 w 496"/>
                  <a:gd name="T17" fmla="*/ 496 h 497"/>
                  <a:gd name="T18" fmla="*/ 135 w 496"/>
                  <a:gd name="T19" fmla="*/ 494 h 497"/>
                  <a:gd name="T20" fmla="*/ 131 w 496"/>
                  <a:gd name="T21" fmla="*/ 492 h 497"/>
                  <a:gd name="T22" fmla="*/ 127 w 496"/>
                  <a:gd name="T23" fmla="*/ 489 h 497"/>
                  <a:gd name="T24" fmla="*/ 124 w 496"/>
                  <a:gd name="T25" fmla="*/ 486 h 497"/>
                  <a:gd name="T26" fmla="*/ 121 w 496"/>
                  <a:gd name="T27" fmla="*/ 482 h 497"/>
                  <a:gd name="T28" fmla="*/ 118 w 496"/>
                  <a:gd name="T29" fmla="*/ 476 h 497"/>
                  <a:gd name="T30" fmla="*/ 113 w 496"/>
                  <a:gd name="T31" fmla="*/ 465 h 497"/>
                  <a:gd name="T32" fmla="*/ 2 w 496"/>
                  <a:gd name="T33" fmla="*/ 49 h 497"/>
                  <a:gd name="T34" fmla="*/ 2 w 496"/>
                  <a:gd name="T35" fmla="*/ 49 h 497"/>
                  <a:gd name="T36" fmla="*/ 0 w 496"/>
                  <a:gd name="T37" fmla="*/ 37 h 497"/>
                  <a:gd name="T38" fmla="*/ 0 w 496"/>
                  <a:gd name="T39" fmla="*/ 31 h 497"/>
                  <a:gd name="T40" fmla="*/ 1 w 496"/>
                  <a:gd name="T41" fmla="*/ 26 h 497"/>
                  <a:gd name="T42" fmla="*/ 2 w 496"/>
                  <a:gd name="T43" fmla="*/ 21 h 497"/>
                  <a:gd name="T44" fmla="*/ 4 w 496"/>
                  <a:gd name="T45" fmla="*/ 16 h 497"/>
                  <a:gd name="T46" fmla="*/ 6 w 496"/>
                  <a:gd name="T47" fmla="*/ 13 h 497"/>
                  <a:gd name="T48" fmla="*/ 10 w 496"/>
                  <a:gd name="T49" fmla="*/ 9 h 497"/>
                  <a:gd name="T50" fmla="*/ 13 w 496"/>
                  <a:gd name="T51" fmla="*/ 7 h 497"/>
                  <a:gd name="T52" fmla="*/ 17 w 496"/>
                  <a:gd name="T53" fmla="*/ 4 h 497"/>
                  <a:gd name="T54" fmla="*/ 21 w 496"/>
                  <a:gd name="T55" fmla="*/ 3 h 497"/>
                  <a:gd name="T56" fmla="*/ 25 w 496"/>
                  <a:gd name="T57" fmla="*/ 2 h 497"/>
                  <a:gd name="T58" fmla="*/ 31 w 496"/>
                  <a:gd name="T59" fmla="*/ 0 h 497"/>
                  <a:gd name="T60" fmla="*/ 37 w 496"/>
                  <a:gd name="T61" fmla="*/ 0 h 497"/>
                  <a:gd name="T62" fmla="*/ 49 w 496"/>
                  <a:gd name="T63" fmla="*/ 3 h 497"/>
                  <a:gd name="T64" fmla="*/ 464 w 496"/>
                  <a:gd name="T65" fmla="*/ 114 h 497"/>
                  <a:gd name="T66" fmla="*/ 464 w 496"/>
                  <a:gd name="T67" fmla="*/ 114 h 497"/>
                  <a:gd name="T68" fmla="*/ 476 w 496"/>
                  <a:gd name="T69" fmla="*/ 119 h 497"/>
                  <a:gd name="T70" fmla="*/ 481 w 496"/>
                  <a:gd name="T71" fmla="*/ 121 h 497"/>
                  <a:gd name="T72" fmla="*/ 486 w 496"/>
                  <a:gd name="T73" fmla="*/ 125 h 497"/>
                  <a:gd name="T74" fmla="*/ 489 w 496"/>
                  <a:gd name="T75" fmla="*/ 128 h 497"/>
                  <a:gd name="T76" fmla="*/ 492 w 496"/>
                  <a:gd name="T77" fmla="*/ 132 h 497"/>
                  <a:gd name="T78" fmla="*/ 494 w 496"/>
                  <a:gd name="T79" fmla="*/ 136 h 497"/>
                  <a:gd name="T80" fmla="*/ 496 w 496"/>
                  <a:gd name="T81" fmla="*/ 140 h 497"/>
                  <a:gd name="T82" fmla="*/ 496 w 496"/>
                  <a:gd name="T83" fmla="*/ 145 h 497"/>
                  <a:gd name="T84" fmla="*/ 496 w 496"/>
                  <a:gd name="T85" fmla="*/ 149 h 497"/>
                  <a:gd name="T86" fmla="*/ 496 w 496"/>
                  <a:gd name="T87" fmla="*/ 154 h 497"/>
                  <a:gd name="T88" fmla="*/ 494 w 496"/>
                  <a:gd name="T89" fmla="*/ 158 h 497"/>
                  <a:gd name="T90" fmla="*/ 492 w 496"/>
                  <a:gd name="T91" fmla="*/ 164 h 497"/>
                  <a:gd name="T92" fmla="*/ 490 w 496"/>
                  <a:gd name="T93" fmla="*/ 168 h 497"/>
                  <a:gd name="T94" fmla="*/ 481 w 496"/>
                  <a:gd name="T95" fmla="*/ 178 h 497"/>
                  <a:gd name="T96" fmla="*/ 177 w 496"/>
                  <a:gd name="T97" fmla="*/ 482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6" h="497">
                    <a:moveTo>
                      <a:pt x="177" y="482"/>
                    </a:moveTo>
                    <a:lnTo>
                      <a:pt x="177" y="482"/>
                    </a:lnTo>
                    <a:lnTo>
                      <a:pt x="168" y="489"/>
                    </a:lnTo>
                    <a:lnTo>
                      <a:pt x="162" y="492"/>
                    </a:lnTo>
                    <a:lnTo>
                      <a:pt x="158" y="494"/>
                    </a:lnTo>
                    <a:lnTo>
                      <a:pt x="153" y="496"/>
                    </a:lnTo>
                    <a:lnTo>
                      <a:pt x="148" y="497"/>
                    </a:lnTo>
                    <a:lnTo>
                      <a:pt x="144" y="497"/>
                    </a:lnTo>
                    <a:lnTo>
                      <a:pt x="139" y="496"/>
                    </a:lnTo>
                    <a:lnTo>
                      <a:pt x="135" y="494"/>
                    </a:lnTo>
                    <a:lnTo>
                      <a:pt x="131" y="492"/>
                    </a:lnTo>
                    <a:lnTo>
                      <a:pt x="127" y="489"/>
                    </a:lnTo>
                    <a:lnTo>
                      <a:pt x="124" y="486"/>
                    </a:lnTo>
                    <a:lnTo>
                      <a:pt x="121" y="482"/>
                    </a:lnTo>
                    <a:lnTo>
                      <a:pt x="118" y="476"/>
                    </a:lnTo>
                    <a:lnTo>
                      <a:pt x="113" y="465"/>
                    </a:lnTo>
                    <a:lnTo>
                      <a:pt x="2" y="49"/>
                    </a:lnTo>
                    <a:lnTo>
                      <a:pt x="2" y="49"/>
                    </a:lnTo>
                    <a:lnTo>
                      <a:pt x="0" y="37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2" y="21"/>
                    </a:lnTo>
                    <a:lnTo>
                      <a:pt x="4" y="16"/>
                    </a:lnTo>
                    <a:lnTo>
                      <a:pt x="6" y="13"/>
                    </a:lnTo>
                    <a:lnTo>
                      <a:pt x="10" y="9"/>
                    </a:lnTo>
                    <a:lnTo>
                      <a:pt x="13" y="7"/>
                    </a:lnTo>
                    <a:lnTo>
                      <a:pt x="17" y="4"/>
                    </a:lnTo>
                    <a:lnTo>
                      <a:pt x="21" y="3"/>
                    </a:lnTo>
                    <a:lnTo>
                      <a:pt x="25" y="2"/>
                    </a:lnTo>
                    <a:lnTo>
                      <a:pt x="31" y="0"/>
                    </a:lnTo>
                    <a:lnTo>
                      <a:pt x="37" y="0"/>
                    </a:lnTo>
                    <a:lnTo>
                      <a:pt x="49" y="3"/>
                    </a:lnTo>
                    <a:lnTo>
                      <a:pt x="464" y="114"/>
                    </a:lnTo>
                    <a:lnTo>
                      <a:pt x="464" y="114"/>
                    </a:lnTo>
                    <a:lnTo>
                      <a:pt x="476" y="119"/>
                    </a:lnTo>
                    <a:lnTo>
                      <a:pt x="481" y="121"/>
                    </a:lnTo>
                    <a:lnTo>
                      <a:pt x="486" y="125"/>
                    </a:lnTo>
                    <a:lnTo>
                      <a:pt x="489" y="128"/>
                    </a:lnTo>
                    <a:lnTo>
                      <a:pt x="492" y="132"/>
                    </a:lnTo>
                    <a:lnTo>
                      <a:pt x="494" y="136"/>
                    </a:lnTo>
                    <a:lnTo>
                      <a:pt x="496" y="140"/>
                    </a:lnTo>
                    <a:lnTo>
                      <a:pt x="496" y="145"/>
                    </a:lnTo>
                    <a:lnTo>
                      <a:pt x="496" y="149"/>
                    </a:lnTo>
                    <a:lnTo>
                      <a:pt x="496" y="154"/>
                    </a:lnTo>
                    <a:lnTo>
                      <a:pt x="494" y="158"/>
                    </a:lnTo>
                    <a:lnTo>
                      <a:pt x="492" y="164"/>
                    </a:lnTo>
                    <a:lnTo>
                      <a:pt x="490" y="168"/>
                    </a:lnTo>
                    <a:lnTo>
                      <a:pt x="481" y="178"/>
                    </a:lnTo>
                    <a:lnTo>
                      <a:pt x="177" y="482"/>
                    </a:lnTo>
                    <a:close/>
                  </a:path>
                </a:pathLst>
              </a:custGeom>
              <a:solidFill>
                <a:srgbClr val="EEEEF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0"/>
              <p:cNvSpPr>
                <a:spLocks/>
              </p:cNvSpPr>
              <p:nvPr/>
            </p:nvSpPr>
            <p:spPr bwMode="auto">
              <a:xfrm>
                <a:off x="5663736" y="2797905"/>
                <a:ext cx="660044" cy="1315988"/>
              </a:xfrm>
              <a:custGeom>
                <a:avLst/>
                <a:gdLst>
                  <a:gd name="T0" fmla="*/ 1597 w 1611"/>
                  <a:gd name="T1" fmla="*/ 0 h 3209"/>
                  <a:gd name="T2" fmla="*/ 0 w 1611"/>
                  <a:gd name="T3" fmla="*/ 1628 h 3209"/>
                  <a:gd name="T4" fmla="*/ 1611 w 1611"/>
                  <a:gd name="T5" fmla="*/ 3209 h 3209"/>
                  <a:gd name="T6" fmla="*/ 1597 w 1611"/>
                  <a:gd name="T7" fmla="*/ 0 h 3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1" h="3209">
                    <a:moveTo>
                      <a:pt x="1597" y="0"/>
                    </a:moveTo>
                    <a:lnTo>
                      <a:pt x="0" y="1628"/>
                    </a:lnTo>
                    <a:lnTo>
                      <a:pt x="1611" y="3209"/>
                    </a:lnTo>
                    <a:lnTo>
                      <a:pt x="159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7" name="Freeform 11"/>
              <p:cNvSpPr>
                <a:spLocks/>
              </p:cNvSpPr>
              <p:nvPr/>
            </p:nvSpPr>
            <p:spPr bwMode="auto">
              <a:xfrm>
                <a:off x="3922206" y="4573875"/>
                <a:ext cx="1315168" cy="668242"/>
              </a:xfrm>
              <a:custGeom>
                <a:avLst/>
                <a:gdLst>
                  <a:gd name="T0" fmla="*/ 3210 w 3210"/>
                  <a:gd name="T1" fmla="*/ 1615 h 1629"/>
                  <a:gd name="T2" fmla="*/ 1598 w 3210"/>
                  <a:gd name="T3" fmla="*/ 0 h 1629"/>
                  <a:gd name="T4" fmla="*/ 0 w 3210"/>
                  <a:gd name="T5" fmla="*/ 1629 h 1629"/>
                  <a:gd name="T6" fmla="*/ 3210 w 3210"/>
                  <a:gd name="T7" fmla="*/ 1615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0" h="1629">
                    <a:moveTo>
                      <a:pt x="3210" y="1615"/>
                    </a:moveTo>
                    <a:lnTo>
                      <a:pt x="1598" y="0"/>
                    </a:lnTo>
                    <a:lnTo>
                      <a:pt x="0" y="1629"/>
                    </a:lnTo>
                    <a:lnTo>
                      <a:pt x="3210" y="1615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Freeform 12"/>
              <p:cNvSpPr>
                <a:spLocks/>
              </p:cNvSpPr>
              <p:nvPr/>
            </p:nvSpPr>
            <p:spPr bwMode="auto">
              <a:xfrm>
                <a:off x="2819400" y="2828242"/>
                <a:ext cx="661682" cy="1315988"/>
              </a:xfrm>
              <a:custGeom>
                <a:avLst/>
                <a:gdLst>
                  <a:gd name="T0" fmla="*/ 14 w 1613"/>
                  <a:gd name="T1" fmla="*/ 3209 h 3209"/>
                  <a:gd name="T2" fmla="*/ 1613 w 1613"/>
                  <a:gd name="T3" fmla="*/ 1579 h 3209"/>
                  <a:gd name="T4" fmla="*/ 0 w 1613"/>
                  <a:gd name="T5" fmla="*/ 0 h 3209"/>
                  <a:gd name="T6" fmla="*/ 14 w 1613"/>
                  <a:gd name="T7" fmla="*/ 3209 h 3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3" h="3209">
                    <a:moveTo>
                      <a:pt x="14" y="3209"/>
                    </a:moveTo>
                    <a:lnTo>
                      <a:pt x="1613" y="1579"/>
                    </a:lnTo>
                    <a:lnTo>
                      <a:pt x="0" y="0"/>
                    </a:lnTo>
                    <a:lnTo>
                      <a:pt x="14" y="3209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5"/>
              <p:cNvSpPr>
                <a:spLocks/>
              </p:cNvSpPr>
              <p:nvPr/>
            </p:nvSpPr>
            <p:spPr bwMode="auto">
              <a:xfrm rot="12742733" flipH="1">
                <a:off x="4117893" y="1999752"/>
                <a:ext cx="203343" cy="203343"/>
              </a:xfrm>
              <a:custGeom>
                <a:avLst/>
                <a:gdLst>
                  <a:gd name="T0" fmla="*/ 481 w 496"/>
                  <a:gd name="T1" fmla="*/ 320 h 496"/>
                  <a:gd name="T2" fmla="*/ 481 w 496"/>
                  <a:gd name="T3" fmla="*/ 320 h 496"/>
                  <a:gd name="T4" fmla="*/ 490 w 496"/>
                  <a:gd name="T5" fmla="*/ 329 h 496"/>
                  <a:gd name="T6" fmla="*/ 492 w 496"/>
                  <a:gd name="T7" fmla="*/ 335 h 496"/>
                  <a:gd name="T8" fmla="*/ 494 w 496"/>
                  <a:gd name="T9" fmla="*/ 339 h 496"/>
                  <a:gd name="T10" fmla="*/ 496 w 496"/>
                  <a:gd name="T11" fmla="*/ 344 h 496"/>
                  <a:gd name="T12" fmla="*/ 496 w 496"/>
                  <a:gd name="T13" fmla="*/ 349 h 496"/>
                  <a:gd name="T14" fmla="*/ 496 w 496"/>
                  <a:gd name="T15" fmla="*/ 353 h 496"/>
                  <a:gd name="T16" fmla="*/ 495 w 496"/>
                  <a:gd name="T17" fmla="*/ 357 h 496"/>
                  <a:gd name="T18" fmla="*/ 494 w 496"/>
                  <a:gd name="T19" fmla="*/ 361 h 496"/>
                  <a:gd name="T20" fmla="*/ 492 w 496"/>
                  <a:gd name="T21" fmla="*/ 365 h 496"/>
                  <a:gd name="T22" fmla="*/ 489 w 496"/>
                  <a:gd name="T23" fmla="*/ 370 h 496"/>
                  <a:gd name="T24" fmla="*/ 485 w 496"/>
                  <a:gd name="T25" fmla="*/ 373 h 496"/>
                  <a:gd name="T26" fmla="*/ 481 w 496"/>
                  <a:gd name="T27" fmla="*/ 376 h 496"/>
                  <a:gd name="T28" fmla="*/ 476 w 496"/>
                  <a:gd name="T29" fmla="*/ 379 h 496"/>
                  <a:gd name="T30" fmla="*/ 464 w 496"/>
                  <a:gd name="T31" fmla="*/ 384 h 496"/>
                  <a:gd name="T32" fmla="*/ 49 w 496"/>
                  <a:gd name="T33" fmla="*/ 494 h 496"/>
                  <a:gd name="T34" fmla="*/ 49 w 496"/>
                  <a:gd name="T35" fmla="*/ 494 h 496"/>
                  <a:gd name="T36" fmla="*/ 36 w 496"/>
                  <a:gd name="T37" fmla="*/ 496 h 496"/>
                  <a:gd name="T38" fmla="*/ 31 w 496"/>
                  <a:gd name="T39" fmla="*/ 496 h 496"/>
                  <a:gd name="T40" fmla="*/ 25 w 496"/>
                  <a:gd name="T41" fmla="*/ 496 h 496"/>
                  <a:gd name="T42" fmla="*/ 21 w 496"/>
                  <a:gd name="T43" fmla="*/ 495 h 496"/>
                  <a:gd name="T44" fmla="*/ 16 w 496"/>
                  <a:gd name="T45" fmla="*/ 493 h 496"/>
                  <a:gd name="T46" fmla="*/ 13 w 496"/>
                  <a:gd name="T47" fmla="*/ 491 h 496"/>
                  <a:gd name="T48" fmla="*/ 9 w 496"/>
                  <a:gd name="T49" fmla="*/ 487 h 496"/>
                  <a:gd name="T50" fmla="*/ 6 w 496"/>
                  <a:gd name="T51" fmla="*/ 484 h 496"/>
                  <a:gd name="T52" fmla="*/ 4 w 496"/>
                  <a:gd name="T53" fmla="*/ 480 h 496"/>
                  <a:gd name="T54" fmla="*/ 2 w 496"/>
                  <a:gd name="T55" fmla="*/ 476 h 496"/>
                  <a:gd name="T56" fmla="*/ 1 w 496"/>
                  <a:gd name="T57" fmla="*/ 470 h 496"/>
                  <a:gd name="T58" fmla="*/ 0 w 496"/>
                  <a:gd name="T59" fmla="*/ 465 h 496"/>
                  <a:gd name="T60" fmla="*/ 0 w 496"/>
                  <a:gd name="T61" fmla="*/ 460 h 496"/>
                  <a:gd name="T62" fmla="*/ 2 w 496"/>
                  <a:gd name="T63" fmla="*/ 447 h 496"/>
                  <a:gd name="T64" fmla="*/ 114 w 496"/>
                  <a:gd name="T65" fmla="*/ 33 h 496"/>
                  <a:gd name="T66" fmla="*/ 114 w 496"/>
                  <a:gd name="T67" fmla="*/ 33 h 496"/>
                  <a:gd name="T68" fmla="*/ 119 w 496"/>
                  <a:gd name="T69" fmla="*/ 21 h 496"/>
                  <a:gd name="T70" fmla="*/ 121 w 496"/>
                  <a:gd name="T71" fmla="*/ 16 h 496"/>
                  <a:gd name="T72" fmla="*/ 124 w 496"/>
                  <a:gd name="T73" fmla="*/ 11 h 496"/>
                  <a:gd name="T74" fmla="*/ 128 w 496"/>
                  <a:gd name="T75" fmla="*/ 8 h 496"/>
                  <a:gd name="T76" fmla="*/ 131 w 496"/>
                  <a:gd name="T77" fmla="*/ 5 h 496"/>
                  <a:gd name="T78" fmla="*/ 136 w 496"/>
                  <a:gd name="T79" fmla="*/ 3 h 496"/>
                  <a:gd name="T80" fmla="*/ 140 w 496"/>
                  <a:gd name="T81" fmla="*/ 1 h 496"/>
                  <a:gd name="T82" fmla="*/ 144 w 496"/>
                  <a:gd name="T83" fmla="*/ 1 h 496"/>
                  <a:gd name="T84" fmla="*/ 148 w 496"/>
                  <a:gd name="T85" fmla="*/ 0 h 496"/>
                  <a:gd name="T86" fmla="*/ 154 w 496"/>
                  <a:gd name="T87" fmla="*/ 1 h 496"/>
                  <a:gd name="T88" fmla="*/ 158 w 496"/>
                  <a:gd name="T89" fmla="*/ 2 h 496"/>
                  <a:gd name="T90" fmla="*/ 163 w 496"/>
                  <a:gd name="T91" fmla="*/ 4 h 496"/>
                  <a:gd name="T92" fmla="*/ 168 w 496"/>
                  <a:gd name="T93" fmla="*/ 7 h 496"/>
                  <a:gd name="T94" fmla="*/ 178 w 496"/>
                  <a:gd name="T95" fmla="*/ 16 h 496"/>
                  <a:gd name="T96" fmla="*/ 481 w 496"/>
                  <a:gd name="T97" fmla="*/ 32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6" h="496">
                    <a:moveTo>
                      <a:pt x="481" y="320"/>
                    </a:moveTo>
                    <a:lnTo>
                      <a:pt x="481" y="320"/>
                    </a:lnTo>
                    <a:lnTo>
                      <a:pt x="490" y="329"/>
                    </a:lnTo>
                    <a:lnTo>
                      <a:pt x="492" y="335"/>
                    </a:lnTo>
                    <a:lnTo>
                      <a:pt x="494" y="339"/>
                    </a:lnTo>
                    <a:lnTo>
                      <a:pt x="496" y="344"/>
                    </a:lnTo>
                    <a:lnTo>
                      <a:pt x="496" y="349"/>
                    </a:lnTo>
                    <a:lnTo>
                      <a:pt x="496" y="353"/>
                    </a:lnTo>
                    <a:lnTo>
                      <a:pt x="495" y="357"/>
                    </a:lnTo>
                    <a:lnTo>
                      <a:pt x="494" y="361"/>
                    </a:lnTo>
                    <a:lnTo>
                      <a:pt x="492" y="365"/>
                    </a:lnTo>
                    <a:lnTo>
                      <a:pt x="489" y="370"/>
                    </a:lnTo>
                    <a:lnTo>
                      <a:pt x="485" y="373"/>
                    </a:lnTo>
                    <a:lnTo>
                      <a:pt x="481" y="376"/>
                    </a:lnTo>
                    <a:lnTo>
                      <a:pt x="476" y="379"/>
                    </a:lnTo>
                    <a:lnTo>
                      <a:pt x="464" y="384"/>
                    </a:lnTo>
                    <a:lnTo>
                      <a:pt x="49" y="494"/>
                    </a:lnTo>
                    <a:lnTo>
                      <a:pt x="49" y="494"/>
                    </a:lnTo>
                    <a:lnTo>
                      <a:pt x="36" y="496"/>
                    </a:lnTo>
                    <a:lnTo>
                      <a:pt x="31" y="496"/>
                    </a:lnTo>
                    <a:lnTo>
                      <a:pt x="25" y="496"/>
                    </a:lnTo>
                    <a:lnTo>
                      <a:pt x="21" y="495"/>
                    </a:lnTo>
                    <a:lnTo>
                      <a:pt x="16" y="493"/>
                    </a:lnTo>
                    <a:lnTo>
                      <a:pt x="13" y="491"/>
                    </a:lnTo>
                    <a:lnTo>
                      <a:pt x="9" y="487"/>
                    </a:lnTo>
                    <a:lnTo>
                      <a:pt x="6" y="484"/>
                    </a:lnTo>
                    <a:lnTo>
                      <a:pt x="4" y="480"/>
                    </a:lnTo>
                    <a:lnTo>
                      <a:pt x="2" y="476"/>
                    </a:lnTo>
                    <a:lnTo>
                      <a:pt x="1" y="470"/>
                    </a:lnTo>
                    <a:lnTo>
                      <a:pt x="0" y="465"/>
                    </a:lnTo>
                    <a:lnTo>
                      <a:pt x="0" y="460"/>
                    </a:lnTo>
                    <a:lnTo>
                      <a:pt x="2" y="447"/>
                    </a:lnTo>
                    <a:lnTo>
                      <a:pt x="114" y="33"/>
                    </a:lnTo>
                    <a:lnTo>
                      <a:pt x="114" y="33"/>
                    </a:lnTo>
                    <a:lnTo>
                      <a:pt x="119" y="21"/>
                    </a:lnTo>
                    <a:lnTo>
                      <a:pt x="121" y="16"/>
                    </a:lnTo>
                    <a:lnTo>
                      <a:pt x="124" y="11"/>
                    </a:lnTo>
                    <a:lnTo>
                      <a:pt x="128" y="8"/>
                    </a:lnTo>
                    <a:lnTo>
                      <a:pt x="131" y="5"/>
                    </a:lnTo>
                    <a:lnTo>
                      <a:pt x="136" y="3"/>
                    </a:lnTo>
                    <a:lnTo>
                      <a:pt x="140" y="1"/>
                    </a:lnTo>
                    <a:lnTo>
                      <a:pt x="144" y="1"/>
                    </a:lnTo>
                    <a:lnTo>
                      <a:pt x="148" y="0"/>
                    </a:lnTo>
                    <a:lnTo>
                      <a:pt x="154" y="1"/>
                    </a:lnTo>
                    <a:lnTo>
                      <a:pt x="158" y="2"/>
                    </a:lnTo>
                    <a:lnTo>
                      <a:pt x="163" y="4"/>
                    </a:lnTo>
                    <a:lnTo>
                      <a:pt x="168" y="7"/>
                    </a:lnTo>
                    <a:lnTo>
                      <a:pt x="178" y="16"/>
                    </a:lnTo>
                    <a:lnTo>
                      <a:pt x="481" y="320"/>
                    </a:lnTo>
                    <a:close/>
                  </a:path>
                </a:pathLst>
              </a:custGeom>
              <a:solidFill>
                <a:srgbClr val="EEEEF2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9"/>
              <p:cNvSpPr>
                <a:spLocks/>
              </p:cNvSpPr>
              <p:nvPr/>
            </p:nvSpPr>
            <p:spPr bwMode="auto">
              <a:xfrm>
                <a:off x="3906628" y="1700019"/>
                <a:ext cx="1315168" cy="667423"/>
              </a:xfrm>
              <a:custGeom>
                <a:avLst/>
                <a:gdLst>
                  <a:gd name="T0" fmla="*/ 0 w 3209"/>
                  <a:gd name="T1" fmla="*/ 14 h 1628"/>
                  <a:gd name="T2" fmla="*/ 1611 w 3209"/>
                  <a:gd name="T3" fmla="*/ 1628 h 1628"/>
                  <a:gd name="T4" fmla="*/ 3209 w 3209"/>
                  <a:gd name="T5" fmla="*/ 0 h 1628"/>
                  <a:gd name="T6" fmla="*/ 0 w 3209"/>
                  <a:gd name="T7" fmla="*/ 14 h 16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09" h="1628">
                    <a:moveTo>
                      <a:pt x="0" y="14"/>
                    </a:moveTo>
                    <a:lnTo>
                      <a:pt x="1611" y="1628"/>
                    </a:lnTo>
                    <a:lnTo>
                      <a:pt x="3209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/>
          </p:nvSpPr>
          <p:spPr>
            <a:xfrm rot="18900000">
              <a:off x="3294867" y="2611715"/>
              <a:ext cx="96372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SALES </a:t>
              </a:r>
            </a:p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METHOD</a:t>
              </a:r>
            </a:p>
          </p:txBody>
        </p:sp>
        <p:sp>
          <p:nvSpPr>
            <p:cNvPr id="14" name="Rectangle 13"/>
            <p:cNvSpPr/>
            <p:nvPr/>
          </p:nvSpPr>
          <p:spPr>
            <a:xfrm rot="2700000">
              <a:off x="3248463" y="4204169"/>
              <a:ext cx="10563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EFFECTIVE</a:t>
              </a:r>
            </a:p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STRATEGY</a:t>
              </a:r>
            </a:p>
          </p:txBody>
        </p:sp>
        <p:sp>
          <p:nvSpPr>
            <p:cNvPr id="15" name="Rectangle 14"/>
            <p:cNvSpPr/>
            <p:nvPr/>
          </p:nvSpPr>
          <p:spPr>
            <a:xfrm rot="18900000">
              <a:off x="4958455" y="4191856"/>
              <a:ext cx="83388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CREATE</a:t>
              </a:r>
            </a:p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DESIRE</a:t>
              </a:r>
            </a:p>
          </p:txBody>
        </p:sp>
        <p:sp>
          <p:nvSpPr>
            <p:cNvPr id="16" name="Rectangle 15"/>
            <p:cNvSpPr/>
            <p:nvPr/>
          </p:nvSpPr>
          <p:spPr>
            <a:xfrm rot="2700000">
              <a:off x="4963975" y="2593378"/>
              <a:ext cx="75975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CLOSE </a:t>
              </a:r>
            </a:p>
            <a:p>
              <a:pPr algn="ctr">
                <a:defRPr/>
              </a:pPr>
              <a:r>
                <a:rPr lang="en-US" altLang="en-US" sz="1600" b="1" kern="0" dirty="0">
                  <a:solidFill>
                    <a:schemeClr val="bg1"/>
                  </a:solidFill>
                </a:rPr>
                <a:t>SALES</a:t>
              </a: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4002920" y="3154477"/>
              <a:ext cx="1138161" cy="1119553"/>
              <a:chOff x="3975860" y="3168912"/>
              <a:chExt cx="1138161" cy="1119553"/>
            </a:xfrm>
          </p:grpSpPr>
          <p:sp>
            <p:nvSpPr>
              <p:cNvPr id="18" name="Freeform 54"/>
              <p:cNvSpPr>
                <a:spLocks/>
              </p:cNvSpPr>
              <p:nvPr/>
            </p:nvSpPr>
            <p:spPr bwMode="auto">
              <a:xfrm>
                <a:off x="3975860" y="3198878"/>
                <a:ext cx="1090164" cy="1089587"/>
              </a:xfrm>
              <a:custGeom>
                <a:avLst/>
                <a:gdLst>
                  <a:gd name="T0" fmla="*/ 3776 w 3781"/>
                  <a:gd name="T1" fmla="*/ 2036 h 3780"/>
                  <a:gd name="T2" fmla="*/ 3743 w 3781"/>
                  <a:gd name="T3" fmla="*/ 2271 h 3780"/>
                  <a:gd name="T4" fmla="*/ 3681 w 3781"/>
                  <a:gd name="T5" fmla="*/ 2496 h 3780"/>
                  <a:gd name="T6" fmla="*/ 3594 w 3781"/>
                  <a:gd name="T7" fmla="*/ 2709 h 3780"/>
                  <a:gd name="T8" fmla="*/ 3483 w 3781"/>
                  <a:gd name="T9" fmla="*/ 2909 h 3780"/>
                  <a:gd name="T10" fmla="*/ 3349 w 3781"/>
                  <a:gd name="T11" fmla="*/ 3093 h 3780"/>
                  <a:gd name="T12" fmla="*/ 3195 w 3781"/>
                  <a:gd name="T13" fmla="*/ 3259 h 3780"/>
                  <a:gd name="T14" fmla="*/ 3021 w 3781"/>
                  <a:gd name="T15" fmla="*/ 3404 h 3780"/>
                  <a:gd name="T16" fmla="*/ 2830 w 3781"/>
                  <a:gd name="T17" fmla="*/ 3530 h 3780"/>
                  <a:gd name="T18" fmla="*/ 2627 w 3781"/>
                  <a:gd name="T19" fmla="*/ 3631 h 3780"/>
                  <a:gd name="T20" fmla="*/ 2408 w 3781"/>
                  <a:gd name="T21" fmla="*/ 3709 h 3780"/>
                  <a:gd name="T22" fmla="*/ 2178 w 3781"/>
                  <a:gd name="T23" fmla="*/ 3758 h 3780"/>
                  <a:gd name="T24" fmla="*/ 1940 w 3781"/>
                  <a:gd name="T25" fmla="*/ 3780 h 3780"/>
                  <a:gd name="T26" fmla="*/ 1744 w 3781"/>
                  <a:gd name="T27" fmla="*/ 3775 h 3780"/>
                  <a:gd name="T28" fmla="*/ 1509 w 3781"/>
                  <a:gd name="T29" fmla="*/ 3742 h 3780"/>
                  <a:gd name="T30" fmla="*/ 1284 w 3781"/>
                  <a:gd name="T31" fmla="*/ 3681 h 3780"/>
                  <a:gd name="T32" fmla="*/ 1071 w 3781"/>
                  <a:gd name="T33" fmla="*/ 3595 h 3780"/>
                  <a:gd name="T34" fmla="*/ 872 w 3781"/>
                  <a:gd name="T35" fmla="*/ 3482 h 3780"/>
                  <a:gd name="T36" fmla="*/ 688 w 3781"/>
                  <a:gd name="T37" fmla="*/ 3348 h 3780"/>
                  <a:gd name="T38" fmla="*/ 521 w 3781"/>
                  <a:gd name="T39" fmla="*/ 3194 h 3780"/>
                  <a:gd name="T40" fmla="*/ 375 w 3781"/>
                  <a:gd name="T41" fmla="*/ 3020 h 3780"/>
                  <a:gd name="T42" fmla="*/ 250 w 3781"/>
                  <a:gd name="T43" fmla="*/ 2832 h 3780"/>
                  <a:gd name="T44" fmla="*/ 149 w 3781"/>
                  <a:gd name="T45" fmla="*/ 2626 h 3780"/>
                  <a:gd name="T46" fmla="*/ 71 w 3781"/>
                  <a:gd name="T47" fmla="*/ 2408 h 3780"/>
                  <a:gd name="T48" fmla="*/ 21 w 3781"/>
                  <a:gd name="T49" fmla="*/ 2178 h 3780"/>
                  <a:gd name="T50" fmla="*/ 0 w 3781"/>
                  <a:gd name="T51" fmla="*/ 1940 h 3780"/>
                  <a:gd name="T52" fmla="*/ 5 w 3781"/>
                  <a:gd name="T53" fmla="*/ 1744 h 3780"/>
                  <a:gd name="T54" fmla="*/ 38 w 3781"/>
                  <a:gd name="T55" fmla="*/ 1509 h 3780"/>
                  <a:gd name="T56" fmla="*/ 99 w 3781"/>
                  <a:gd name="T57" fmla="*/ 1284 h 3780"/>
                  <a:gd name="T58" fmla="*/ 187 w 3781"/>
                  <a:gd name="T59" fmla="*/ 1071 h 3780"/>
                  <a:gd name="T60" fmla="*/ 298 w 3781"/>
                  <a:gd name="T61" fmla="*/ 872 h 3780"/>
                  <a:gd name="T62" fmla="*/ 432 w 3781"/>
                  <a:gd name="T63" fmla="*/ 688 h 3780"/>
                  <a:gd name="T64" fmla="*/ 586 w 3781"/>
                  <a:gd name="T65" fmla="*/ 523 h 3780"/>
                  <a:gd name="T66" fmla="*/ 760 w 3781"/>
                  <a:gd name="T67" fmla="*/ 376 h 3780"/>
                  <a:gd name="T68" fmla="*/ 950 w 3781"/>
                  <a:gd name="T69" fmla="*/ 252 h 3780"/>
                  <a:gd name="T70" fmla="*/ 1155 w 3781"/>
                  <a:gd name="T71" fmla="*/ 149 h 3780"/>
                  <a:gd name="T72" fmla="*/ 1372 w 3781"/>
                  <a:gd name="T73" fmla="*/ 73 h 3780"/>
                  <a:gd name="T74" fmla="*/ 1602 w 3781"/>
                  <a:gd name="T75" fmla="*/ 22 h 3780"/>
                  <a:gd name="T76" fmla="*/ 1842 w 3781"/>
                  <a:gd name="T77" fmla="*/ 2 h 3780"/>
                  <a:gd name="T78" fmla="*/ 2036 w 3781"/>
                  <a:gd name="T79" fmla="*/ 7 h 3780"/>
                  <a:gd name="T80" fmla="*/ 2271 w 3781"/>
                  <a:gd name="T81" fmla="*/ 38 h 3780"/>
                  <a:gd name="T82" fmla="*/ 2496 w 3781"/>
                  <a:gd name="T83" fmla="*/ 99 h 3780"/>
                  <a:gd name="T84" fmla="*/ 2710 w 3781"/>
                  <a:gd name="T85" fmla="*/ 187 h 3780"/>
                  <a:gd name="T86" fmla="*/ 2910 w 3781"/>
                  <a:gd name="T87" fmla="*/ 298 h 3780"/>
                  <a:gd name="T88" fmla="*/ 3092 w 3781"/>
                  <a:gd name="T89" fmla="*/ 432 h 3780"/>
                  <a:gd name="T90" fmla="*/ 3259 w 3781"/>
                  <a:gd name="T91" fmla="*/ 586 h 3780"/>
                  <a:gd name="T92" fmla="*/ 3405 w 3781"/>
                  <a:gd name="T93" fmla="*/ 760 h 3780"/>
                  <a:gd name="T94" fmla="*/ 3531 w 3781"/>
                  <a:gd name="T95" fmla="*/ 950 h 3780"/>
                  <a:gd name="T96" fmla="*/ 3632 w 3781"/>
                  <a:gd name="T97" fmla="*/ 1155 h 3780"/>
                  <a:gd name="T98" fmla="*/ 3709 w 3781"/>
                  <a:gd name="T99" fmla="*/ 1374 h 3780"/>
                  <a:gd name="T100" fmla="*/ 3759 w 3781"/>
                  <a:gd name="T101" fmla="*/ 1602 h 3780"/>
                  <a:gd name="T102" fmla="*/ 3781 w 3781"/>
                  <a:gd name="T103" fmla="*/ 1842 h 3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781" h="3780">
                    <a:moveTo>
                      <a:pt x="3781" y="1890"/>
                    </a:moveTo>
                    <a:lnTo>
                      <a:pt x="3781" y="1890"/>
                    </a:lnTo>
                    <a:lnTo>
                      <a:pt x="3781" y="1940"/>
                    </a:lnTo>
                    <a:lnTo>
                      <a:pt x="3779" y="1988"/>
                    </a:lnTo>
                    <a:lnTo>
                      <a:pt x="3776" y="2036"/>
                    </a:lnTo>
                    <a:lnTo>
                      <a:pt x="3771" y="2084"/>
                    </a:lnTo>
                    <a:lnTo>
                      <a:pt x="3766" y="2132"/>
                    </a:lnTo>
                    <a:lnTo>
                      <a:pt x="3759" y="2178"/>
                    </a:lnTo>
                    <a:lnTo>
                      <a:pt x="3751" y="2224"/>
                    </a:lnTo>
                    <a:lnTo>
                      <a:pt x="3743" y="2271"/>
                    </a:lnTo>
                    <a:lnTo>
                      <a:pt x="3733" y="2317"/>
                    </a:lnTo>
                    <a:lnTo>
                      <a:pt x="3721" y="2363"/>
                    </a:lnTo>
                    <a:lnTo>
                      <a:pt x="3709" y="2408"/>
                    </a:lnTo>
                    <a:lnTo>
                      <a:pt x="3696" y="2453"/>
                    </a:lnTo>
                    <a:lnTo>
                      <a:pt x="3681" y="2496"/>
                    </a:lnTo>
                    <a:lnTo>
                      <a:pt x="3666" y="2540"/>
                    </a:lnTo>
                    <a:lnTo>
                      <a:pt x="3650" y="2583"/>
                    </a:lnTo>
                    <a:lnTo>
                      <a:pt x="3632" y="2626"/>
                    </a:lnTo>
                    <a:lnTo>
                      <a:pt x="3613" y="2668"/>
                    </a:lnTo>
                    <a:lnTo>
                      <a:pt x="3594" y="2709"/>
                    </a:lnTo>
                    <a:lnTo>
                      <a:pt x="3574" y="2751"/>
                    </a:lnTo>
                    <a:lnTo>
                      <a:pt x="3552" y="2790"/>
                    </a:lnTo>
                    <a:lnTo>
                      <a:pt x="3531" y="2832"/>
                    </a:lnTo>
                    <a:lnTo>
                      <a:pt x="3508" y="2870"/>
                    </a:lnTo>
                    <a:lnTo>
                      <a:pt x="3483" y="2909"/>
                    </a:lnTo>
                    <a:lnTo>
                      <a:pt x="3458" y="2948"/>
                    </a:lnTo>
                    <a:lnTo>
                      <a:pt x="3431" y="2984"/>
                    </a:lnTo>
                    <a:lnTo>
                      <a:pt x="3405" y="3020"/>
                    </a:lnTo>
                    <a:lnTo>
                      <a:pt x="3377" y="3057"/>
                    </a:lnTo>
                    <a:lnTo>
                      <a:pt x="3349" y="3093"/>
                    </a:lnTo>
                    <a:lnTo>
                      <a:pt x="3320" y="3126"/>
                    </a:lnTo>
                    <a:lnTo>
                      <a:pt x="3289" y="3161"/>
                    </a:lnTo>
                    <a:lnTo>
                      <a:pt x="3259" y="3194"/>
                    </a:lnTo>
                    <a:lnTo>
                      <a:pt x="3228" y="3227"/>
                    </a:lnTo>
                    <a:lnTo>
                      <a:pt x="3195" y="3259"/>
                    </a:lnTo>
                    <a:lnTo>
                      <a:pt x="3162" y="3288"/>
                    </a:lnTo>
                    <a:lnTo>
                      <a:pt x="3127" y="3320"/>
                    </a:lnTo>
                    <a:lnTo>
                      <a:pt x="3092" y="3348"/>
                    </a:lnTo>
                    <a:lnTo>
                      <a:pt x="3057" y="3378"/>
                    </a:lnTo>
                    <a:lnTo>
                      <a:pt x="3021" y="3404"/>
                    </a:lnTo>
                    <a:lnTo>
                      <a:pt x="2984" y="3431"/>
                    </a:lnTo>
                    <a:lnTo>
                      <a:pt x="2948" y="3457"/>
                    </a:lnTo>
                    <a:lnTo>
                      <a:pt x="2910" y="3482"/>
                    </a:lnTo>
                    <a:lnTo>
                      <a:pt x="2870" y="3507"/>
                    </a:lnTo>
                    <a:lnTo>
                      <a:pt x="2830" y="3530"/>
                    </a:lnTo>
                    <a:lnTo>
                      <a:pt x="2791" y="3552"/>
                    </a:lnTo>
                    <a:lnTo>
                      <a:pt x="2751" y="3573"/>
                    </a:lnTo>
                    <a:lnTo>
                      <a:pt x="2710" y="3595"/>
                    </a:lnTo>
                    <a:lnTo>
                      <a:pt x="2668" y="3613"/>
                    </a:lnTo>
                    <a:lnTo>
                      <a:pt x="2627" y="3631"/>
                    </a:lnTo>
                    <a:lnTo>
                      <a:pt x="2584" y="3649"/>
                    </a:lnTo>
                    <a:lnTo>
                      <a:pt x="2541" y="3666"/>
                    </a:lnTo>
                    <a:lnTo>
                      <a:pt x="2496" y="3681"/>
                    </a:lnTo>
                    <a:lnTo>
                      <a:pt x="2453" y="3696"/>
                    </a:lnTo>
                    <a:lnTo>
                      <a:pt x="2408" y="3709"/>
                    </a:lnTo>
                    <a:lnTo>
                      <a:pt x="2362" y="3720"/>
                    </a:lnTo>
                    <a:lnTo>
                      <a:pt x="2317" y="3732"/>
                    </a:lnTo>
                    <a:lnTo>
                      <a:pt x="2271" y="3742"/>
                    </a:lnTo>
                    <a:lnTo>
                      <a:pt x="2225" y="3750"/>
                    </a:lnTo>
                    <a:lnTo>
                      <a:pt x="2178" y="3758"/>
                    </a:lnTo>
                    <a:lnTo>
                      <a:pt x="2132" y="3765"/>
                    </a:lnTo>
                    <a:lnTo>
                      <a:pt x="2084" y="3770"/>
                    </a:lnTo>
                    <a:lnTo>
                      <a:pt x="2036" y="3775"/>
                    </a:lnTo>
                    <a:lnTo>
                      <a:pt x="1988" y="3778"/>
                    </a:lnTo>
                    <a:lnTo>
                      <a:pt x="1940" y="3780"/>
                    </a:lnTo>
                    <a:lnTo>
                      <a:pt x="1890" y="3780"/>
                    </a:lnTo>
                    <a:lnTo>
                      <a:pt x="1890" y="3780"/>
                    </a:lnTo>
                    <a:lnTo>
                      <a:pt x="1842" y="3780"/>
                    </a:lnTo>
                    <a:lnTo>
                      <a:pt x="1793" y="3778"/>
                    </a:lnTo>
                    <a:lnTo>
                      <a:pt x="1744" y="3775"/>
                    </a:lnTo>
                    <a:lnTo>
                      <a:pt x="1696" y="3770"/>
                    </a:lnTo>
                    <a:lnTo>
                      <a:pt x="1650" y="3765"/>
                    </a:lnTo>
                    <a:lnTo>
                      <a:pt x="1602" y="3758"/>
                    </a:lnTo>
                    <a:lnTo>
                      <a:pt x="1556" y="3750"/>
                    </a:lnTo>
                    <a:lnTo>
                      <a:pt x="1509" y="3742"/>
                    </a:lnTo>
                    <a:lnTo>
                      <a:pt x="1463" y="3732"/>
                    </a:lnTo>
                    <a:lnTo>
                      <a:pt x="1418" y="3720"/>
                    </a:lnTo>
                    <a:lnTo>
                      <a:pt x="1372" y="3709"/>
                    </a:lnTo>
                    <a:lnTo>
                      <a:pt x="1327" y="3696"/>
                    </a:lnTo>
                    <a:lnTo>
                      <a:pt x="1284" y="3681"/>
                    </a:lnTo>
                    <a:lnTo>
                      <a:pt x="1240" y="3666"/>
                    </a:lnTo>
                    <a:lnTo>
                      <a:pt x="1197" y="3649"/>
                    </a:lnTo>
                    <a:lnTo>
                      <a:pt x="1155" y="3631"/>
                    </a:lnTo>
                    <a:lnTo>
                      <a:pt x="1112" y="3613"/>
                    </a:lnTo>
                    <a:lnTo>
                      <a:pt x="1071" y="3595"/>
                    </a:lnTo>
                    <a:lnTo>
                      <a:pt x="1029" y="3573"/>
                    </a:lnTo>
                    <a:lnTo>
                      <a:pt x="990" y="3552"/>
                    </a:lnTo>
                    <a:lnTo>
                      <a:pt x="950" y="3530"/>
                    </a:lnTo>
                    <a:lnTo>
                      <a:pt x="910" y="3507"/>
                    </a:lnTo>
                    <a:lnTo>
                      <a:pt x="872" y="3482"/>
                    </a:lnTo>
                    <a:lnTo>
                      <a:pt x="834" y="3457"/>
                    </a:lnTo>
                    <a:lnTo>
                      <a:pt x="796" y="3431"/>
                    </a:lnTo>
                    <a:lnTo>
                      <a:pt x="760" y="3404"/>
                    </a:lnTo>
                    <a:lnTo>
                      <a:pt x="723" y="3378"/>
                    </a:lnTo>
                    <a:lnTo>
                      <a:pt x="688" y="3348"/>
                    </a:lnTo>
                    <a:lnTo>
                      <a:pt x="654" y="3320"/>
                    </a:lnTo>
                    <a:lnTo>
                      <a:pt x="619" y="3288"/>
                    </a:lnTo>
                    <a:lnTo>
                      <a:pt x="586" y="3259"/>
                    </a:lnTo>
                    <a:lnTo>
                      <a:pt x="554" y="3227"/>
                    </a:lnTo>
                    <a:lnTo>
                      <a:pt x="521" y="3194"/>
                    </a:lnTo>
                    <a:lnTo>
                      <a:pt x="491" y="3161"/>
                    </a:lnTo>
                    <a:lnTo>
                      <a:pt x="462" y="3126"/>
                    </a:lnTo>
                    <a:lnTo>
                      <a:pt x="432" y="3093"/>
                    </a:lnTo>
                    <a:lnTo>
                      <a:pt x="404" y="3057"/>
                    </a:lnTo>
                    <a:lnTo>
                      <a:pt x="375" y="3020"/>
                    </a:lnTo>
                    <a:lnTo>
                      <a:pt x="349" y="2984"/>
                    </a:lnTo>
                    <a:lnTo>
                      <a:pt x="322" y="2948"/>
                    </a:lnTo>
                    <a:lnTo>
                      <a:pt x="298" y="2909"/>
                    </a:lnTo>
                    <a:lnTo>
                      <a:pt x="273" y="2870"/>
                    </a:lnTo>
                    <a:lnTo>
                      <a:pt x="250" y="2832"/>
                    </a:lnTo>
                    <a:lnTo>
                      <a:pt x="228" y="2790"/>
                    </a:lnTo>
                    <a:lnTo>
                      <a:pt x="207" y="2751"/>
                    </a:lnTo>
                    <a:lnTo>
                      <a:pt x="187" y="2709"/>
                    </a:lnTo>
                    <a:lnTo>
                      <a:pt x="167" y="2668"/>
                    </a:lnTo>
                    <a:lnTo>
                      <a:pt x="149" y="2626"/>
                    </a:lnTo>
                    <a:lnTo>
                      <a:pt x="130" y="2583"/>
                    </a:lnTo>
                    <a:lnTo>
                      <a:pt x="114" y="2540"/>
                    </a:lnTo>
                    <a:lnTo>
                      <a:pt x="99" y="2496"/>
                    </a:lnTo>
                    <a:lnTo>
                      <a:pt x="84" y="2453"/>
                    </a:lnTo>
                    <a:lnTo>
                      <a:pt x="71" y="2408"/>
                    </a:lnTo>
                    <a:lnTo>
                      <a:pt x="59" y="2363"/>
                    </a:lnTo>
                    <a:lnTo>
                      <a:pt x="48" y="2317"/>
                    </a:lnTo>
                    <a:lnTo>
                      <a:pt x="38" y="2271"/>
                    </a:lnTo>
                    <a:lnTo>
                      <a:pt x="29" y="2224"/>
                    </a:lnTo>
                    <a:lnTo>
                      <a:pt x="21" y="2178"/>
                    </a:lnTo>
                    <a:lnTo>
                      <a:pt x="15" y="2132"/>
                    </a:lnTo>
                    <a:lnTo>
                      <a:pt x="10" y="2084"/>
                    </a:lnTo>
                    <a:lnTo>
                      <a:pt x="5" y="2036"/>
                    </a:lnTo>
                    <a:lnTo>
                      <a:pt x="3" y="1988"/>
                    </a:lnTo>
                    <a:lnTo>
                      <a:pt x="0" y="1940"/>
                    </a:lnTo>
                    <a:lnTo>
                      <a:pt x="0" y="1890"/>
                    </a:lnTo>
                    <a:lnTo>
                      <a:pt x="0" y="1890"/>
                    </a:lnTo>
                    <a:lnTo>
                      <a:pt x="0" y="1842"/>
                    </a:lnTo>
                    <a:lnTo>
                      <a:pt x="3" y="1792"/>
                    </a:lnTo>
                    <a:lnTo>
                      <a:pt x="5" y="1744"/>
                    </a:lnTo>
                    <a:lnTo>
                      <a:pt x="10" y="1696"/>
                    </a:lnTo>
                    <a:lnTo>
                      <a:pt x="15" y="1650"/>
                    </a:lnTo>
                    <a:lnTo>
                      <a:pt x="21" y="1602"/>
                    </a:lnTo>
                    <a:lnTo>
                      <a:pt x="29" y="1556"/>
                    </a:lnTo>
                    <a:lnTo>
                      <a:pt x="38" y="1509"/>
                    </a:lnTo>
                    <a:lnTo>
                      <a:pt x="48" y="1463"/>
                    </a:lnTo>
                    <a:lnTo>
                      <a:pt x="59" y="1418"/>
                    </a:lnTo>
                    <a:lnTo>
                      <a:pt x="71" y="1374"/>
                    </a:lnTo>
                    <a:lnTo>
                      <a:pt x="84" y="1329"/>
                    </a:lnTo>
                    <a:lnTo>
                      <a:pt x="99" y="1284"/>
                    </a:lnTo>
                    <a:lnTo>
                      <a:pt x="114" y="1241"/>
                    </a:lnTo>
                    <a:lnTo>
                      <a:pt x="130" y="1197"/>
                    </a:lnTo>
                    <a:lnTo>
                      <a:pt x="149" y="1155"/>
                    </a:lnTo>
                    <a:lnTo>
                      <a:pt x="167" y="1112"/>
                    </a:lnTo>
                    <a:lnTo>
                      <a:pt x="187" y="1071"/>
                    </a:lnTo>
                    <a:lnTo>
                      <a:pt x="207" y="1029"/>
                    </a:lnTo>
                    <a:lnTo>
                      <a:pt x="228" y="990"/>
                    </a:lnTo>
                    <a:lnTo>
                      <a:pt x="250" y="950"/>
                    </a:lnTo>
                    <a:lnTo>
                      <a:pt x="273" y="910"/>
                    </a:lnTo>
                    <a:lnTo>
                      <a:pt x="298" y="872"/>
                    </a:lnTo>
                    <a:lnTo>
                      <a:pt x="322" y="834"/>
                    </a:lnTo>
                    <a:lnTo>
                      <a:pt x="349" y="796"/>
                    </a:lnTo>
                    <a:lnTo>
                      <a:pt x="375" y="760"/>
                    </a:lnTo>
                    <a:lnTo>
                      <a:pt x="404" y="723"/>
                    </a:lnTo>
                    <a:lnTo>
                      <a:pt x="432" y="688"/>
                    </a:lnTo>
                    <a:lnTo>
                      <a:pt x="462" y="654"/>
                    </a:lnTo>
                    <a:lnTo>
                      <a:pt x="491" y="619"/>
                    </a:lnTo>
                    <a:lnTo>
                      <a:pt x="521" y="586"/>
                    </a:lnTo>
                    <a:lnTo>
                      <a:pt x="554" y="554"/>
                    </a:lnTo>
                    <a:lnTo>
                      <a:pt x="586" y="523"/>
                    </a:lnTo>
                    <a:lnTo>
                      <a:pt x="619" y="492"/>
                    </a:lnTo>
                    <a:lnTo>
                      <a:pt x="654" y="462"/>
                    </a:lnTo>
                    <a:lnTo>
                      <a:pt x="688" y="432"/>
                    </a:lnTo>
                    <a:lnTo>
                      <a:pt x="723" y="404"/>
                    </a:lnTo>
                    <a:lnTo>
                      <a:pt x="760" y="376"/>
                    </a:lnTo>
                    <a:lnTo>
                      <a:pt x="796" y="349"/>
                    </a:lnTo>
                    <a:lnTo>
                      <a:pt x="834" y="323"/>
                    </a:lnTo>
                    <a:lnTo>
                      <a:pt x="872" y="298"/>
                    </a:lnTo>
                    <a:lnTo>
                      <a:pt x="910" y="275"/>
                    </a:lnTo>
                    <a:lnTo>
                      <a:pt x="950" y="252"/>
                    </a:lnTo>
                    <a:lnTo>
                      <a:pt x="990" y="228"/>
                    </a:lnTo>
                    <a:lnTo>
                      <a:pt x="1029" y="207"/>
                    </a:lnTo>
                    <a:lnTo>
                      <a:pt x="1071" y="187"/>
                    </a:lnTo>
                    <a:lnTo>
                      <a:pt x="1112" y="167"/>
                    </a:lnTo>
                    <a:lnTo>
                      <a:pt x="1155" y="149"/>
                    </a:lnTo>
                    <a:lnTo>
                      <a:pt x="1197" y="131"/>
                    </a:lnTo>
                    <a:lnTo>
                      <a:pt x="1240" y="116"/>
                    </a:lnTo>
                    <a:lnTo>
                      <a:pt x="1284" y="99"/>
                    </a:lnTo>
                    <a:lnTo>
                      <a:pt x="1327" y="86"/>
                    </a:lnTo>
                    <a:lnTo>
                      <a:pt x="1372" y="73"/>
                    </a:lnTo>
                    <a:lnTo>
                      <a:pt x="1418" y="60"/>
                    </a:lnTo>
                    <a:lnTo>
                      <a:pt x="1463" y="48"/>
                    </a:lnTo>
                    <a:lnTo>
                      <a:pt x="1509" y="38"/>
                    </a:lnTo>
                    <a:lnTo>
                      <a:pt x="1556" y="30"/>
                    </a:lnTo>
                    <a:lnTo>
                      <a:pt x="1602" y="22"/>
                    </a:lnTo>
                    <a:lnTo>
                      <a:pt x="1650" y="15"/>
                    </a:lnTo>
                    <a:lnTo>
                      <a:pt x="1696" y="10"/>
                    </a:lnTo>
                    <a:lnTo>
                      <a:pt x="1744" y="7"/>
                    </a:lnTo>
                    <a:lnTo>
                      <a:pt x="1793" y="3"/>
                    </a:lnTo>
                    <a:lnTo>
                      <a:pt x="1842" y="2"/>
                    </a:lnTo>
                    <a:lnTo>
                      <a:pt x="1890" y="0"/>
                    </a:lnTo>
                    <a:lnTo>
                      <a:pt x="1890" y="0"/>
                    </a:lnTo>
                    <a:lnTo>
                      <a:pt x="1940" y="2"/>
                    </a:lnTo>
                    <a:lnTo>
                      <a:pt x="1988" y="3"/>
                    </a:lnTo>
                    <a:lnTo>
                      <a:pt x="2036" y="7"/>
                    </a:lnTo>
                    <a:lnTo>
                      <a:pt x="2084" y="10"/>
                    </a:lnTo>
                    <a:lnTo>
                      <a:pt x="2132" y="15"/>
                    </a:lnTo>
                    <a:lnTo>
                      <a:pt x="2178" y="22"/>
                    </a:lnTo>
                    <a:lnTo>
                      <a:pt x="2225" y="30"/>
                    </a:lnTo>
                    <a:lnTo>
                      <a:pt x="2271" y="38"/>
                    </a:lnTo>
                    <a:lnTo>
                      <a:pt x="2317" y="48"/>
                    </a:lnTo>
                    <a:lnTo>
                      <a:pt x="2362" y="60"/>
                    </a:lnTo>
                    <a:lnTo>
                      <a:pt x="2408" y="73"/>
                    </a:lnTo>
                    <a:lnTo>
                      <a:pt x="2453" y="86"/>
                    </a:lnTo>
                    <a:lnTo>
                      <a:pt x="2496" y="99"/>
                    </a:lnTo>
                    <a:lnTo>
                      <a:pt x="2541" y="116"/>
                    </a:lnTo>
                    <a:lnTo>
                      <a:pt x="2584" y="131"/>
                    </a:lnTo>
                    <a:lnTo>
                      <a:pt x="2627" y="149"/>
                    </a:lnTo>
                    <a:lnTo>
                      <a:pt x="2668" y="167"/>
                    </a:lnTo>
                    <a:lnTo>
                      <a:pt x="2710" y="187"/>
                    </a:lnTo>
                    <a:lnTo>
                      <a:pt x="2751" y="207"/>
                    </a:lnTo>
                    <a:lnTo>
                      <a:pt x="2791" y="228"/>
                    </a:lnTo>
                    <a:lnTo>
                      <a:pt x="2830" y="252"/>
                    </a:lnTo>
                    <a:lnTo>
                      <a:pt x="2870" y="275"/>
                    </a:lnTo>
                    <a:lnTo>
                      <a:pt x="2910" y="298"/>
                    </a:lnTo>
                    <a:lnTo>
                      <a:pt x="2948" y="323"/>
                    </a:lnTo>
                    <a:lnTo>
                      <a:pt x="2984" y="349"/>
                    </a:lnTo>
                    <a:lnTo>
                      <a:pt x="3021" y="376"/>
                    </a:lnTo>
                    <a:lnTo>
                      <a:pt x="3057" y="404"/>
                    </a:lnTo>
                    <a:lnTo>
                      <a:pt x="3092" y="432"/>
                    </a:lnTo>
                    <a:lnTo>
                      <a:pt x="3127" y="462"/>
                    </a:lnTo>
                    <a:lnTo>
                      <a:pt x="3162" y="492"/>
                    </a:lnTo>
                    <a:lnTo>
                      <a:pt x="3195" y="523"/>
                    </a:lnTo>
                    <a:lnTo>
                      <a:pt x="3228" y="554"/>
                    </a:lnTo>
                    <a:lnTo>
                      <a:pt x="3259" y="586"/>
                    </a:lnTo>
                    <a:lnTo>
                      <a:pt x="3289" y="619"/>
                    </a:lnTo>
                    <a:lnTo>
                      <a:pt x="3320" y="654"/>
                    </a:lnTo>
                    <a:lnTo>
                      <a:pt x="3349" y="688"/>
                    </a:lnTo>
                    <a:lnTo>
                      <a:pt x="3377" y="723"/>
                    </a:lnTo>
                    <a:lnTo>
                      <a:pt x="3405" y="760"/>
                    </a:lnTo>
                    <a:lnTo>
                      <a:pt x="3431" y="796"/>
                    </a:lnTo>
                    <a:lnTo>
                      <a:pt x="3458" y="834"/>
                    </a:lnTo>
                    <a:lnTo>
                      <a:pt x="3483" y="872"/>
                    </a:lnTo>
                    <a:lnTo>
                      <a:pt x="3508" y="910"/>
                    </a:lnTo>
                    <a:lnTo>
                      <a:pt x="3531" y="950"/>
                    </a:lnTo>
                    <a:lnTo>
                      <a:pt x="3552" y="990"/>
                    </a:lnTo>
                    <a:lnTo>
                      <a:pt x="3574" y="1029"/>
                    </a:lnTo>
                    <a:lnTo>
                      <a:pt x="3594" y="1071"/>
                    </a:lnTo>
                    <a:lnTo>
                      <a:pt x="3613" y="1112"/>
                    </a:lnTo>
                    <a:lnTo>
                      <a:pt x="3632" y="1155"/>
                    </a:lnTo>
                    <a:lnTo>
                      <a:pt x="3650" y="1197"/>
                    </a:lnTo>
                    <a:lnTo>
                      <a:pt x="3666" y="1241"/>
                    </a:lnTo>
                    <a:lnTo>
                      <a:pt x="3681" y="1284"/>
                    </a:lnTo>
                    <a:lnTo>
                      <a:pt x="3696" y="1329"/>
                    </a:lnTo>
                    <a:lnTo>
                      <a:pt x="3709" y="1374"/>
                    </a:lnTo>
                    <a:lnTo>
                      <a:pt x="3721" y="1418"/>
                    </a:lnTo>
                    <a:lnTo>
                      <a:pt x="3733" y="1463"/>
                    </a:lnTo>
                    <a:lnTo>
                      <a:pt x="3743" y="1509"/>
                    </a:lnTo>
                    <a:lnTo>
                      <a:pt x="3751" y="1556"/>
                    </a:lnTo>
                    <a:lnTo>
                      <a:pt x="3759" y="1602"/>
                    </a:lnTo>
                    <a:lnTo>
                      <a:pt x="3766" y="1650"/>
                    </a:lnTo>
                    <a:lnTo>
                      <a:pt x="3771" y="1696"/>
                    </a:lnTo>
                    <a:lnTo>
                      <a:pt x="3776" y="1744"/>
                    </a:lnTo>
                    <a:lnTo>
                      <a:pt x="3779" y="1792"/>
                    </a:lnTo>
                    <a:lnTo>
                      <a:pt x="3781" y="1842"/>
                    </a:lnTo>
                    <a:lnTo>
                      <a:pt x="3781" y="18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56"/>
              <p:cNvSpPr>
                <a:spLocks/>
              </p:cNvSpPr>
              <p:nvPr/>
            </p:nvSpPr>
            <p:spPr bwMode="auto">
              <a:xfrm>
                <a:off x="3978166" y="3237504"/>
                <a:ext cx="765594" cy="734462"/>
              </a:xfrm>
              <a:custGeom>
                <a:avLst/>
                <a:gdLst>
                  <a:gd name="T0" fmla="*/ 1065 w 2657"/>
                  <a:gd name="T1" fmla="*/ 53 h 2549"/>
                  <a:gd name="T2" fmla="*/ 840 w 2657"/>
                  <a:gd name="T3" fmla="*/ 182 h 2549"/>
                  <a:gd name="T4" fmla="*/ 634 w 2657"/>
                  <a:gd name="T5" fmla="*/ 339 h 2549"/>
                  <a:gd name="T6" fmla="*/ 452 w 2657"/>
                  <a:gd name="T7" fmla="*/ 523 h 2549"/>
                  <a:gd name="T8" fmla="*/ 297 w 2657"/>
                  <a:gd name="T9" fmla="*/ 732 h 2549"/>
                  <a:gd name="T10" fmla="*/ 171 w 2657"/>
                  <a:gd name="T11" fmla="*/ 958 h 2549"/>
                  <a:gd name="T12" fmla="*/ 76 w 2657"/>
                  <a:gd name="T13" fmla="*/ 1205 h 2549"/>
                  <a:gd name="T14" fmla="*/ 17 w 2657"/>
                  <a:gd name="T15" fmla="*/ 1466 h 2549"/>
                  <a:gd name="T16" fmla="*/ 949 w 2657"/>
                  <a:gd name="T17" fmla="*/ 2549 h 2549"/>
                  <a:gd name="T18" fmla="*/ 937 w 2657"/>
                  <a:gd name="T19" fmla="*/ 2521 h 2549"/>
                  <a:gd name="T20" fmla="*/ 937 w 2657"/>
                  <a:gd name="T21" fmla="*/ 2512 h 2549"/>
                  <a:gd name="T22" fmla="*/ 942 w 2657"/>
                  <a:gd name="T23" fmla="*/ 2488 h 2549"/>
                  <a:gd name="T24" fmla="*/ 972 w 2657"/>
                  <a:gd name="T25" fmla="*/ 2454 h 2549"/>
                  <a:gd name="T26" fmla="*/ 1027 w 2657"/>
                  <a:gd name="T27" fmla="*/ 1890 h 2549"/>
                  <a:gd name="T28" fmla="*/ 1015 w 2657"/>
                  <a:gd name="T29" fmla="*/ 1878 h 2549"/>
                  <a:gd name="T30" fmla="*/ 1012 w 2657"/>
                  <a:gd name="T31" fmla="*/ 1874 h 2549"/>
                  <a:gd name="T32" fmla="*/ 1007 w 2657"/>
                  <a:gd name="T33" fmla="*/ 1862 h 2549"/>
                  <a:gd name="T34" fmla="*/ 1005 w 2657"/>
                  <a:gd name="T35" fmla="*/ 1726 h 2549"/>
                  <a:gd name="T36" fmla="*/ 1008 w 2657"/>
                  <a:gd name="T37" fmla="*/ 1706 h 2549"/>
                  <a:gd name="T38" fmla="*/ 1037 w 2657"/>
                  <a:gd name="T39" fmla="*/ 1678 h 2549"/>
                  <a:gd name="T40" fmla="*/ 1315 w 2657"/>
                  <a:gd name="T41" fmla="*/ 1569 h 2549"/>
                  <a:gd name="T42" fmla="*/ 1297 w 2657"/>
                  <a:gd name="T43" fmla="*/ 1547 h 2549"/>
                  <a:gd name="T44" fmla="*/ 1285 w 2657"/>
                  <a:gd name="T45" fmla="*/ 1503 h 2549"/>
                  <a:gd name="T46" fmla="*/ 1292 w 2657"/>
                  <a:gd name="T47" fmla="*/ 1468 h 2549"/>
                  <a:gd name="T48" fmla="*/ 1338 w 2657"/>
                  <a:gd name="T49" fmla="*/ 1422 h 2549"/>
                  <a:gd name="T50" fmla="*/ 1389 w 2657"/>
                  <a:gd name="T51" fmla="*/ 1415 h 2549"/>
                  <a:gd name="T52" fmla="*/ 1431 w 2657"/>
                  <a:gd name="T53" fmla="*/ 1435 h 2549"/>
                  <a:gd name="T54" fmla="*/ 1983 w 2657"/>
                  <a:gd name="T55" fmla="*/ 1675 h 2549"/>
                  <a:gd name="T56" fmla="*/ 1540 w 2657"/>
                  <a:gd name="T57" fmla="*/ 1226 h 2549"/>
                  <a:gd name="T58" fmla="*/ 1527 w 2657"/>
                  <a:gd name="T59" fmla="*/ 1173 h 2549"/>
                  <a:gd name="T60" fmla="*/ 1530 w 2657"/>
                  <a:gd name="T61" fmla="*/ 1152 h 2549"/>
                  <a:gd name="T62" fmla="*/ 1546 w 2657"/>
                  <a:gd name="T63" fmla="*/ 1112 h 2549"/>
                  <a:gd name="T64" fmla="*/ 1575 w 2657"/>
                  <a:gd name="T65" fmla="*/ 1082 h 2549"/>
                  <a:gd name="T66" fmla="*/ 1614 w 2657"/>
                  <a:gd name="T67" fmla="*/ 1066 h 2549"/>
                  <a:gd name="T68" fmla="*/ 1656 w 2657"/>
                  <a:gd name="T69" fmla="*/ 1066 h 2549"/>
                  <a:gd name="T70" fmla="*/ 1707 w 2657"/>
                  <a:gd name="T71" fmla="*/ 1089 h 2549"/>
                  <a:gd name="T72" fmla="*/ 1722 w 2657"/>
                  <a:gd name="T73" fmla="*/ 1104 h 2549"/>
                  <a:gd name="T74" fmla="*/ 1962 w 2657"/>
                  <a:gd name="T75" fmla="*/ 1301 h 2549"/>
                  <a:gd name="T76" fmla="*/ 1532 w 2657"/>
                  <a:gd name="T77" fmla="*/ 829 h 2549"/>
                  <a:gd name="T78" fmla="*/ 1523 w 2657"/>
                  <a:gd name="T79" fmla="*/ 808 h 2549"/>
                  <a:gd name="T80" fmla="*/ 1523 w 2657"/>
                  <a:gd name="T81" fmla="*/ 801 h 2549"/>
                  <a:gd name="T82" fmla="*/ 1540 w 2657"/>
                  <a:gd name="T83" fmla="*/ 760 h 2549"/>
                  <a:gd name="T84" fmla="*/ 1580 w 2657"/>
                  <a:gd name="T85" fmla="*/ 743 h 2549"/>
                  <a:gd name="T86" fmla="*/ 1608 w 2657"/>
                  <a:gd name="T87" fmla="*/ 751 h 2549"/>
                  <a:gd name="T88" fmla="*/ 1624 w 2657"/>
                  <a:gd name="T89" fmla="*/ 765 h 2549"/>
                  <a:gd name="T90" fmla="*/ 2359 w 2657"/>
                  <a:gd name="T91" fmla="*/ 1471 h 2549"/>
                  <a:gd name="T92" fmla="*/ 2396 w 2657"/>
                  <a:gd name="T93" fmla="*/ 1468 h 2549"/>
                  <a:gd name="T94" fmla="*/ 2444 w 2657"/>
                  <a:gd name="T95" fmla="*/ 1496 h 2549"/>
                  <a:gd name="T96" fmla="*/ 2040 w 2657"/>
                  <a:gd name="T97" fmla="*/ 1058 h 2549"/>
                  <a:gd name="T98" fmla="*/ 2023 w 2657"/>
                  <a:gd name="T99" fmla="*/ 1038 h 2549"/>
                  <a:gd name="T100" fmla="*/ 2013 w 2657"/>
                  <a:gd name="T101" fmla="*/ 1003 h 2549"/>
                  <a:gd name="T102" fmla="*/ 2020 w 2657"/>
                  <a:gd name="T103" fmla="*/ 975 h 2549"/>
                  <a:gd name="T104" fmla="*/ 2058 w 2657"/>
                  <a:gd name="T105" fmla="*/ 937 h 2549"/>
                  <a:gd name="T106" fmla="*/ 2086 w 2657"/>
                  <a:gd name="T107" fmla="*/ 930 h 2549"/>
                  <a:gd name="T108" fmla="*/ 2113 w 2657"/>
                  <a:gd name="T109" fmla="*/ 935 h 2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57" h="2549">
                    <a:moveTo>
                      <a:pt x="1186" y="0"/>
                    </a:moveTo>
                    <a:lnTo>
                      <a:pt x="1186" y="0"/>
                    </a:lnTo>
                    <a:lnTo>
                      <a:pt x="1124" y="25"/>
                    </a:lnTo>
                    <a:lnTo>
                      <a:pt x="1065" y="53"/>
                    </a:lnTo>
                    <a:lnTo>
                      <a:pt x="1007" y="83"/>
                    </a:lnTo>
                    <a:lnTo>
                      <a:pt x="951" y="114"/>
                    </a:lnTo>
                    <a:lnTo>
                      <a:pt x="894" y="147"/>
                    </a:lnTo>
                    <a:lnTo>
                      <a:pt x="840" y="182"/>
                    </a:lnTo>
                    <a:lnTo>
                      <a:pt x="785" y="219"/>
                    </a:lnTo>
                    <a:lnTo>
                      <a:pt x="734" y="257"/>
                    </a:lnTo>
                    <a:lnTo>
                      <a:pt x="682" y="298"/>
                    </a:lnTo>
                    <a:lnTo>
                      <a:pt x="634" y="339"/>
                    </a:lnTo>
                    <a:lnTo>
                      <a:pt x="586" y="384"/>
                    </a:lnTo>
                    <a:lnTo>
                      <a:pt x="540" y="429"/>
                    </a:lnTo>
                    <a:lnTo>
                      <a:pt x="495" y="475"/>
                    </a:lnTo>
                    <a:lnTo>
                      <a:pt x="452" y="523"/>
                    </a:lnTo>
                    <a:lnTo>
                      <a:pt x="411" y="573"/>
                    </a:lnTo>
                    <a:lnTo>
                      <a:pt x="371" y="624"/>
                    </a:lnTo>
                    <a:lnTo>
                      <a:pt x="333" y="677"/>
                    </a:lnTo>
                    <a:lnTo>
                      <a:pt x="297" y="732"/>
                    </a:lnTo>
                    <a:lnTo>
                      <a:pt x="262" y="786"/>
                    </a:lnTo>
                    <a:lnTo>
                      <a:pt x="230" y="842"/>
                    </a:lnTo>
                    <a:lnTo>
                      <a:pt x="199" y="900"/>
                    </a:lnTo>
                    <a:lnTo>
                      <a:pt x="171" y="958"/>
                    </a:lnTo>
                    <a:lnTo>
                      <a:pt x="144" y="1018"/>
                    </a:lnTo>
                    <a:lnTo>
                      <a:pt x="120" y="1079"/>
                    </a:lnTo>
                    <a:lnTo>
                      <a:pt x="96" y="1142"/>
                    </a:lnTo>
                    <a:lnTo>
                      <a:pt x="76" y="1205"/>
                    </a:lnTo>
                    <a:lnTo>
                      <a:pt x="58" y="1268"/>
                    </a:lnTo>
                    <a:lnTo>
                      <a:pt x="42" y="1334"/>
                    </a:lnTo>
                    <a:lnTo>
                      <a:pt x="28" y="1399"/>
                    </a:lnTo>
                    <a:lnTo>
                      <a:pt x="17" y="1466"/>
                    </a:lnTo>
                    <a:lnTo>
                      <a:pt x="7" y="1533"/>
                    </a:lnTo>
                    <a:lnTo>
                      <a:pt x="0" y="1600"/>
                    </a:lnTo>
                    <a:lnTo>
                      <a:pt x="949" y="2549"/>
                    </a:lnTo>
                    <a:lnTo>
                      <a:pt x="949" y="2549"/>
                    </a:lnTo>
                    <a:lnTo>
                      <a:pt x="942" y="2536"/>
                    </a:lnTo>
                    <a:lnTo>
                      <a:pt x="937" y="2521"/>
                    </a:lnTo>
                    <a:lnTo>
                      <a:pt x="937" y="2521"/>
                    </a:lnTo>
                    <a:lnTo>
                      <a:pt x="937" y="2521"/>
                    </a:lnTo>
                    <a:lnTo>
                      <a:pt x="937" y="2521"/>
                    </a:lnTo>
                    <a:lnTo>
                      <a:pt x="937" y="2521"/>
                    </a:lnTo>
                    <a:lnTo>
                      <a:pt x="937" y="2521"/>
                    </a:lnTo>
                    <a:lnTo>
                      <a:pt x="937" y="2512"/>
                    </a:lnTo>
                    <a:lnTo>
                      <a:pt x="937" y="2504"/>
                    </a:lnTo>
                    <a:lnTo>
                      <a:pt x="939" y="2496"/>
                    </a:lnTo>
                    <a:lnTo>
                      <a:pt x="942" y="2488"/>
                    </a:lnTo>
                    <a:lnTo>
                      <a:pt x="942" y="2488"/>
                    </a:lnTo>
                    <a:lnTo>
                      <a:pt x="942" y="2488"/>
                    </a:lnTo>
                    <a:lnTo>
                      <a:pt x="949" y="2474"/>
                    </a:lnTo>
                    <a:lnTo>
                      <a:pt x="960" y="2463"/>
                    </a:lnTo>
                    <a:lnTo>
                      <a:pt x="972" y="2454"/>
                    </a:lnTo>
                    <a:lnTo>
                      <a:pt x="985" y="2449"/>
                    </a:lnTo>
                    <a:lnTo>
                      <a:pt x="1085" y="2214"/>
                    </a:lnTo>
                    <a:lnTo>
                      <a:pt x="1085" y="1948"/>
                    </a:lnTo>
                    <a:lnTo>
                      <a:pt x="1027" y="1890"/>
                    </a:lnTo>
                    <a:lnTo>
                      <a:pt x="1025" y="1888"/>
                    </a:lnTo>
                    <a:lnTo>
                      <a:pt x="1025" y="1888"/>
                    </a:lnTo>
                    <a:lnTo>
                      <a:pt x="1025" y="1888"/>
                    </a:lnTo>
                    <a:lnTo>
                      <a:pt x="1015" y="1878"/>
                    </a:lnTo>
                    <a:lnTo>
                      <a:pt x="1015" y="1878"/>
                    </a:lnTo>
                    <a:lnTo>
                      <a:pt x="1013" y="1877"/>
                    </a:lnTo>
                    <a:lnTo>
                      <a:pt x="1013" y="1877"/>
                    </a:lnTo>
                    <a:lnTo>
                      <a:pt x="1012" y="1874"/>
                    </a:lnTo>
                    <a:lnTo>
                      <a:pt x="1012" y="1874"/>
                    </a:lnTo>
                    <a:lnTo>
                      <a:pt x="1008" y="1865"/>
                    </a:lnTo>
                    <a:lnTo>
                      <a:pt x="1008" y="1865"/>
                    </a:lnTo>
                    <a:lnTo>
                      <a:pt x="1007" y="1862"/>
                    </a:lnTo>
                    <a:lnTo>
                      <a:pt x="1007" y="1862"/>
                    </a:lnTo>
                    <a:lnTo>
                      <a:pt x="1005" y="1855"/>
                    </a:lnTo>
                    <a:lnTo>
                      <a:pt x="1005" y="1847"/>
                    </a:lnTo>
                    <a:lnTo>
                      <a:pt x="1005" y="1726"/>
                    </a:lnTo>
                    <a:lnTo>
                      <a:pt x="1005" y="1726"/>
                    </a:lnTo>
                    <a:lnTo>
                      <a:pt x="1005" y="1726"/>
                    </a:lnTo>
                    <a:lnTo>
                      <a:pt x="1005" y="1716"/>
                    </a:lnTo>
                    <a:lnTo>
                      <a:pt x="1008" y="1706"/>
                    </a:lnTo>
                    <a:lnTo>
                      <a:pt x="1013" y="1698"/>
                    </a:lnTo>
                    <a:lnTo>
                      <a:pt x="1020" y="1690"/>
                    </a:lnTo>
                    <a:lnTo>
                      <a:pt x="1027" y="1683"/>
                    </a:lnTo>
                    <a:lnTo>
                      <a:pt x="1037" y="1678"/>
                    </a:lnTo>
                    <a:lnTo>
                      <a:pt x="1045" y="1677"/>
                    </a:lnTo>
                    <a:lnTo>
                      <a:pt x="1056" y="1675"/>
                    </a:lnTo>
                    <a:lnTo>
                      <a:pt x="1421" y="1675"/>
                    </a:lnTo>
                    <a:lnTo>
                      <a:pt x="1315" y="1569"/>
                    </a:lnTo>
                    <a:lnTo>
                      <a:pt x="1306" y="1561"/>
                    </a:lnTo>
                    <a:lnTo>
                      <a:pt x="1305" y="1559"/>
                    </a:lnTo>
                    <a:lnTo>
                      <a:pt x="1305" y="1559"/>
                    </a:lnTo>
                    <a:lnTo>
                      <a:pt x="1297" y="1547"/>
                    </a:lnTo>
                    <a:lnTo>
                      <a:pt x="1290" y="1534"/>
                    </a:lnTo>
                    <a:lnTo>
                      <a:pt x="1287" y="1519"/>
                    </a:lnTo>
                    <a:lnTo>
                      <a:pt x="1285" y="1503"/>
                    </a:lnTo>
                    <a:lnTo>
                      <a:pt x="1285" y="1503"/>
                    </a:lnTo>
                    <a:lnTo>
                      <a:pt x="1285" y="1503"/>
                    </a:lnTo>
                    <a:lnTo>
                      <a:pt x="1285" y="1503"/>
                    </a:lnTo>
                    <a:lnTo>
                      <a:pt x="1287" y="1485"/>
                    </a:lnTo>
                    <a:lnTo>
                      <a:pt x="1292" y="1468"/>
                    </a:lnTo>
                    <a:lnTo>
                      <a:pt x="1300" y="1453"/>
                    </a:lnTo>
                    <a:lnTo>
                      <a:pt x="1310" y="1440"/>
                    </a:lnTo>
                    <a:lnTo>
                      <a:pt x="1323" y="1430"/>
                    </a:lnTo>
                    <a:lnTo>
                      <a:pt x="1338" y="1422"/>
                    </a:lnTo>
                    <a:lnTo>
                      <a:pt x="1356" y="1417"/>
                    </a:lnTo>
                    <a:lnTo>
                      <a:pt x="1373" y="1413"/>
                    </a:lnTo>
                    <a:lnTo>
                      <a:pt x="1373" y="1413"/>
                    </a:lnTo>
                    <a:lnTo>
                      <a:pt x="1389" y="1415"/>
                    </a:lnTo>
                    <a:lnTo>
                      <a:pt x="1404" y="1420"/>
                    </a:lnTo>
                    <a:lnTo>
                      <a:pt x="1417" y="1427"/>
                    </a:lnTo>
                    <a:lnTo>
                      <a:pt x="1431" y="1435"/>
                    </a:lnTo>
                    <a:lnTo>
                      <a:pt x="1431" y="1435"/>
                    </a:lnTo>
                    <a:lnTo>
                      <a:pt x="1439" y="1443"/>
                    </a:lnTo>
                    <a:lnTo>
                      <a:pt x="1671" y="1675"/>
                    </a:lnTo>
                    <a:lnTo>
                      <a:pt x="1861" y="1675"/>
                    </a:lnTo>
                    <a:lnTo>
                      <a:pt x="1983" y="1675"/>
                    </a:lnTo>
                    <a:lnTo>
                      <a:pt x="1570" y="1261"/>
                    </a:lnTo>
                    <a:lnTo>
                      <a:pt x="1550" y="1241"/>
                    </a:lnTo>
                    <a:lnTo>
                      <a:pt x="1550" y="1241"/>
                    </a:lnTo>
                    <a:lnTo>
                      <a:pt x="1540" y="1226"/>
                    </a:lnTo>
                    <a:lnTo>
                      <a:pt x="1533" y="1210"/>
                    </a:lnTo>
                    <a:lnTo>
                      <a:pt x="1528" y="1193"/>
                    </a:lnTo>
                    <a:lnTo>
                      <a:pt x="1527" y="1173"/>
                    </a:lnTo>
                    <a:lnTo>
                      <a:pt x="1527" y="1173"/>
                    </a:lnTo>
                    <a:lnTo>
                      <a:pt x="1527" y="1173"/>
                    </a:lnTo>
                    <a:lnTo>
                      <a:pt x="1527" y="1173"/>
                    </a:lnTo>
                    <a:lnTo>
                      <a:pt x="1528" y="1164"/>
                    </a:lnTo>
                    <a:lnTo>
                      <a:pt x="1530" y="1152"/>
                    </a:lnTo>
                    <a:lnTo>
                      <a:pt x="1532" y="1142"/>
                    </a:lnTo>
                    <a:lnTo>
                      <a:pt x="1535" y="1132"/>
                    </a:lnTo>
                    <a:lnTo>
                      <a:pt x="1540" y="1122"/>
                    </a:lnTo>
                    <a:lnTo>
                      <a:pt x="1546" y="1112"/>
                    </a:lnTo>
                    <a:lnTo>
                      <a:pt x="1551" y="1104"/>
                    </a:lnTo>
                    <a:lnTo>
                      <a:pt x="1560" y="1096"/>
                    </a:lnTo>
                    <a:lnTo>
                      <a:pt x="1566" y="1089"/>
                    </a:lnTo>
                    <a:lnTo>
                      <a:pt x="1575" y="1082"/>
                    </a:lnTo>
                    <a:lnTo>
                      <a:pt x="1585" y="1077"/>
                    </a:lnTo>
                    <a:lnTo>
                      <a:pt x="1594" y="1072"/>
                    </a:lnTo>
                    <a:lnTo>
                      <a:pt x="1604" y="1069"/>
                    </a:lnTo>
                    <a:lnTo>
                      <a:pt x="1614" y="1066"/>
                    </a:lnTo>
                    <a:lnTo>
                      <a:pt x="1626" y="1064"/>
                    </a:lnTo>
                    <a:lnTo>
                      <a:pt x="1638" y="1064"/>
                    </a:lnTo>
                    <a:lnTo>
                      <a:pt x="1638" y="1064"/>
                    </a:lnTo>
                    <a:lnTo>
                      <a:pt x="1656" y="1066"/>
                    </a:lnTo>
                    <a:lnTo>
                      <a:pt x="1674" y="1071"/>
                    </a:lnTo>
                    <a:lnTo>
                      <a:pt x="1692" y="1079"/>
                    </a:lnTo>
                    <a:lnTo>
                      <a:pt x="1707" y="1089"/>
                    </a:lnTo>
                    <a:lnTo>
                      <a:pt x="1707" y="1089"/>
                    </a:lnTo>
                    <a:lnTo>
                      <a:pt x="1710" y="1092"/>
                    </a:lnTo>
                    <a:lnTo>
                      <a:pt x="1719" y="1102"/>
                    </a:lnTo>
                    <a:lnTo>
                      <a:pt x="1719" y="1102"/>
                    </a:lnTo>
                    <a:lnTo>
                      <a:pt x="1722" y="1104"/>
                    </a:lnTo>
                    <a:lnTo>
                      <a:pt x="1937" y="1321"/>
                    </a:lnTo>
                    <a:lnTo>
                      <a:pt x="1937" y="1321"/>
                    </a:lnTo>
                    <a:lnTo>
                      <a:pt x="1949" y="1309"/>
                    </a:lnTo>
                    <a:lnTo>
                      <a:pt x="1962" y="1301"/>
                    </a:lnTo>
                    <a:lnTo>
                      <a:pt x="1977" y="1294"/>
                    </a:lnTo>
                    <a:lnTo>
                      <a:pt x="1992" y="1289"/>
                    </a:lnTo>
                    <a:lnTo>
                      <a:pt x="1551" y="849"/>
                    </a:lnTo>
                    <a:lnTo>
                      <a:pt x="1532" y="829"/>
                    </a:lnTo>
                    <a:lnTo>
                      <a:pt x="1532" y="829"/>
                    </a:lnTo>
                    <a:lnTo>
                      <a:pt x="1528" y="823"/>
                    </a:lnTo>
                    <a:lnTo>
                      <a:pt x="1525" y="816"/>
                    </a:lnTo>
                    <a:lnTo>
                      <a:pt x="1523" y="808"/>
                    </a:lnTo>
                    <a:lnTo>
                      <a:pt x="1523" y="801"/>
                    </a:lnTo>
                    <a:lnTo>
                      <a:pt x="1523" y="801"/>
                    </a:lnTo>
                    <a:lnTo>
                      <a:pt x="1523" y="801"/>
                    </a:lnTo>
                    <a:lnTo>
                      <a:pt x="1523" y="801"/>
                    </a:lnTo>
                    <a:lnTo>
                      <a:pt x="1525" y="789"/>
                    </a:lnTo>
                    <a:lnTo>
                      <a:pt x="1528" y="778"/>
                    </a:lnTo>
                    <a:lnTo>
                      <a:pt x="1533" y="768"/>
                    </a:lnTo>
                    <a:lnTo>
                      <a:pt x="1540" y="760"/>
                    </a:lnTo>
                    <a:lnTo>
                      <a:pt x="1548" y="753"/>
                    </a:lnTo>
                    <a:lnTo>
                      <a:pt x="1558" y="748"/>
                    </a:lnTo>
                    <a:lnTo>
                      <a:pt x="1568" y="745"/>
                    </a:lnTo>
                    <a:lnTo>
                      <a:pt x="1580" y="743"/>
                    </a:lnTo>
                    <a:lnTo>
                      <a:pt x="1580" y="743"/>
                    </a:lnTo>
                    <a:lnTo>
                      <a:pt x="1590" y="745"/>
                    </a:lnTo>
                    <a:lnTo>
                      <a:pt x="1599" y="746"/>
                    </a:lnTo>
                    <a:lnTo>
                      <a:pt x="1608" y="751"/>
                    </a:lnTo>
                    <a:lnTo>
                      <a:pt x="1616" y="756"/>
                    </a:lnTo>
                    <a:lnTo>
                      <a:pt x="1616" y="756"/>
                    </a:lnTo>
                    <a:lnTo>
                      <a:pt x="1624" y="765"/>
                    </a:lnTo>
                    <a:lnTo>
                      <a:pt x="1624" y="765"/>
                    </a:lnTo>
                    <a:lnTo>
                      <a:pt x="2339" y="1480"/>
                    </a:lnTo>
                    <a:lnTo>
                      <a:pt x="2339" y="1480"/>
                    </a:lnTo>
                    <a:lnTo>
                      <a:pt x="2349" y="1475"/>
                    </a:lnTo>
                    <a:lnTo>
                      <a:pt x="2359" y="1471"/>
                    </a:lnTo>
                    <a:lnTo>
                      <a:pt x="2371" y="1468"/>
                    </a:lnTo>
                    <a:lnTo>
                      <a:pt x="2382" y="1468"/>
                    </a:lnTo>
                    <a:lnTo>
                      <a:pt x="2382" y="1468"/>
                    </a:lnTo>
                    <a:lnTo>
                      <a:pt x="2396" y="1468"/>
                    </a:lnTo>
                    <a:lnTo>
                      <a:pt x="2409" y="1473"/>
                    </a:lnTo>
                    <a:lnTo>
                      <a:pt x="2422" y="1478"/>
                    </a:lnTo>
                    <a:lnTo>
                      <a:pt x="2432" y="1486"/>
                    </a:lnTo>
                    <a:lnTo>
                      <a:pt x="2444" y="1496"/>
                    </a:lnTo>
                    <a:lnTo>
                      <a:pt x="2622" y="1675"/>
                    </a:lnTo>
                    <a:lnTo>
                      <a:pt x="2657" y="1675"/>
                    </a:lnTo>
                    <a:lnTo>
                      <a:pt x="2041" y="1058"/>
                    </a:lnTo>
                    <a:lnTo>
                      <a:pt x="2040" y="1058"/>
                    </a:lnTo>
                    <a:lnTo>
                      <a:pt x="2030" y="1048"/>
                    </a:lnTo>
                    <a:lnTo>
                      <a:pt x="2030" y="1048"/>
                    </a:lnTo>
                    <a:lnTo>
                      <a:pt x="2030" y="1048"/>
                    </a:lnTo>
                    <a:lnTo>
                      <a:pt x="2023" y="1038"/>
                    </a:lnTo>
                    <a:lnTo>
                      <a:pt x="2018" y="1026"/>
                    </a:lnTo>
                    <a:lnTo>
                      <a:pt x="2015" y="1015"/>
                    </a:lnTo>
                    <a:lnTo>
                      <a:pt x="2013" y="1003"/>
                    </a:lnTo>
                    <a:lnTo>
                      <a:pt x="2013" y="1003"/>
                    </a:lnTo>
                    <a:lnTo>
                      <a:pt x="2013" y="1003"/>
                    </a:lnTo>
                    <a:lnTo>
                      <a:pt x="2013" y="1003"/>
                    </a:lnTo>
                    <a:lnTo>
                      <a:pt x="2015" y="988"/>
                    </a:lnTo>
                    <a:lnTo>
                      <a:pt x="2020" y="975"/>
                    </a:lnTo>
                    <a:lnTo>
                      <a:pt x="2027" y="962"/>
                    </a:lnTo>
                    <a:lnTo>
                      <a:pt x="2035" y="952"/>
                    </a:lnTo>
                    <a:lnTo>
                      <a:pt x="2046" y="943"/>
                    </a:lnTo>
                    <a:lnTo>
                      <a:pt x="2058" y="937"/>
                    </a:lnTo>
                    <a:lnTo>
                      <a:pt x="2071" y="932"/>
                    </a:lnTo>
                    <a:lnTo>
                      <a:pt x="2086" y="930"/>
                    </a:lnTo>
                    <a:lnTo>
                      <a:pt x="2086" y="930"/>
                    </a:lnTo>
                    <a:lnTo>
                      <a:pt x="2086" y="930"/>
                    </a:lnTo>
                    <a:lnTo>
                      <a:pt x="2086" y="930"/>
                    </a:lnTo>
                    <a:lnTo>
                      <a:pt x="2086" y="930"/>
                    </a:lnTo>
                    <a:lnTo>
                      <a:pt x="2099" y="932"/>
                    </a:lnTo>
                    <a:lnTo>
                      <a:pt x="2113" y="935"/>
                    </a:lnTo>
                    <a:lnTo>
                      <a:pt x="2124" y="942"/>
                    </a:lnTo>
                    <a:lnTo>
                      <a:pt x="2134" y="948"/>
                    </a:lnTo>
                    <a:lnTo>
                      <a:pt x="11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8"/>
              <p:cNvSpPr>
                <a:spLocks/>
              </p:cNvSpPr>
              <p:nvPr/>
            </p:nvSpPr>
            <p:spPr bwMode="auto">
              <a:xfrm>
                <a:off x="4247969" y="3451962"/>
                <a:ext cx="779430" cy="834774"/>
              </a:xfrm>
              <a:custGeom>
                <a:avLst/>
                <a:gdLst>
                  <a:gd name="T0" fmla="*/ 621 w 2704"/>
                  <a:gd name="T1" fmla="*/ 5 h 2896"/>
                  <a:gd name="T2" fmla="*/ 591 w 2704"/>
                  <a:gd name="T3" fmla="*/ 35 h 2896"/>
                  <a:gd name="T4" fmla="*/ 586 w 2704"/>
                  <a:gd name="T5" fmla="*/ 65 h 2896"/>
                  <a:gd name="T6" fmla="*/ 614 w 2704"/>
                  <a:gd name="T7" fmla="*/ 106 h 2896"/>
                  <a:gd name="T8" fmla="*/ 1040 w 2704"/>
                  <a:gd name="T9" fmla="*/ 551 h 2896"/>
                  <a:gd name="T10" fmla="*/ 785 w 2704"/>
                  <a:gd name="T11" fmla="*/ 361 h 2896"/>
                  <a:gd name="T12" fmla="*/ 773 w 2704"/>
                  <a:gd name="T13" fmla="*/ 349 h 2896"/>
                  <a:gd name="T14" fmla="*/ 737 w 2704"/>
                  <a:gd name="T15" fmla="*/ 328 h 2896"/>
                  <a:gd name="T16" fmla="*/ 689 w 2704"/>
                  <a:gd name="T17" fmla="*/ 321 h 2896"/>
                  <a:gd name="T18" fmla="*/ 648 w 2704"/>
                  <a:gd name="T19" fmla="*/ 334 h 2896"/>
                  <a:gd name="T20" fmla="*/ 614 w 2704"/>
                  <a:gd name="T21" fmla="*/ 361 h 2896"/>
                  <a:gd name="T22" fmla="*/ 595 w 2704"/>
                  <a:gd name="T23" fmla="*/ 399 h 2896"/>
                  <a:gd name="T24" fmla="*/ 590 w 2704"/>
                  <a:gd name="T25" fmla="*/ 430 h 2896"/>
                  <a:gd name="T26" fmla="*/ 613 w 2704"/>
                  <a:gd name="T27" fmla="*/ 498 h 2896"/>
                  <a:gd name="T28" fmla="*/ 734 w 2704"/>
                  <a:gd name="T29" fmla="*/ 932 h 2896"/>
                  <a:gd name="T30" fmla="*/ 494 w 2704"/>
                  <a:gd name="T31" fmla="*/ 692 h 2896"/>
                  <a:gd name="T32" fmla="*/ 436 w 2704"/>
                  <a:gd name="T33" fmla="*/ 670 h 2896"/>
                  <a:gd name="T34" fmla="*/ 386 w 2704"/>
                  <a:gd name="T35" fmla="*/ 687 h 2896"/>
                  <a:gd name="T36" fmla="*/ 350 w 2704"/>
                  <a:gd name="T37" fmla="*/ 742 h 2896"/>
                  <a:gd name="T38" fmla="*/ 353 w 2704"/>
                  <a:gd name="T39" fmla="*/ 791 h 2896"/>
                  <a:gd name="T40" fmla="*/ 378 w 2704"/>
                  <a:gd name="T41" fmla="*/ 826 h 2896"/>
                  <a:gd name="T42" fmla="*/ 108 w 2704"/>
                  <a:gd name="T43" fmla="*/ 934 h 2896"/>
                  <a:gd name="T44" fmla="*/ 76 w 2704"/>
                  <a:gd name="T45" fmla="*/ 955 h 2896"/>
                  <a:gd name="T46" fmla="*/ 68 w 2704"/>
                  <a:gd name="T47" fmla="*/ 1104 h 2896"/>
                  <a:gd name="T48" fmla="*/ 70 w 2704"/>
                  <a:gd name="T49" fmla="*/ 1119 h 2896"/>
                  <a:gd name="T50" fmla="*/ 75 w 2704"/>
                  <a:gd name="T51" fmla="*/ 1131 h 2896"/>
                  <a:gd name="T52" fmla="*/ 78 w 2704"/>
                  <a:gd name="T53" fmla="*/ 1135 h 2896"/>
                  <a:gd name="T54" fmla="*/ 148 w 2704"/>
                  <a:gd name="T55" fmla="*/ 1205 h 2896"/>
                  <a:gd name="T56" fmla="*/ 35 w 2704"/>
                  <a:gd name="T57" fmla="*/ 1711 h 2896"/>
                  <a:gd name="T58" fmla="*/ 5 w 2704"/>
                  <a:gd name="T59" fmla="*/ 1745 h 2896"/>
                  <a:gd name="T60" fmla="*/ 0 w 2704"/>
                  <a:gd name="T61" fmla="*/ 1769 h 2896"/>
                  <a:gd name="T62" fmla="*/ 0 w 2704"/>
                  <a:gd name="T63" fmla="*/ 1778 h 2896"/>
                  <a:gd name="T64" fmla="*/ 12 w 2704"/>
                  <a:gd name="T65" fmla="*/ 1806 h 2896"/>
                  <a:gd name="T66" fmla="*/ 27 w 2704"/>
                  <a:gd name="T67" fmla="*/ 1821 h 2896"/>
                  <a:gd name="T68" fmla="*/ 1239 w 2704"/>
                  <a:gd name="T69" fmla="*/ 2880 h 2896"/>
                  <a:gd name="T70" fmla="*/ 1498 w 2704"/>
                  <a:gd name="T71" fmla="*/ 2820 h 2896"/>
                  <a:gd name="T72" fmla="*/ 1745 w 2704"/>
                  <a:gd name="T73" fmla="*/ 2726 h 2896"/>
                  <a:gd name="T74" fmla="*/ 1974 w 2704"/>
                  <a:gd name="T75" fmla="*/ 2600 h 2896"/>
                  <a:gd name="T76" fmla="*/ 2180 w 2704"/>
                  <a:gd name="T77" fmla="*/ 2445 h 2896"/>
                  <a:gd name="T78" fmla="*/ 2364 w 2704"/>
                  <a:gd name="T79" fmla="*/ 2264 h 2896"/>
                  <a:gd name="T80" fmla="*/ 2521 w 2704"/>
                  <a:gd name="T81" fmla="*/ 2059 h 2896"/>
                  <a:gd name="T82" fmla="*/ 2651 w 2704"/>
                  <a:gd name="T83" fmla="*/ 1832 h 2896"/>
                  <a:gd name="T84" fmla="*/ 1199 w 2704"/>
                  <a:gd name="T85" fmla="*/ 207 h 2896"/>
                  <a:gd name="T86" fmla="*/ 1199 w 2704"/>
                  <a:gd name="T87" fmla="*/ 207 h 2896"/>
                  <a:gd name="T88" fmla="*/ 1149 w 2704"/>
                  <a:gd name="T89" fmla="*/ 187 h 2896"/>
                  <a:gd name="T90" fmla="*/ 1149 w 2704"/>
                  <a:gd name="T91" fmla="*/ 187 h 2896"/>
                  <a:gd name="T92" fmla="*/ 1098 w 2704"/>
                  <a:gd name="T93" fmla="*/ 209 h 2896"/>
                  <a:gd name="T94" fmla="*/ 1076 w 2704"/>
                  <a:gd name="T95" fmla="*/ 260 h 2896"/>
                  <a:gd name="T96" fmla="*/ 1086 w 2704"/>
                  <a:gd name="T97" fmla="*/ 295 h 2896"/>
                  <a:gd name="T98" fmla="*/ 1104 w 2704"/>
                  <a:gd name="T99" fmla="*/ 315 h 2896"/>
                  <a:gd name="T100" fmla="*/ 1495 w 2704"/>
                  <a:gd name="T101" fmla="*/ 743 h 2896"/>
                  <a:gd name="T102" fmla="*/ 1459 w 2704"/>
                  <a:gd name="T103" fmla="*/ 725 h 2896"/>
                  <a:gd name="T104" fmla="*/ 1422 w 2704"/>
                  <a:gd name="T105" fmla="*/ 728 h 2896"/>
                  <a:gd name="T106" fmla="*/ 687 w 2704"/>
                  <a:gd name="T107" fmla="*/ 22 h 2896"/>
                  <a:gd name="T108" fmla="*/ 671 w 2704"/>
                  <a:gd name="T109" fmla="*/ 8 h 2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704" h="2896">
                    <a:moveTo>
                      <a:pt x="643" y="0"/>
                    </a:moveTo>
                    <a:lnTo>
                      <a:pt x="643" y="0"/>
                    </a:lnTo>
                    <a:lnTo>
                      <a:pt x="631" y="2"/>
                    </a:lnTo>
                    <a:lnTo>
                      <a:pt x="621" y="5"/>
                    </a:lnTo>
                    <a:lnTo>
                      <a:pt x="611" y="10"/>
                    </a:lnTo>
                    <a:lnTo>
                      <a:pt x="603" y="17"/>
                    </a:lnTo>
                    <a:lnTo>
                      <a:pt x="596" y="25"/>
                    </a:lnTo>
                    <a:lnTo>
                      <a:pt x="591" y="35"/>
                    </a:lnTo>
                    <a:lnTo>
                      <a:pt x="588" y="46"/>
                    </a:lnTo>
                    <a:lnTo>
                      <a:pt x="586" y="58"/>
                    </a:lnTo>
                    <a:lnTo>
                      <a:pt x="586" y="58"/>
                    </a:lnTo>
                    <a:lnTo>
                      <a:pt x="586" y="65"/>
                    </a:lnTo>
                    <a:lnTo>
                      <a:pt x="588" y="73"/>
                    </a:lnTo>
                    <a:lnTo>
                      <a:pt x="591" y="80"/>
                    </a:lnTo>
                    <a:lnTo>
                      <a:pt x="595" y="86"/>
                    </a:lnTo>
                    <a:lnTo>
                      <a:pt x="614" y="106"/>
                    </a:lnTo>
                    <a:lnTo>
                      <a:pt x="1055" y="546"/>
                    </a:lnTo>
                    <a:lnTo>
                      <a:pt x="1055" y="546"/>
                    </a:lnTo>
                    <a:lnTo>
                      <a:pt x="1055" y="546"/>
                    </a:lnTo>
                    <a:lnTo>
                      <a:pt x="1040" y="551"/>
                    </a:lnTo>
                    <a:lnTo>
                      <a:pt x="1025" y="558"/>
                    </a:lnTo>
                    <a:lnTo>
                      <a:pt x="1012" y="566"/>
                    </a:lnTo>
                    <a:lnTo>
                      <a:pt x="1000" y="578"/>
                    </a:lnTo>
                    <a:lnTo>
                      <a:pt x="785" y="361"/>
                    </a:lnTo>
                    <a:lnTo>
                      <a:pt x="785" y="361"/>
                    </a:lnTo>
                    <a:lnTo>
                      <a:pt x="782" y="359"/>
                    </a:lnTo>
                    <a:lnTo>
                      <a:pt x="773" y="349"/>
                    </a:lnTo>
                    <a:lnTo>
                      <a:pt x="773" y="349"/>
                    </a:lnTo>
                    <a:lnTo>
                      <a:pt x="770" y="346"/>
                    </a:lnTo>
                    <a:lnTo>
                      <a:pt x="770" y="346"/>
                    </a:lnTo>
                    <a:lnTo>
                      <a:pt x="755" y="336"/>
                    </a:lnTo>
                    <a:lnTo>
                      <a:pt x="737" y="328"/>
                    </a:lnTo>
                    <a:lnTo>
                      <a:pt x="719" y="323"/>
                    </a:lnTo>
                    <a:lnTo>
                      <a:pt x="701" y="321"/>
                    </a:lnTo>
                    <a:lnTo>
                      <a:pt x="701" y="321"/>
                    </a:lnTo>
                    <a:lnTo>
                      <a:pt x="689" y="321"/>
                    </a:lnTo>
                    <a:lnTo>
                      <a:pt x="677" y="323"/>
                    </a:lnTo>
                    <a:lnTo>
                      <a:pt x="667" y="326"/>
                    </a:lnTo>
                    <a:lnTo>
                      <a:pt x="657" y="329"/>
                    </a:lnTo>
                    <a:lnTo>
                      <a:pt x="648" y="334"/>
                    </a:lnTo>
                    <a:lnTo>
                      <a:pt x="638" y="339"/>
                    </a:lnTo>
                    <a:lnTo>
                      <a:pt x="629" y="346"/>
                    </a:lnTo>
                    <a:lnTo>
                      <a:pt x="623" y="353"/>
                    </a:lnTo>
                    <a:lnTo>
                      <a:pt x="614" y="361"/>
                    </a:lnTo>
                    <a:lnTo>
                      <a:pt x="609" y="369"/>
                    </a:lnTo>
                    <a:lnTo>
                      <a:pt x="603" y="379"/>
                    </a:lnTo>
                    <a:lnTo>
                      <a:pt x="598" y="389"/>
                    </a:lnTo>
                    <a:lnTo>
                      <a:pt x="595" y="399"/>
                    </a:lnTo>
                    <a:lnTo>
                      <a:pt x="593" y="409"/>
                    </a:lnTo>
                    <a:lnTo>
                      <a:pt x="591" y="421"/>
                    </a:lnTo>
                    <a:lnTo>
                      <a:pt x="590" y="430"/>
                    </a:lnTo>
                    <a:lnTo>
                      <a:pt x="590" y="430"/>
                    </a:lnTo>
                    <a:lnTo>
                      <a:pt x="591" y="450"/>
                    </a:lnTo>
                    <a:lnTo>
                      <a:pt x="596" y="467"/>
                    </a:lnTo>
                    <a:lnTo>
                      <a:pt x="603" y="483"/>
                    </a:lnTo>
                    <a:lnTo>
                      <a:pt x="613" y="498"/>
                    </a:lnTo>
                    <a:lnTo>
                      <a:pt x="633" y="518"/>
                    </a:lnTo>
                    <a:lnTo>
                      <a:pt x="1046" y="932"/>
                    </a:lnTo>
                    <a:lnTo>
                      <a:pt x="924" y="932"/>
                    </a:lnTo>
                    <a:lnTo>
                      <a:pt x="734" y="932"/>
                    </a:lnTo>
                    <a:lnTo>
                      <a:pt x="502" y="700"/>
                    </a:lnTo>
                    <a:lnTo>
                      <a:pt x="494" y="692"/>
                    </a:lnTo>
                    <a:lnTo>
                      <a:pt x="494" y="692"/>
                    </a:lnTo>
                    <a:lnTo>
                      <a:pt x="494" y="692"/>
                    </a:lnTo>
                    <a:lnTo>
                      <a:pt x="480" y="684"/>
                    </a:lnTo>
                    <a:lnTo>
                      <a:pt x="467" y="677"/>
                    </a:lnTo>
                    <a:lnTo>
                      <a:pt x="452" y="672"/>
                    </a:lnTo>
                    <a:lnTo>
                      <a:pt x="436" y="670"/>
                    </a:lnTo>
                    <a:lnTo>
                      <a:pt x="436" y="670"/>
                    </a:lnTo>
                    <a:lnTo>
                      <a:pt x="419" y="674"/>
                    </a:lnTo>
                    <a:lnTo>
                      <a:pt x="401" y="679"/>
                    </a:lnTo>
                    <a:lnTo>
                      <a:pt x="386" y="687"/>
                    </a:lnTo>
                    <a:lnTo>
                      <a:pt x="373" y="697"/>
                    </a:lnTo>
                    <a:lnTo>
                      <a:pt x="363" y="710"/>
                    </a:lnTo>
                    <a:lnTo>
                      <a:pt x="355" y="725"/>
                    </a:lnTo>
                    <a:lnTo>
                      <a:pt x="350" y="742"/>
                    </a:lnTo>
                    <a:lnTo>
                      <a:pt x="348" y="760"/>
                    </a:lnTo>
                    <a:lnTo>
                      <a:pt x="348" y="760"/>
                    </a:lnTo>
                    <a:lnTo>
                      <a:pt x="350" y="776"/>
                    </a:lnTo>
                    <a:lnTo>
                      <a:pt x="353" y="791"/>
                    </a:lnTo>
                    <a:lnTo>
                      <a:pt x="360" y="804"/>
                    </a:lnTo>
                    <a:lnTo>
                      <a:pt x="368" y="816"/>
                    </a:lnTo>
                    <a:lnTo>
                      <a:pt x="369" y="818"/>
                    </a:lnTo>
                    <a:lnTo>
                      <a:pt x="378" y="826"/>
                    </a:lnTo>
                    <a:lnTo>
                      <a:pt x="484" y="932"/>
                    </a:lnTo>
                    <a:lnTo>
                      <a:pt x="119" y="932"/>
                    </a:lnTo>
                    <a:lnTo>
                      <a:pt x="119" y="932"/>
                    </a:lnTo>
                    <a:lnTo>
                      <a:pt x="108" y="934"/>
                    </a:lnTo>
                    <a:lnTo>
                      <a:pt x="100" y="935"/>
                    </a:lnTo>
                    <a:lnTo>
                      <a:pt x="90" y="940"/>
                    </a:lnTo>
                    <a:lnTo>
                      <a:pt x="83" y="947"/>
                    </a:lnTo>
                    <a:lnTo>
                      <a:pt x="76" y="955"/>
                    </a:lnTo>
                    <a:lnTo>
                      <a:pt x="71" y="963"/>
                    </a:lnTo>
                    <a:lnTo>
                      <a:pt x="68" y="973"/>
                    </a:lnTo>
                    <a:lnTo>
                      <a:pt x="68" y="983"/>
                    </a:lnTo>
                    <a:lnTo>
                      <a:pt x="68" y="1104"/>
                    </a:lnTo>
                    <a:lnTo>
                      <a:pt x="68" y="1104"/>
                    </a:lnTo>
                    <a:lnTo>
                      <a:pt x="68" y="1112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1" y="1122"/>
                    </a:lnTo>
                    <a:lnTo>
                      <a:pt x="71" y="1122"/>
                    </a:lnTo>
                    <a:lnTo>
                      <a:pt x="75" y="1131"/>
                    </a:lnTo>
                    <a:lnTo>
                      <a:pt x="75" y="1131"/>
                    </a:lnTo>
                    <a:lnTo>
                      <a:pt x="76" y="1134"/>
                    </a:lnTo>
                    <a:lnTo>
                      <a:pt x="78" y="1135"/>
                    </a:lnTo>
                    <a:lnTo>
                      <a:pt x="78" y="1135"/>
                    </a:lnTo>
                    <a:lnTo>
                      <a:pt x="78" y="1135"/>
                    </a:lnTo>
                    <a:lnTo>
                      <a:pt x="88" y="1145"/>
                    </a:lnTo>
                    <a:lnTo>
                      <a:pt x="88" y="1145"/>
                    </a:lnTo>
                    <a:lnTo>
                      <a:pt x="90" y="1147"/>
                    </a:lnTo>
                    <a:lnTo>
                      <a:pt x="148" y="1205"/>
                    </a:lnTo>
                    <a:lnTo>
                      <a:pt x="148" y="1471"/>
                    </a:lnTo>
                    <a:lnTo>
                      <a:pt x="48" y="1706"/>
                    </a:lnTo>
                    <a:lnTo>
                      <a:pt x="48" y="1706"/>
                    </a:lnTo>
                    <a:lnTo>
                      <a:pt x="35" y="1711"/>
                    </a:lnTo>
                    <a:lnTo>
                      <a:pt x="23" y="1720"/>
                    </a:lnTo>
                    <a:lnTo>
                      <a:pt x="12" y="1731"/>
                    </a:lnTo>
                    <a:lnTo>
                      <a:pt x="5" y="1745"/>
                    </a:lnTo>
                    <a:lnTo>
                      <a:pt x="5" y="1745"/>
                    </a:lnTo>
                    <a:lnTo>
                      <a:pt x="5" y="1745"/>
                    </a:lnTo>
                    <a:lnTo>
                      <a:pt x="2" y="1753"/>
                    </a:lnTo>
                    <a:lnTo>
                      <a:pt x="0" y="1761"/>
                    </a:lnTo>
                    <a:lnTo>
                      <a:pt x="0" y="1769"/>
                    </a:lnTo>
                    <a:lnTo>
                      <a:pt x="0" y="1778"/>
                    </a:lnTo>
                    <a:lnTo>
                      <a:pt x="0" y="1778"/>
                    </a:lnTo>
                    <a:lnTo>
                      <a:pt x="0" y="1778"/>
                    </a:lnTo>
                    <a:lnTo>
                      <a:pt x="0" y="1778"/>
                    </a:lnTo>
                    <a:lnTo>
                      <a:pt x="0" y="1778"/>
                    </a:lnTo>
                    <a:lnTo>
                      <a:pt x="0" y="1778"/>
                    </a:lnTo>
                    <a:lnTo>
                      <a:pt x="5" y="1793"/>
                    </a:lnTo>
                    <a:lnTo>
                      <a:pt x="12" y="1806"/>
                    </a:lnTo>
                    <a:lnTo>
                      <a:pt x="12" y="1806"/>
                    </a:lnTo>
                    <a:lnTo>
                      <a:pt x="12" y="1806"/>
                    </a:lnTo>
                    <a:lnTo>
                      <a:pt x="12" y="1806"/>
                    </a:lnTo>
                    <a:lnTo>
                      <a:pt x="27" y="1821"/>
                    </a:lnTo>
                    <a:lnTo>
                      <a:pt x="1103" y="2896"/>
                    </a:lnTo>
                    <a:lnTo>
                      <a:pt x="1103" y="2896"/>
                    </a:lnTo>
                    <a:lnTo>
                      <a:pt x="1171" y="2890"/>
                    </a:lnTo>
                    <a:lnTo>
                      <a:pt x="1239" y="2880"/>
                    </a:lnTo>
                    <a:lnTo>
                      <a:pt x="1305" y="2868"/>
                    </a:lnTo>
                    <a:lnTo>
                      <a:pt x="1371" y="2855"/>
                    </a:lnTo>
                    <a:lnTo>
                      <a:pt x="1436" y="2838"/>
                    </a:lnTo>
                    <a:lnTo>
                      <a:pt x="1498" y="2820"/>
                    </a:lnTo>
                    <a:lnTo>
                      <a:pt x="1561" y="2800"/>
                    </a:lnTo>
                    <a:lnTo>
                      <a:pt x="1624" y="2777"/>
                    </a:lnTo>
                    <a:lnTo>
                      <a:pt x="1685" y="2754"/>
                    </a:lnTo>
                    <a:lnTo>
                      <a:pt x="1745" y="2726"/>
                    </a:lnTo>
                    <a:lnTo>
                      <a:pt x="1803" y="2698"/>
                    </a:lnTo>
                    <a:lnTo>
                      <a:pt x="1861" y="2668"/>
                    </a:lnTo>
                    <a:lnTo>
                      <a:pt x="1917" y="2635"/>
                    </a:lnTo>
                    <a:lnTo>
                      <a:pt x="1974" y="2600"/>
                    </a:lnTo>
                    <a:lnTo>
                      <a:pt x="2026" y="2564"/>
                    </a:lnTo>
                    <a:lnTo>
                      <a:pt x="2079" y="2526"/>
                    </a:lnTo>
                    <a:lnTo>
                      <a:pt x="2131" y="2486"/>
                    </a:lnTo>
                    <a:lnTo>
                      <a:pt x="2180" y="2445"/>
                    </a:lnTo>
                    <a:lnTo>
                      <a:pt x="2228" y="2402"/>
                    </a:lnTo>
                    <a:lnTo>
                      <a:pt x="2275" y="2357"/>
                    </a:lnTo>
                    <a:lnTo>
                      <a:pt x="2321" y="2311"/>
                    </a:lnTo>
                    <a:lnTo>
                      <a:pt x="2364" y="2264"/>
                    </a:lnTo>
                    <a:lnTo>
                      <a:pt x="2406" y="2215"/>
                    </a:lnTo>
                    <a:lnTo>
                      <a:pt x="2447" y="2163"/>
                    </a:lnTo>
                    <a:lnTo>
                      <a:pt x="2485" y="2112"/>
                    </a:lnTo>
                    <a:lnTo>
                      <a:pt x="2521" y="2059"/>
                    </a:lnTo>
                    <a:lnTo>
                      <a:pt x="2558" y="2004"/>
                    </a:lnTo>
                    <a:lnTo>
                      <a:pt x="2591" y="1948"/>
                    </a:lnTo>
                    <a:lnTo>
                      <a:pt x="2621" y="1890"/>
                    </a:lnTo>
                    <a:lnTo>
                      <a:pt x="2651" y="1832"/>
                    </a:lnTo>
                    <a:lnTo>
                      <a:pt x="2679" y="1773"/>
                    </a:lnTo>
                    <a:lnTo>
                      <a:pt x="2704" y="1711"/>
                    </a:lnTo>
                    <a:lnTo>
                      <a:pt x="1200" y="209"/>
                    </a:lnTo>
                    <a:lnTo>
                      <a:pt x="1199" y="207"/>
                    </a:lnTo>
                    <a:lnTo>
                      <a:pt x="1199" y="207"/>
                    </a:lnTo>
                    <a:lnTo>
                      <a:pt x="1197" y="205"/>
                    </a:lnTo>
                    <a:lnTo>
                      <a:pt x="1199" y="207"/>
                    </a:lnTo>
                    <a:lnTo>
                      <a:pt x="1199" y="207"/>
                    </a:lnTo>
                    <a:lnTo>
                      <a:pt x="1187" y="199"/>
                    </a:lnTo>
                    <a:lnTo>
                      <a:pt x="1176" y="192"/>
                    </a:lnTo>
                    <a:lnTo>
                      <a:pt x="1164" y="189"/>
                    </a:lnTo>
                    <a:lnTo>
                      <a:pt x="1149" y="187"/>
                    </a:lnTo>
                    <a:lnTo>
                      <a:pt x="1149" y="187"/>
                    </a:lnTo>
                    <a:lnTo>
                      <a:pt x="1149" y="187"/>
                    </a:lnTo>
                    <a:lnTo>
                      <a:pt x="1149" y="187"/>
                    </a:lnTo>
                    <a:lnTo>
                      <a:pt x="1149" y="187"/>
                    </a:lnTo>
                    <a:lnTo>
                      <a:pt x="1134" y="189"/>
                    </a:lnTo>
                    <a:lnTo>
                      <a:pt x="1121" y="194"/>
                    </a:lnTo>
                    <a:lnTo>
                      <a:pt x="1109" y="200"/>
                    </a:lnTo>
                    <a:lnTo>
                      <a:pt x="1098" y="209"/>
                    </a:lnTo>
                    <a:lnTo>
                      <a:pt x="1090" y="219"/>
                    </a:lnTo>
                    <a:lnTo>
                      <a:pt x="1083" y="232"/>
                    </a:lnTo>
                    <a:lnTo>
                      <a:pt x="1078" y="245"/>
                    </a:lnTo>
                    <a:lnTo>
                      <a:pt x="1076" y="260"/>
                    </a:lnTo>
                    <a:lnTo>
                      <a:pt x="1076" y="260"/>
                    </a:lnTo>
                    <a:lnTo>
                      <a:pt x="1078" y="272"/>
                    </a:lnTo>
                    <a:lnTo>
                      <a:pt x="1081" y="283"/>
                    </a:lnTo>
                    <a:lnTo>
                      <a:pt x="1086" y="295"/>
                    </a:lnTo>
                    <a:lnTo>
                      <a:pt x="1093" y="305"/>
                    </a:lnTo>
                    <a:lnTo>
                      <a:pt x="1093" y="305"/>
                    </a:lnTo>
                    <a:lnTo>
                      <a:pt x="1103" y="315"/>
                    </a:lnTo>
                    <a:lnTo>
                      <a:pt x="1104" y="315"/>
                    </a:lnTo>
                    <a:lnTo>
                      <a:pt x="1720" y="932"/>
                    </a:lnTo>
                    <a:lnTo>
                      <a:pt x="1685" y="932"/>
                    </a:lnTo>
                    <a:lnTo>
                      <a:pt x="1507" y="753"/>
                    </a:lnTo>
                    <a:lnTo>
                      <a:pt x="1495" y="743"/>
                    </a:lnTo>
                    <a:lnTo>
                      <a:pt x="1495" y="743"/>
                    </a:lnTo>
                    <a:lnTo>
                      <a:pt x="1485" y="735"/>
                    </a:lnTo>
                    <a:lnTo>
                      <a:pt x="1472" y="730"/>
                    </a:lnTo>
                    <a:lnTo>
                      <a:pt x="1459" y="725"/>
                    </a:lnTo>
                    <a:lnTo>
                      <a:pt x="1445" y="725"/>
                    </a:lnTo>
                    <a:lnTo>
                      <a:pt x="1445" y="725"/>
                    </a:lnTo>
                    <a:lnTo>
                      <a:pt x="1434" y="725"/>
                    </a:lnTo>
                    <a:lnTo>
                      <a:pt x="1422" y="728"/>
                    </a:lnTo>
                    <a:lnTo>
                      <a:pt x="1412" y="732"/>
                    </a:lnTo>
                    <a:lnTo>
                      <a:pt x="1402" y="737"/>
                    </a:lnTo>
                    <a:lnTo>
                      <a:pt x="687" y="22"/>
                    </a:lnTo>
                    <a:lnTo>
                      <a:pt x="687" y="22"/>
                    </a:lnTo>
                    <a:lnTo>
                      <a:pt x="679" y="13"/>
                    </a:lnTo>
                    <a:lnTo>
                      <a:pt x="679" y="13"/>
                    </a:lnTo>
                    <a:lnTo>
                      <a:pt x="679" y="13"/>
                    </a:lnTo>
                    <a:lnTo>
                      <a:pt x="671" y="8"/>
                    </a:lnTo>
                    <a:lnTo>
                      <a:pt x="662" y="3"/>
                    </a:lnTo>
                    <a:lnTo>
                      <a:pt x="653" y="2"/>
                    </a:lnTo>
                    <a:lnTo>
                      <a:pt x="6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4029979" y="3168912"/>
                <a:ext cx="1084042" cy="1084042"/>
                <a:chOff x="4029979" y="3168912"/>
                <a:chExt cx="1084042" cy="1084042"/>
              </a:xfrm>
            </p:grpSpPr>
            <p:sp>
              <p:nvSpPr>
                <p:cNvPr id="132" name="Freeform 59"/>
                <p:cNvSpPr>
                  <a:spLocks noEditPoints="1"/>
                </p:cNvSpPr>
                <p:nvPr/>
              </p:nvSpPr>
              <p:spPr bwMode="auto">
                <a:xfrm>
                  <a:off x="4247969" y="3451962"/>
                  <a:ext cx="495791" cy="520004"/>
                </a:xfrm>
                <a:custGeom>
                  <a:avLst/>
                  <a:gdLst>
                    <a:gd name="T0" fmla="*/ 12 w 1720"/>
                    <a:gd name="T1" fmla="*/ 1806 h 1806"/>
                    <a:gd name="T2" fmla="*/ 0 w 1720"/>
                    <a:gd name="T3" fmla="*/ 1778 h 1806"/>
                    <a:gd name="T4" fmla="*/ 48 w 1720"/>
                    <a:gd name="T5" fmla="*/ 1706 h 1806"/>
                    <a:gd name="T6" fmla="*/ 5 w 1720"/>
                    <a:gd name="T7" fmla="*/ 1745 h 1806"/>
                    <a:gd name="T8" fmla="*/ 23 w 1720"/>
                    <a:gd name="T9" fmla="*/ 1720 h 1806"/>
                    <a:gd name="T10" fmla="*/ 119 w 1720"/>
                    <a:gd name="T11" fmla="*/ 932 h 1806"/>
                    <a:gd name="T12" fmla="*/ 83 w 1720"/>
                    <a:gd name="T13" fmla="*/ 947 h 1806"/>
                    <a:gd name="T14" fmla="*/ 68 w 1720"/>
                    <a:gd name="T15" fmla="*/ 983 h 1806"/>
                    <a:gd name="T16" fmla="*/ 83 w 1720"/>
                    <a:gd name="T17" fmla="*/ 947 h 1806"/>
                    <a:gd name="T18" fmla="*/ 484 w 1720"/>
                    <a:gd name="T19" fmla="*/ 932 h 1806"/>
                    <a:gd name="T20" fmla="*/ 386 w 1720"/>
                    <a:gd name="T21" fmla="*/ 687 h 1806"/>
                    <a:gd name="T22" fmla="*/ 348 w 1720"/>
                    <a:gd name="T23" fmla="*/ 760 h 1806"/>
                    <a:gd name="T24" fmla="*/ 363 w 1720"/>
                    <a:gd name="T25" fmla="*/ 710 h 1806"/>
                    <a:gd name="T26" fmla="*/ 436 w 1720"/>
                    <a:gd name="T27" fmla="*/ 670 h 1806"/>
                    <a:gd name="T28" fmla="*/ 494 w 1720"/>
                    <a:gd name="T29" fmla="*/ 692 h 1806"/>
                    <a:gd name="T30" fmla="*/ 1046 w 1720"/>
                    <a:gd name="T31" fmla="*/ 932 h 1806"/>
                    <a:gd name="T32" fmla="*/ 494 w 1720"/>
                    <a:gd name="T33" fmla="*/ 692 h 1806"/>
                    <a:gd name="T34" fmla="*/ 436 w 1720"/>
                    <a:gd name="T35" fmla="*/ 670 h 1806"/>
                    <a:gd name="T36" fmla="*/ 667 w 1720"/>
                    <a:gd name="T37" fmla="*/ 326 h 1806"/>
                    <a:gd name="T38" fmla="*/ 623 w 1720"/>
                    <a:gd name="T39" fmla="*/ 353 h 1806"/>
                    <a:gd name="T40" fmla="*/ 595 w 1720"/>
                    <a:gd name="T41" fmla="*/ 399 h 1806"/>
                    <a:gd name="T42" fmla="*/ 590 w 1720"/>
                    <a:gd name="T43" fmla="*/ 430 h 1806"/>
                    <a:gd name="T44" fmla="*/ 603 w 1720"/>
                    <a:gd name="T45" fmla="*/ 379 h 1806"/>
                    <a:gd name="T46" fmla="*/ 638 w 1720"/>
                    <a:gd name="T47" fmla="*/ 339 h 1806"/>
                    <a:gd name="T48" fmla="*/ 689 w 1720"/>
                    <a:gd name="T49" fmla="*/ 321 h 1806"/>
                    <a:gd name="T50" fmla="*/ 755 w 1720"/>
                    <a:gd name="T51" fmla="*/ 336 h 1806"/>
                    <a:gd name="T52" fmla="*/ 782 w 1720"/>
                    <a:gd name="T53" fmla="*/ 359 h 1806"/>
                    <a:gd name="T54" fmla="*/ 1025 w 1720"/>
                    <a:gd name="T55" fmla="*/ 558 h 1806"/>
                    <a:gd name="T56" fmla="*/ 1040 w 1720"/>
                    <a:gd name="T57" fmla="*/ 551 h 1806"/>
                    <a:gd name="T58" fmla="*/ 785 w 1720"/>
                    <a:gd name="T59" fmla="*/ 361 h 1806"/>
                    <a:gd name="T60" fmla="*/ 770 w 1720"/>
                    <a:gd name="T61" fmla="*/ 346 h 1806"/>
                    <a:gd name="T62" fmla="*/ 1149 w 1720"/>
                    <a:gd name="T63" fmla="*/ 187 h 1806"/>
                    <a:gd name="T64" fmla="*/ 1199 w 1720"/>
                    <a:gd name="T65" fmla="*/ 207 h 1806"/>
                    <a:gd name="T66" fmla="*/ 1162 w 1720"/>
                    <a:gd name="T67" fmla="*/ 189 h 1806"/>
                    <a:gd name="T68" fmla="*/ 1121 w 1720"/>
                    <a:gd name="T69" fmla="*/ 194 h 1806"/>
                    <a:gd name="T70" fmla="*/ 1078 w 1720"/>
                    <a:gd name="T71" fmla="*/ 245 h 1806"/>
                    <a:gd name="T72" fmla="*/ 1083 w 1720"/>
                    <a:gd name="T73" fmla="*/ 232 h 1806"/>
                    <a:gd name="T74" fmla="*/ 1134 w 1720"/>
                    <a:gd name="T75" fmla="*/ 189 h 1806"/>
                    <a:gd name="T76" fmla="*/ 643 w 1720"/>
                    <a:gd name="T77" fmla="*/ 0 h 1806"/>
                    <a:gd name="T78" fmla="*/ 596 w 1720"/>
                    <a:gd name="T79" fmla="*/ 25 h 1806"/>
                    <a:gd name="T80" fmla="*/ 586 w 1720"/>
                    <a:gd name="T81" fmla="*/ 58 h 1806"/>
                    <a:gd name="T82" fmla="*/ 611 w 1720"/>
                    <a:gd name="T83" fmla="*/ 10 h 1806"/>
                    <a:gd name="T84" fmla="*/ 653 w 1720"/>
                    <a:gd name="T85" fmla="*/ 2 h 1806"/>
                    <a:gd name="T86" fmla="*/ 687 w 1720"/>
                    <a:gd name="T87" fmla="*/ 22 h 1806"/>
                    <a:gd name="T88" fmla="*/ 1422 w 1720"/>
                    <a:gd name="T89" fmla="*/ 728 h 1806"/>
                    <a:gd name="T90" fmla="*/ 1472 w 1720"/>
                    <a:gd name="T91" fmla="*/ 730 h 1806"/>
                    <a:gd name="T92" fmla="*/ 1720 w 1720"/>
                    <a:gd name="T93" fmla="*/ 932 h 1806"/>
                    <a:gd name="T94" fmla="*/ 1485 w 1720"/>
                    <a:gd name="T95" fmla="*/ 735 h 1806"/>
                    <a:gd name="T96" fmla="*/ 1434 w 1720"/>
                    <a:gd name="T97" fmla="*/ 725 h 1806"/>
                    <a:gd name="T98" fmla="*/ 687 w 1720"/>
                    <a:gd name="T99" fmla="*/ 22 h 1806"/>
                    <a:gd name="T100" fmla="*/ 662 w 1720"/>
                    <a:gd name="T101" fmla="*/ 3 h 18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720" h="1806">
                      <a:moveTo>
                        <a:pt x="0" y="1778"/>
                      </a:moveTo>
                      <a:lnTo>
                        <a:pt x="0" y="1778"/>
                      </a:lnTo>
                      <a:lnTo>
                        <a:pt x="5" y="1793"/>
                      </a:lnTo>
                      <a:lnTo>
                        <a:pt x="12" y="1806"/>
                      </a:lnTo>
                      <a:lnTo>
                        <a:pt x="12" y="1806"/>
                      </a:lnTo>
                      <a:lnTo>
                        <a:pt x="12" y="1806"/>
                      </a:lnTo>
                      <a:lnTo>
                        <a:pt x="5" y="1793"/>
                      </a:lnTo>
                      <a:lnTo>
                        <a:pt x="0" y="1778"/>
                      </a:lnTo>
                      <a:close/>
                      <a:moveTo>
                        <a:pt x="0" y="1778"/>
                      </a:moveTo>
                      <a:lnTo>
                        <a:pt x="0" y="1778"/>
                      </a:lnTo>
                      <a:lnTo>
                        <a:pt x="0" y="1778"/>
                      </a:lnTo>
                      <a:lnTo>
                        <a:pt x="0" y="1778"/>
                      </a:lnTo>
                      <a:lnTo>
                        <a:pt x="0" y="1778"/>
                      </a:lnTo>
                      <a:close/>
                      <a:moveTo>
                        <a:pt x="148" y="1471"/>
                      </a:moveTo>
                      <a:lnTo>
                        <a:pt x="48" y="1706"/>
                      </a:lnTo>
                      <a:lnTo>
                        <a:pt x="48" y="1706"/>
                      </a:lnTo>
                      <a:lnTo>
                        <a:pt x="35" y="1711"/>
                      </a:lnTo>
                      <a:lnTo>
                        <a:pt x="23" y="1720"/>
                      </a:lnTo>
                      <a:lnTo>
                        <a:pt x="12" y="1731"/>
                      </a:lnTo>
                      <a:lnTo>
                        <a:pt x="5" y="1745"/>
                      </a:lnTo>
                      <a:lnTo>
                        <a:pt x="5" y="1745"/>
                      </a:lnTo>
                      <a:lnTo>
                        <a:pt x="5" y="1745"/>
                      </a:lnTo>
                      <a:lnTo>
                        <a:pt x="5" y="1745"/>
                      </a:lnTo>
                      <a:lnTo>
                        <a:pt x="12" y="1731"/>
                      </a:lnTo>
                      <a:lnTo>
                        <a:pt x="23" y="1720"/>
                      </a:lnTo>
                      <a:lnTo>
                        <a:pt x="35" y="1711"/>
                      </a:lnTo>
                      <a:lnTo>
                        <a:pt x="48" y="1706"/>
                      </a:lnTo>
                      <a:lnTo>
                        <a:pt x="148" y="1471"/>
                      </a:lnTo>
                      <a:close/>
                      <a:moveTo>
                        <a:pt x="484" y="932"/>
                      </a:moveTo>
                      <a:lnTo>
                        <a:pt x="119" y="932"/>
                      </a:lnTo>
                      <a:lnTo>
                        <a:pt x="119" y="932"/>
                      </a:lnTo>
                      <a:lnTo>
                        <a:pt x="108" y="934"/>
                      </a:lnTo>
                      <a:lnTo>
                        <a:pt x="100" y="935"/>
                      </a:lnTo>
                      <a:lnTo>
                        <a:pt x="90" y="940"/>
                      </a:lnTo>
                      <a:lnTo>
                        <a:pt x="83" y="947"/>
                      </a:lnTo>
                      <a:lnTo>
                        <a:pt x="76" y="955"/>
                      </a:lnTo>
                      <a:lnTo>
                        <a:pt x="71" y="963"/>
                      </a:lnTo>
                      <a:lnTo>
                        <a:pt x="68" y="973"/>
                      </a:lnTo>
                      <a:lnTo>
                        <a:pt x="68" y="983"/>
                      </a:lnTo>
                      <a:lnTo>
                        <a:pt x="68" y="983"/>
                      </a:lnTo>
                      <a:lnTo>
                        <a:pt x="68" y="983"/>
                      </a:lnTo>
                      <a:lnTo>
                        <a:pt x="68" y="973"/>
                      </a:lnTo>
                      <a:lnTo>
                        <a:pt x="71" y="963"/>
                      </a:lnTo>
                      <a:lnTo>
                        <a:pt x="76" y="955"/>
                      </a:lnTo>
                      <a:lnTo>
                        <a:pt x="83" y="947"/>
                      </a:lnTo>
                      <a:lnTo>
                        <a:pt x="90" y="940"/>
                      </a:lnTo>
                      <a:lnTo>
                        <a:pt x="100" y="935"/>
                      </a:lnTo>
                      <a:lnTo>
                        <a:pt x="108" y="934"/>
                      </a:lnTo>
                      <a:lnTo>
                        <a:pt x="119" y="932"/>
                      </a:lnTo>
                      <a:lnTo>
                        <a:pt x="484" y="932"/>
                      </a:lnTo>
                      <a:close/>
                      <a:moveTo>
                        <a:pt x="436" y="670"/>
                      </a:moveTo>
                      <a:lnTo>
                        <a:pt x="436" y="670"/>
                      </a:lnTo>
                      <a:lnTo>
                        <a:pt x="419" y="674"/>
                      </a:lnTo>
                      <a:lnTo>
                        <a:pt x="401" y="679"/>
                      </a:lnTo>
                      <a:lnTo>
                        <a:pt x="386" y="687"/>
                      </a:lnTo>
                      <a:lnTo>
                        <a:pt x="373" y="697"/>
                      </a:lnTo>
                      <a:lnTo>
                        <a:pt x="363" y="710"/>
                      </a:lnTo>
                      <a:lnTo>
                        <a:pt x="355" y="725"/>
                      </a:lnTo>
                      <a:lnTo>
                        <a:pt x="350" y="742"/>
                      </a:lnTo>
                      <a:lnTo>
                        <a:pt x="348" y="760"/>
                      </a:lnTo>
                      <a:lnTo>
                        <a:pt x="348" y="760"/>
                      </a:lnTo>
                      <a:lnTo>
                        <a:pt x="348" y="760"/>
                      </a:lnTo>
                      <a:lnTo>
                        <a:pt x="350" y="742"/>
                      </a:lnTo>
                      <a:lnTo>
                        <a:pt x="355" y="725"/>
                      </a:lnTo>
                      <a:lnTo>
                        <a:pt x="363" y="710"/>
                      </a:lnTo>
                      <a:lnTo>
                        <a:pt x="373" y="697"/>
                      </a:lnTo>
                      <a:lnTo>
                        <a:pt x="386" y="687"/>
                      </a:lnTo>
                      <a:lnTo>
                        <a:pt x="401" y="679"/>
                      </a:lnTo>
                      <a:lnTo>
                        <a:pt x="419" y="674"/>
                      </a:lnTo>
                      <a:lnTo>
                        <a:pt x="436" y="670"/>
                      </a:lnTo>
                      <a:lnTo>
                        <a:pt x="436" y="670"/>
                      </a:lnTo>
                      <a:lnTo>
                        <a:pt x="452" y="672"/>
                      </a:lnTo>
                      <a:lnTo>
                        <a:pt x="467" y="677"/>
                      </a:lnTo>
                      <a:lnTo>
                        <a:pt x="480" y="684"/>
                      </a:lnTo>
                      <a:lnTo>
                        <a:pt x="494" y="692"/>
                      </a:lnTo>
                      <a:lnTo>
                        <a:pt x="494" y="692"/>
                      </a:lnTo>
                      <a:lnTo>
                        <a:pt x="502" y="700"/>
                      </a:lnTo>
                      <a:lnTo>
                        <a:pt x="734" y="932"/>
                      </a:lnTo>
                      <a:lnTo>
                        <a:pt x="924" y="932"/>
                      </a:lnTo>
                      <a:lnTo>
                        <a:pt x="1046" y="932"/>
                      </a:lnTo>
                      <a:lnTo>
                        <a:pt x="924" y="932"/>
                      </a:lnTo>
                      <a:lnTo>
                        <a:pt x="734" y="932"/>
                      </a:lnTo>
                      <a:lnTo>
                        <a:pt x="502" y="700"/>
                      </a:lnTo>
                      <a:lnTo>
                        <a:pt x="494" y="692"/>
                      </a:lnTo>
                      <a:lnTo>
                        <a:pt x="494" y="692"/>
                      </a:lnTo>
                      <a:lnTo>
                        <a:pt x="494" y="692"/>
                      </a:lnTo>
                      <a:lnTo>
                        <a:pt x="480" y="684"/>
                      </a:lnTo>
                      <a:lnTo>
                        <a:pt x="467" y="677"/>
                      </a:lnTo>
                      <a:lnTo>
                        <a:pt x="452" y="672"/>
                      </a:lnTo>
                      <a:lnTo>
                        <a:pt x="436" y="670"/>
                      </a:lnTo>
                      <a:close/>
                      <a:moveTo>
                        <a:pt x="701" y="321"/>
                      </a:moveTo>
                      <a:lnTo>
                        <a:pt x="701" y="321"/>
                      </a:lnTo>
                      <a:lnTo>
                        <a:pt x="689" y="321"/>
                      </a:lnTo>
                      <a:lnTo>
                        <a:pt x="677" y="323"/>
                      </a:lnTo>
                      <a:lnTo>
                        <a:pt x="667" y="326"/>
                      </a:lnTo>
                      <a:lnTo>
                        <a:pt x="657" y="329"/>
                      </a:lnTo>
                      <a:lnTo>
                        <a:pt x="648" y="334"/>
                      </a:lnTo>
                      <a:lnTo>
                        <a:pt x="638" y="339"/>
                      </a:lnTo>
                      <a:lnTo>
                        <a:pt x="629" y="346"/>
                      </a:lnTo>
                      <a:lnTo>
                        <a:pt x="623" y="353"/>
                      </a:lnTo>
                      <a:lnTo>
                        <a:pt x="614" y="361"/>
                      </a:lnTo>
                      <a:lnTo>
                        <a:pt x="609" y="369"/>
                      </a:lnTo>
                      <a:lnTo>
                        <a:pt x="603" y="379"/>
                      </a:lnTo>
                      <a:lnTo>
                        <a:pt x="598" y="389"/>
                      </a:lnTo>
                      <a:lnTo>
                        <a:pt x="595" y="399"/>
                      </a:lnTo>
                      <a:lnTo>
                        <a:pt x="593" y="409"/>
                      </a:lnTo>
                      <a:lnTo>
                        <a:pt x="591" y="421"/>
                      </a:lnTo>
                      <a:lnTo>
                        <a:pt x="590" y="430"/>
                      </a:lnTo>
                      <a:lnTo>
                        <a:pt x="590" y="430"/>
                      </a:lnTo>
                      <a:lnTo>
                        <a:pt x="590" y="430"/>
                      </a:lnTo>
                      <a:lnTo>
                        <a:pt x="591" y="421"/>
                      </a:lnTo>
                      <a:lnTo>
                        <a:pt x="593" y="409"/>
                      </a:lnTo>
                      <a:lnTo>
                        <a:pt x="595" y="399"/>
                      </a:lnTo>
                      <a:lnTo>
                        <a:pt x="598" y="389"/>
                      </a:lnTo>
                      <a:lnTo>
                        <a:pt x="603" y="379"/>
                      </a:lnTo>
                      <a:lnTo>
                        <a:pt x="609" y="369"/>
                      </a:lnTo>
                      <a:lnTo>
                        <a:pt x="614" y="361"/>
                      </a:lnTo>
                      <a:lnTo>
                        <a:pt x="623" y="353"/>
                      </a:lnTo>
                      <a:lnTo>
                        <a:pt x="629" y="346"/>
                      </a:lnTo>
                      <a:lnTo>
                        <a:pt x="638" y="339"/>
                      </a:lnTo>
                      <a:lnTo>
                        <a:pt x="648" y="334"/>
                      </a:lnTo>
                      <a:lnTo>
                        <a:pt x="657" y="329"/>
                      </a:lnTo>
                      <a:lnTo>
                        <a:pt x="667" y="326"/>
                      </a:lnTo>
                      <a:lnTo>
                        <a:pt x="677" y="323"/>
                      </a:lnTo>
                      <a:lnTo>
                        <a:pt x="689" y="321"/>
                      </a:lnTo>
                      <a:lnTo>
                        <a:pt x="701" y="321"/>
                      </a:lnTo>
                      <a:lnTo>
                        <a:pt x="701" y="321"/>
                      </a:lnTo>
                      <a:lnTo>
                        <a:pt x="719" y="323"/>
                      </a:lnTo>
                      <a:lnTo>
                        <a:pt x="737" y="328"/>
                      </a:lnTo>
                      <a:lnTo>
                        <a:pt x="755" y="336"/>
                      </a:lnTo>
                      <a:lnTo>
                        <a:pt x="770" y="346"/>
                      </a:lnTo>
                      <a:lnTo>
                        <a:pt x="770" y="346"/>
                      </a:lnTo>
                      <a:lnTo>
                        <a:pt x="773" y="349"/>
                      </a:lnTo>
                      <a:lnTo>
                        <a:pt x="782" y="359"/>
                      </a:lnTo>
                      <a:lnTo>
                        <a:pt x="782" y="359"/>
                      </a:lnTo>
                      <a:lnTo>
                        <a:pt x="785" y="361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1012" y="566"/>
                      </a:lnTo>
                      <a:lnTo>
                        <a:pt x="1025" y="558"/>
                      </a:lnTo>
                      <a:lnTo>
                        <a:pt x="1040" y="551"/>
                      </a:lnTo>
                      <a:lnTo>
                        <a:pt x="1055" y="546"/>
                      </a:lnTo>
                      <a:lnTo>
                        <a:pt x="1055" y="546"/>
                      </a:lnTo>
                      <a:lnTo>
                        <a:pt x="1055" y="546"/>
                      </a:lnTo>
                      <a:lnTo>
                        <a:pt x="1040" y="551"/>
                      </a:lnTo>
                      <a:lnTo>
                        <a:pt x="1025" y="558"/>
                      </a:lnTo>
                      <a:lnTo>
                        <a:pt x="1012" y="566"/>
                      </a:lnTo>
                      <a:lnTo>
                        <a:pt x="1000" y="578"/>
                      </a:lnTo>
                      <a:lnTo>
                        <a:pt x="785" y="361"/>
                      </a:lnTo>
                      <a:lnTo>
                        <a:pt x="785" y="361"/>
                      </a:lnTo>
                      <a:lnTo>
                        <a:pt x="782" y="359"/>
                      </a:lnTo>
                      <a:lnTo>
                        <a:pt x="773" y="349"/>
                      </a:lnTo>
                      <a:lnTo>
                        <a:pt x="773" y="349"/>
                      </a:lnTo>
                      <a:lnTo>
                        <a:pt x="770" y="346"/>
                      </a:lnTo>
                      <a:lnTo>
                        <a:pt x="770" y="346"/>
                      </a:lnTo>
                      <a:lnTo>
                        <a:pt x="755" y="336"/>
                      </a:lnTo>
                      <a:lnTo>
                        <a:pt x="737" y="328"/>
                      </a:lnTo>
                      <a:lnTo>
                        <a:pt x="719" y="323"/>
                      </a:lnTo>
                      <a:lnTo>
                        <a:pt x="701" y="321"/>
                      </a:lnTo>
                      <a:close/>
                      <a:moveTo>
                        <a:pt x="1149" y="187"/>
                      </a:moveTo>
                      <a:lnTo>
                        <a:pt x="1149" y="187"/>
                      </a:lnTo>
                      <a:lnTo>
                        <a:pt x="1164" y="189"/>
                      </a:lnTo>
                      <a:lnTo>
                        <a:pt x="1176" y="192"/>
                      </a:lnTo>
                      <a:lnTo>
                        <a:pt x="1187" y="199"/>
                      </a:lnTo>
                      <a:lnTo>
                        <a:pt x="1199" y="207"/>
                      </a:lnTo>
                      <a:lnTo>
                        <a:pt x="1197" y="205"/>
                      </a:lnTo>
                      <a:lnTo>
                        <a:pt x="1197" y="205"/>
                      </a:lnTo>
                      <a:lnTo>
                        <a:pt x="1187" y="199"/>
                      </a:lnTo>
                      <a:lnTo>
                        <a:pt x="1176" y="192"/>
                      </a:lnTo>
                      <a:lnTo>
                        <a:pt x="1162" y="189"/>
                      </a:lnTo>
                      <a:lnTo>
                        <a:pt x="1149" y="187"/>
                      </a:lnTo>
                      <a:close/>
                      <a:moveTo>
                        <a:pt x="1149" y="187"/>
                      </a:moveTo>
                      <a:lnTo>
                        <a:pt x="1149" y="187"/>
                      </a:lnTo>
                      <a:lnTo>
                        <a:pt x="1134" y="189"/>
                      </a:lnTo>
                      <a:lnTo>
                        <a:pt x="1121" y="194"/>
                      </a:lnTo>
                      <a:lnTo>
                        <a:pt x="1109" y="200"/>
                      </a:lnTo>
                      <a:lnTo>
                        <a:pt x="1098" y="209"/>
                      </a:lnTo>
                      <a:lnTo>
                        <a:pt x="1090" y="219"/>
                      </a:lnTo>
                      <a:lnTo>
                        <a:pt x="1083" y="232"/>
                      </a:lnTo>
                      <a:lnTo>
                        <a:pt x="1078" y="245"/>
                      </a:lnTo>
                      <a:lnTo>
                        <a:pt x="1076" y="260"/>
                      </a:lnTo>
                      <a:lnTo>
                        <a:pt x="1076" y="260"/>
                      </a:lnTo>
                      <a:lnTo>
                        <a:pt x="1076" y="260"/>
                      </a:lnTo>
                      <a:lnTo>
                        <a:pt x="1078" y="245"/>
                      </a:lnTo>
                      <a:lnTo>
                        <a:pt x="1083" y="232"/>
                      </a:lnTo>
                      <a:lnTo>
                        <a:pt x="1090" y="219"/>
                      </a:lnTo>
                      <a:lnTo>
                        <a:pt x="1098" y="209"/>
                      </a:lnTo>
                      <a:lnTo>
                        <a:pt x="1109" y="200"/>
                      </a:lnTo>
                      <a:lnTo>
                        <a:pt x="1121" y="194"/>
                      </a:lnTo>
                      <a:lnTo>
                        <a:pt x="1134" y="189"/>
                      </a:lnTo>
                      <a:lnTo>
                        <a:pt x="1149" y="187"/>
                      </a:lnTo>
                      <a:lnTo>
                        <a:pt x="1149" y="187"/>
                      </a:lnTo>
                      <a:lnTo>
                        <a:pt x="1149" y="187"/>
                      </a:lnTo>
                      <a:close/>
                      <a:moveTo>
                        <a:pt x="643" y="0"/>
                      </a:moveTo>
                      <a:lnTo>
                        <a:pt x="643" y="0"/>
                      </a:lnTo>
                      <a:lnTo>
                        <a:pt x="631" y="2"/>
                      </a:lnTo>
                      <a:lnTo>
                        <a:pt x="621" y="5"/>
                      </a:lnTo>
                      <a:lnTo>
                        <a:pt x="611" y="10"/>
                      </a:lnTo>
                      <a:lnTo>
                        <a:pt x="603" y="17"/>
                      </a:lnTo>
                      <a:lnTo>
                        <a:pt x="596" y="25"/>
                      </a:lnTo>
                      <a:lnTo>
                        <a:pt x="591" y="35"/>
                      </a:lnTo>
                      <a:lnTo>
                        <a:pt x="588" y="46"/>
                      </a:lnTo>
                      <a:lnTo>
                        <a:pt x="586" y="58"/>
                      </a:lnTo>
                      <a:lnTo>
                        <a:pt x="586" y="58"/>
                      </a:lnTo>
                      <a:lnTo>
                        <a:pt x="586" y="58"/>
                      </a:lnTo>
                      <a:lnTo>
                        <a:pt x="588" y="46"/>
                      </a:lnTo>
                      <a:lnTo>
                        <a:pt x="591" y="35"/>
                      </a:lnTo>
                      <a:lnTo>
                        <a:pt x="596" y="25"/>
                      </a:lnTo>
                      <a:lnTo>
                        <a:pt x="603" y="17"/>
                      </a:lnTo>
                      <a:lnTo>
                        <a:pt x="611" y="10"/>
                      </a:lnTo>
                      <a:lnTo>
                        <a:pt x="621" y="5"/>
                      </a:lnTo>
                      <a:lnTo>
                        <a:pt x="631" y="2"/>
                      </a:lnTo>
                      <a:lnTo>
                        <a:pt x="643" y="0"/>
                      </a:lnTo>
                      <a:lnTo>
                        <a:pt x="643" y="0"/>
                      </a:lnTo>
                      <a:lnTo>
                        <a:pt x="653" y="2"/>
                      </a:lnTo>
                      <a:lnTo>
                        <a:pt x="662" y="3"/>
                      </a:lnTo>
                      <a:lnTo>
                        <a:pt x="671" y="8"/>
                      </a:lnTo>
                      <a:lnTo>
                        <a:pt x="679" y="13"/>
                      </a:lnTo>
                      <a:lnTo>
                        <a:pt x="679" y="13"/>
                      </a:lnTo>
                      <a:lnTo>
                        <a:pt x="687" y="22"/>
                      </a:lnTo>
                      <a:lnTo>
                        <a:pt x="687" y="22"/>
                      </a:lnTo>
                      <a:lnTo>
                        <a:pt x="1402" y="737"/>
                      </a:lnTo>
                      <a:lnTo>
                        <a:pt x="1402" y="737"/>
                      </a:lnTo>
                      <a:lnTo>
                        <a:pt x="1412" y="732"/>
                      </a:lnTo>
                      <a:lnTo>
                        <a:pt x="1422" y="728"/>
                      </a:lnTo>
                      <a:lnTo>
                        <a:pt x="1434" y="725"/>
                      </a:lnTo>
                      <a:lnTo>
                        <a:pt x="1445" y="725"/>
                      </a:lnTo>
                      <a:lnTo>
                        <a:pt x="1445" y="725"/>
                      </a:lnTo>
                      <a:lnTo>
                        <a:pt x="1459" y="725"/>
                      </a:lnTo>
                      <a:lnTo>
                        <a:pt x="1472" y="730"/>
                      </a:lnTo>
                      <a:lnTo>
                        <a:pt x="1485" y="735"/>
                      </a:lnTo>
                      <a:lnTo>
                        <a:pt x="1495" y="743"/>
                      </a:lnTo>
                      <a:lnTo>
                        <a:pt x="1507" y="753"/>
                      </a:lnTo>
                      <a:lnTo>
                        <a:pt x="1685" y="932"/>
                      </a:lnTo>
                      <a:lnTo>
                        <a:pt x="1720" y="932"/>
                      </a:lnTo>
                      <a:lnTo>
                        <a:pt x="1685" y="932"/>
                      </a:lnTo>
                      <a:lnTo>
                        <a:pt x="1507" y="753"/>
                      </a:lnTo>
                      <a:lnTo>
                        <a:pt x="1495" y="743"/>
                      </a:lnTo>
                      <a:lnTo>
                        <a:pt x="1495" y="743"/>
                      </a:lnTo>
                      <a:lnTo>
                        <a:pt x="1485" y="735"/>
                      </a:lnTo>
                      <a:lnTo>
                        <a:pt x="1472" y="730"/>
                      </a:lnTo>
                      <a:lnTo>
                        <a:pt x="1459" y="725"/>
                      </a:lnTo>
                      <a:lnTo>
                        <a:pt x="1445" y="725"/>
                      </a:lnTo>
                      <a:lnTo>
                        <a:pt x="1445" y="725"/>
                      </a:lnTo>
                      <a:lnTo>
                        <a:pt x="1434" y="725"/>
                      </a:lnTo>
                      <a:lnTo>
                        <a:pt x="1422" y="728"/>
                      </a:lnTo>
                      <a:lnTo>
                        <a:pt x="1412" y="732"/>
                      </a:lnTo>
                      <a:lnTo>
                        <a:pt x="1402" y="737"/>
                      </a:lnTo>
                      <a:lnTo>
                        <a:pt x="687" y="22"/>
                      </a:lnTo>
                      <a:lnTo>
                        <a:pt x="687" y="22"/>
                      </a:lnTo>
                      <a:lnTo>
                        <a:pt x="679" y="13"/>
                      </a:lnTo>
                      <a:lnTo>
                        <a:pt x="679" y="13"/>
                      </a:lnTo>
                      <a:lnTo>
                        <a:pt x="679" y="13"/>
                      </a:lnTo>
                      <a:lnTo>
                        <a:pt x="671" y="8"/>
                      </a:lnTo>
                      <a:lnTo>
                        <a:pt x="662" y="3"/>
                      </a:lnTo>
                      <a:lnTo>
                        <a:pt x="653" y="2"/>
                      </a:lnTo>
                      <a:lnTo>
                        <a:pt x="643" y="0"/>
                      </a:lnTo>
                      <a:close/>
                    </a:path>
                  </a:pathLst>
                </a:custGeom>
                <a:solidFill>
                  <a:srgbClr val="0D6E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559"/>
                <p:cNvSpPr>
                  <a:spLocks/>
                </p:cNvSpPr>
                <p:nvPr/>
              </p:nvSpPr>
              <p:spPr bwMode="auto">
                <a:xfrm>
                  <a:off x="4029979" y="3168912"/>
                  <a:ext cx="1084042" cy="1084042"/>
                </a:xfrm>
                <a:custGeom>
                  <a:avLst/>
                  <a:gdLst>
                    <a:gd name="T0" fmla="*/ 3777 w 3784"/>
                    <a:gd name="T1" fmla="*/ 2038 h 3784"/>
                    <a:gd name="T2" fmla="*/ 3745 w 3784"/>
                    <a:gd name="T3" fmla="*/ 2274 h 3784"/>
                    <a:gd name="T4" fmla="*/ 3684 w 3784"/>
                    <a:gd name="T5" fmla="*/ 2499 h 3784"/>
                    <a:gd name="T6" fmla="*/ 3597 w 3784"/>
                    <a:gd name="T7" fmla="*/ 2713 h 3784"/>
                    <a:gd name="T8" fmla="*/ 3486 w 3784"/>
                    <a:gd name="T9" fmla="*/ 2912 h 3784"/>
                    <a:gd name="T10" fmla="*/ 3351 w 3784"/>
                    <a:gd name="T11" fmla="*/ 3096 h 3784"/>
                    <a:gd name="T12" fmla="*/ 3197 w 3784"/>
                    <a:gd name="T13" fmla="*/ 3261 h 3784"/>
                    <a:gd name="T14" fmla="*/ 3023 w 3784"/>
                    <a:gd name="T15" fmla="*/ 3408 h 3784"/>
                    <a:gd name="T16" fmla="*/ 2833 w 3784"/>
                    <a:gd name="T17" fmla="*/ 3533 h 3784"/>
                    <a:gd name="T18" fmla="*/ 2628 w 3784"/>
                    <a:gd name="T19" fmla="*/ 3636 h 3784"/>
                    <a:gd name="T20" fmla="*/ 2409 w 3784"/>
                    <a:gd name="T21" fmla="*/ 3712 h 3784"/>
                    <a:gd name="T22" fmla="*/ 2179 w 3784"/>
                    <a:gd name="T23" fmla="*/ 3763 h 3784"/>
                    <a:gd name="T24" fmla="*/ 1941 w 3784"/>
                    <a:gd name="T25" fmla="*/ 3784 h 3784"/>
                    <a:gd name="T26" fmla="*/ 1746 w 3784"/>
                    <a:gd name="T27" fmla="*/ 3779 h 3784"/>
                    <a:gd name="T28" fmla="*/ 1510 w 3784"/>
                    <a:gd name="T29" fmla="*/ 3745 h 3784"/>
                    <a:gd name="T30" fmla="*/ 1285 w 3784"/>
                    <a:gd name="T31" fmla="*/ 3684 h 3784"/>
                    <a:gd name="T32" fmla="*/ 1071 w 3784"/>
                    <a:gd name="T33" fmla="*/ 3597 h 3784"/>
                    <a:gd name="T34" fmla="*/ 872 w 3784"/>
                    <a:gd name="T35" fmla="*/ 3486 h 3784"/>
                    <a:gd name="T36" fmla="*/ 689 w 3784"/>
                    <a:gd name="T37" fmla="*/ 3351 h 3784"/>
                    <a:gd name="T38" fmla="*/ 521 w 3784"/>
                    <a:gd name="T39" fmla="*/ 3197 h 3784"/>
                    <a:gd name="T40" fmla="*/ 375 w 3784"/>
                    <a:gd name="T41" fmla="*/ 3023 h 3784"/>
                    <a:gd name="T42" fmla="*/ 250 w 3784"/>
                    <a:gd name="T43" fmla="*/ 2834 h 3784"/>
                    <a:gd name="T44" fmla="*/ 148 w 3784"/>
                    <a:gd name="T45" fmla="*/ 2628 h 3784"/>
                    <a:gd name="T46" fmla="*/ 71 w 3784"/>
                    <a:gd name="T47" fmla="*/ 2411 h 3784"/>
                    <a:gd name="T48" fmla="*/ 21 w 3784"/>
                    <a:gd name="T49" fmla="*/ 2181 h 3784"/>
                    <a:gd name="T50" fmla="*/ 0 w 3784"/>
                    <a:gd name="T51" fmla="*/ 1941 h 3784"/>
                    <a:gd name="T52" fmla="*/ 5 w 3784"/>
                    <a:gd name="T53" fmla="*/ 1746 h 3784"/>
                    <a:gd name="T54" fmla="*/ 37 w 3784"/>
                    <a:gd name="T55" fmla="*/ 1510 h 3784"/>
                    <a:gd name="T56" fmla="*/ 98 w 3784"/>
                    <a:gd name="T57" fmla="*/ 1285 h 3784"/>
                    <a:gd name="T58" fmla="*/ 187 w 3784"/>
                    <a:gd name="T59" fmla="*/ 1071 h 3784"/>
                    <a:gd name="T60" fmla="*/ 298 w 3784"/>
                    <a:gd name="T61" fmla="*/ 872 h 3784"/>
                    <a:gd name="T62" fmla="*/ 431 w 3784"/>
                    <a:gd name="T63" fmla="*/ 688 h 3784"/>
                    <a:gd name="T64" fmla="*/ 586 w 3784"/>
                    <a:gd name="T65" fmla="*/ 523 h 3784"/>
                    <a:gd name="T66" fmla="*/ 759 w 3784"/>
                    <a:gd name="T67" fmla="*/ 376 h 3784"/>
                    <a:gd name="T68" fmla="*/ 951 w 3784"/>
                    <a:gd name="T69" fmla="*/ 251 h 3784"/>
                    <a:gd name="T70" fmla="*/ 1155 w 3784"/>
                    <a:gd name="T71" fmla="*/ 148 h 3784"/>
                    <a:gd name="T72" fmla="*/ 1373 w 3784"/>
                    <a:gd name="T73" fmla="*/ 71 h 3784"/>
                    <a:gd name="T74" fmla="*/ 1603 w 3784"/>
                    <a:gd name="T75" fmla="*/ 21 h 3784"/>
                    <a:gd name="T76" fmla="*/ 1843 w 3784"/>
                    <a:gd name="T77" fmla="*/ 0 h 3784"/>
                    <a:gd name="T78" fmla="*/ 2038 w 3784"/>
                    <a:gd name="T79" fmla="*/ 5 h 3784"/>
                    <a:gd name="T80" fmla="*/ 2272 w 3784"/>
                    <a:gd name="T81" fmla="*/ 39 h 3784"/>
                    <a:gd name="T82" fmla="*/ 2499 w 3784"/>
                    <a:gd name="T83" fmla="*/ 100 h 3784"/>
                    <a:gd name="T84" fmla="*/ 2711 w 3784"/>
                    <a:gd name="T85" fmla="*/ 187 h 3784"/>
                    <a:gd name="T86" fmla="*/ 2911 w 3784"/>
                    <a:gd name="T87" fmla="*/ 298 h 3784"/>
                    <a:gd name="T88" fmla="*/ 3095 w 3784"/>
                    <a:gd name="T89" fmla="*/ 431 h 3784"/>
                    <a:gd name="T90" fmla="*/ 3261 w 3784"/>
                    <a:gd name="T91" fmla="*/ 587 h 3784"/>
                    <a:gd name="T92" fmla="*/ 3407 w 3784"/>
                    <a:gd name="T93" fmla="*/ 759 h 3784"/>
                    <a:gd name="T94" fmla="*/ 3533 w 3784"/>
                    <a:gd name="T95" fmla="*/ 950 h 3784"/>
                    <a:gd name="T96" fmla="*/ 3634 w 3784"/>
                    <a:gd name="T97" fmla="*/ 1155 h 3784"/>
                    <a:gd name="T98" fmla="*/ 3711 w 3784"/>
                    <a:gd name="T99" fmla="*/ 1373 h 3784"/>
                    <a:gd name="T100" fmla="*/ 3761 w 3784"/>
                    <a:gd name="T101" fmla="*/ 1603 h 3784"/>
                    <a:gd name="T102" fmla="*/ 3784 w 3784"/>
                    <a:gd name="T103" fmla="*/ 1843 h 3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784" h="3784">
                      <a:moveTo>
                        <a:pt x="3784" y="1891"/>
                      </a:moveTo>
                      <a:lnTo>
                        <a:pt x="3784" y="1891"/>
                      </a:lnTo>
                      <a:lnTo>
                        <a:pt x="3784" y="1941"/>
                      </a:lnTo>
                      <a:lnTo>
                        <a:pt x="3780" y="1989"/>
                      </a:lnTo>
                      <a:lnTo>
                        <a:pt x="3777" y="2038"/>
                      </a:lnTo>
                      <a:lnTo>
                        <a:pt x="3774" y="2086"/>
                      </a:lnTo>
                      <a:lnTo>
                        <a:pt x="3768" y="2132"/>
                      </a:lnTo>
                      <a:lnTo>
                        <a:pt x="3761" y="2181"/>
                      </a:lnTo>
                      <a:lnTo>
                        <a:pt x="3755" y="2227"/>
                      </a:lnTo>
                      <a:lnTo>
                        <a:pt x="3745" y="2274"/>
                      </a:lnTo>
                      <a:lnTo>
                        <a:pt x="3735" y="2319"/>
                      </a:lnTo>
                      <a:lnTo>
                        <a:pt x="3724" y="2366"/>
                      </a:lnTo>
                      <a:lnTo>
                        <a:pt x="3711" y="2411"/>
                      </a:lnTo>
                      <a:lnTo>
                        <a:pt x="3698" y="2454"/>
                      </a:lnTo>
                      <a:lnTo>
                        <a:pt x="3684" y="2499"/>
                      </a:lnTo>
                      <a:lnTo>
                        <a:pt x="3669" y="2543"/>
                      </a:lnTo>
                      <a:lnTo>
                        <a:pt x="3652" y="2586"/>
                      </a:lnTo>
                      <a:lnTo>
                        <a:pt x="3634" y="2628"/>
                      </a:lnTo>
                      <a:lnTo>
                        <a:pt x="3616" y="2671"/>
                      </a:lnTo>
                      <a:lnTo>
                        <a:pt x="3597" y="2713"/>
                      </a:lnTo>
                      <a:lnTo>
                        <a:pt x="3576" y="2753"/>
                      </a:lnTo>
                      <a:lnTo>
                        <a:pt x="3555" y="2793"/>
                      </a:lnTo>
                      <a:lnTo>
                        <a:pt x="3533" y="2834"/>
                      </a:lnTo>
                      <a:lnTo>
                        <a:pt x="3510" y="2874"/>
                      </a:lnTo>
                      <a:lnTo>
                        <a:pt x="3486" y="2912"/>
                      </a:lnTo>
                      <a:lnTo>
                        <a:pt x="3460" y="2949"/>
                      </a:lnTo>
                      <a:lnTo>
                        <a:pt x="3435" y="2988"/>
                      </a:lnTo>
                      <a:lnTo>
                        <a:pt x="3407" y="3023"/>
                      </a:lnTo>
                      <a:lnTo>
                        <a:pt x="3380" y="3060"/>
                      </a:lnTo>
                      <a:lnTo>
                        <a:pt x="3351" y="3096"/>
                      </a:lnTo>
                      <a:lnTo>
                        <a:pt x="3322" y="3129"/>
                      </a:lnTo>
                      <a:lnTo>
                        <a:pt x="3292" y="3165"/>
                      </a:lnTo>
                      <a:lnTo>
                        <a:pt x="3261" y="3197"/>
                      </a:lnTo>
                      <a:lnTo>
                        <a:pt x="3229" y="3229"/>
                      </a:lnTo>
                      <a:lnTo>
                        <a:pt x="3197" y="3261"/>
                      </a:lnTo>
                      <a:lnTo>
                        <a:pt x="3163" y="3292"/>
                      </a:lnTo>
                      <a:lnTo>
                        <a:pt x="3129" y="3322"/>
                      </a:lnTo>
                      <a:lnTo>
                        <a:pt x="3095" y="3351"/>
                      </a:lnTo>
                      <a:lnTo>
                        <a:pt x="3060" y="3380"/>
                      </a:lnTo>
                      <a:lnTo>
                        <a:pt x="3023" y="3408"/>
                      </a:lnTo>
                      <a:lnTo>
                        <a:pt x="2986" y="3435"/>
                      </a:lnTo>
                      <a:lnTo>
                        <a:pt x="2949" y="3461"/>
                      </a:lnTo>
                      <a:lnTo>
                        <a:pt x="2911" y="3486"/>
                      </a:lnTo>
                      <a:lnTo>
                        <a:pt x="2872" y="3511"/>
                      </a:lnTo>
                      <a:lnTo>
                        <a:pt x="2833" y="3533"/>
                      </a:lnTo>
                      <a:lnTo>
                        <a:pt x="2793" y="3556"/>
                      </a:lnTo>
                      <a:lnTo>
                        <a:pt x="2753" y="3577"/>
                      </a:lnTo>
                      <a:lnTo>
                        <a:pt x="2711" y="3597"/>
                      </a:lnTo>
                      <a:lnTo>
                        <a:pt x="2669" y="3617"/>
                      </a:lnTo>
                      <a:lnTo>
                        <a:pt x="2628" y="3636"/>
                      </a:lnTo>
                      <a:lnTo>
                        <a:pt x="2586" y="3652"/>
                      </a:lnTo>
                      <a:lnTo>
                        <a:pt x="2542" y="3670"/>
                      </a:lnTo>
                      <a:lnTo>
                        <a:pt x="2499" y="3684"/>
                      </a:lnTo>
                      <a:lnTo>
                        <a:pt x="2454" y="3699"/>
                      </a:lnTo>
                      <a:lnTo>
                        <a:pt x="2409" y="3712"/>
                      </a:lnTo>
                      <a:lnTo>
                        <a:pt x="2364" y="3724"/>
                      </a:lnTo>
                      <a:lnTo>
                        <a:pt x="2319" y="3736"/>
                      </a:lnTo>
                      <a:lnTo>
                        <a:pt x="2272" y="3745"/>
                      </a:lnTo>
                      <a:lnTo>
                        <a:pt x="2227" y="3755"/>
                      </a:lnTo>
                      <a:lnTo>
                        <a:pt x="2179" y="3763"/>
                      </a:lnTo>
                      <a:lnTo>
                        <a:pt x="2132" y="3770"/>
                      </a:lnTo>
                      <a:lnTo>
                        <a:pt x="2086" y="3774"/>
                      </a:lnTo>
                      <a:lnTo>
                        <a:pt x="2038" y="3779"/>
                      </a:lnTo>
                      <a:lnTo>
                        <a:pt x="1989" y="3782"/>
                      </a:lnTo>
                      <a:lnTo>
                        <a:pt x="1941" y="3784"/>
                      </a:lnTo>
                      <a:lnTo>
                        <a:pt x="1891" y="3784"/>
                      </a:lnTo>
                      <a:lnTo>
                        <a:pt x="1891" y="3784"/>
                      </a:lnTo>
                      <a:lnTo>
                        <a:pt x="1843" y="3784"/>
                      </a:lnTo>
                      <a:lnTo>
                        <a:pt x="1795" y="3782"/>
                      </a:lnTo>
                      <a:lnTo>
                        <a:pt x="1746" y="3779"/>
                      </a:lnTo>
                      <a:lnTo>
                        <a:pt x="1698" y="3774"/>
                      </a:lnTo>
                      <a:lnTo>
                        <a:pt x="1650" y="3770"/>
                      </a:lnTo>
                      <a:lnTo>
                        <a:pt x="1603" y="3763"/>
                      </a:lnTo>
                      <a:lnTo>
                        <a:pt x="1557" y="3755"/>
                      </a:lnTo>
                      <a:lnTo>
                        <a:pt x="1510" y="3745"/>
                      </a:lnTo>
                      <a:lnTo>
                        <a:pt x="1464" y="3736"/>
                      </a:lnTo>
                      <a:lnTo>
                        <a:pt x="1418" y="3724"/>
                      </a:lnTo>
                      <a:lnTo>
                        <a:pt x="1373" y="3712"/>
                      </a:lnTo>
                      <a:lnTo>
                        <a:pt x="1328" y="3699"/>
                      </a:lnTo>
                      <a:lnTo>
                        <a:pt x="1285" y="3684"/>
                      </a:lnTo>
                      <a:lnTo>
                        <a:pt x="1242" y="3670"/>
                      </a:lnTo>
                      <a:lnTo>
                        <a:pt x="1198" y="3652"/>
                      </a:lnTo>
                      <a:lnTo>
                        <a:pt x="1155" y="3636"/>
                      </a:lnTo>
                      <a:lnTo>
                        <a:pt x="1113" y="3617"/>
                      </a:lnTo>
                      <a:lnTo>
                        <a:pt x="1071" y="3597"/>
                      </a:lnTo>
                      <a:lnTo>
                        <a:pt x="1031" y="3577"/>
                      </a:lnTo>
                      <a:lnTo>
                        <a:pt x="989" y="3556"/>
                      </a:lnTo>
                      <a:lnTo>
                        <a:pt x="951" y="3533"/>
                      </a:lnTo>
                      <a:lnTo>
                        <a:pt x="910" y="3511"/>
                      </a:lnTo>
                      <a:lnTo>
                        <a:pt x="872" y="3486"/>
                      </a:lnTo>
                      <a:lnTo>
                        <a:pt x="833" y="3461"/>
                      </a:lnTo>
                      <a:lnTo>
                        <a:pt x="796" y="3435"/>
                      </a:lnTo>
                      <a:lnTo>
                        <a:pt x="759" y="3408"/>
                      </a:lnTo>
                      <a:lnTo>
                        <a:pt x="724" y="3380"/>
                      </a:lnTo>
                      <a:lnTo>
                        <a:pt x="689" y="3351"/>
                      </a:lnTo>
                      <a:lnTo>
                        <a:pt x="653" y="3322"/>
                      </a:lnTo>
                      <a:lnTo>
                        <a:pt x="619" y="3292"/>
                      </a:lnTo>
                      <a:lnTo>
                        <a:pt x="586" y="3261"/>
                      </a:lnTo>
                      <a:lnTo>
                        <a:pt x="553" y="3229"/>
                      </a:lnTo>
                      <a:lnTo>
                        <a:pt x="521" y="3197"/>
                      </a:lnTo>
                      <a:lnTo>
                        <a:pt x="491" y="3165"/>
                      </a:lnTo>
                      <a:lnTo>
                        <a:pt x="460" y="3129"/>
                      </a:lnTo>
                      <a:lnTo>
                        <a:pt x="431" y="3096"/>
                      </a:lnTo>
                      <a:lnTo>
                        <a:pt x="404" y="3060"/>
                      </a:lnTo>
                      <a:lnTo>
                        <a:pt x="375" y="3023"/>
                      </a:lnTo>
                      <a:lnTo>
                        <a:pt x="349" y="2988"/>
                      </a:lnTo>
                      <a:lnTo>
                        <a:pt x="324" y="2949"/>
                      </a:lnTo>
                      <a:lnTo>
                        <a:pt x="298" y="2912"/>
                      </a:lnTo>
                      <a:lnTo>
                        <a:pt x="274" y="2874"/>
                      </a:lnTo>
                      <a:lnTo>
                        <a:pt x="250" y="2834"/>
                      </a:lnTo>
                      <a:lnTo>
                        <a:pt x="229" y="2793"/>
                      </a:lnTo>
                      <a:lnTo>
                        <a:pt x="206" y="2753"/>
                      </a:lnTo>
                      <a:lnTo>
                        <a:pt x="187" y="2713"/>
                      </a:lnTo>
                      <a:lnTo>
                        <a:pt x="166" y="2671"/>
                      </a:lnTo>
                      <a:lnTo>
                        <a:pt x="148" y="2628"/>
                      </a:lnTo>
                      <a:lnTo>
                        <a:pt x="131" y="2586"/>
                      </a:lnTo>
                      <a:lnTo>
                        <a:pt x="115" y="2543"/>
                      </a:lnTo>
                      <a:lnTo>
                        <a:pt x="98" y="2499"/>
                      </a:lnTo>
                      <a:lnTo>
                        <a:pt x="84" y="2454"/>
                      </a:lnTo>
                      <a:lnTo>
                        <a:pt x="71" y="2411"/>
                      </a:lnTo>
                      <a:lnTo>
                        <a:pt x="60" y="2366"/>
                      </a:lnTo>
                      <a:lnTo>
                        <a:pt x="49" y="2319"/>
                      </a:lnTo>
                      <a:lnTo>
                        <a:pt x="37" y="2274"/>
                      </a:lnTo>
                      <a:lnTo>
                        <a:pt x="29" y="2227"/>
                      </a:lnTo>
                      <a:lnTo>
                        <a:pt x="21" y="2181"/>
                      </a:lnTo>
                      <a:lnTo>
                        <a:pt x="15" y="2132"/>
                      </a:lnTo>
                      <a:lnTo>
                        <a:pt x="10" y="2086"/>
                      </a:lnTo>
                      <a:lnTo>
                        <a:pt x="5" y="2038"/>
                      </a:lnTo>
                      <a:lnTo>
                        <a:pt x="2" y="1989"/>
                      </a:lnTo>
                      <a:lnTo>
                        <a:pt x="0" y="1941"/>
                      </a:lnTo>
                      <a:lnTo>
                        <a:pt x="0" y="1891"/>
                      </a:lnTo>
                      <a:lnTo>
                        <a:pt x="0" y="1891"/>
                      </a:lnTo>
                      <a:lnTo>
                        <a:pt x="0" y="1843"/>
                      </a:lnTo>
                      <a:lnTo>
                        <a:pt x="2" y="1795"/>
                      </a:lnTo>
                      <a:lnTo>
                        <a:pt x="5" y="1746"/>
                      </a:lnTo>
                      <a:lnTo>
                        <a:pt x="10" y="1698"/>
                      </a:lnTo>
                      <a:lnTo>
                        <a:pt x="15" y="1652"/>
                      </a:lnTo>
                      <a:lnTo>
                        <a:pt x="21" y="1603"/>
                      </a:lnTo>
                      <a:lnTo>
                        <a:pt x="29" y="1557"/>
                      </a:lnTo>
                      <a:lnTo>
                        <a:pt x="37" y="1510"/>
                      </a:lnTo>
                      <a:lnTo>
                        <a:pt x="49" y="1465"/>
                      </a:lnTo>
                      <a:lnTo>
                        <a:pt x="60" y="1418"/>
                      </a:lnTo>
                      <a:lnTo>
                        <a:pt x="71" y="1373"/>
                      </a:lnTo>
                      <a:lnTo>
                        <a:pt x="84" y="1330"/>
                      </a:lnTo>
                      <a:lnTo>
                        <a:pt x="98" y="1285"/>
                      </a:lnTo>
                      <a:lnTo>
                        <a:pt x="115" y="1241"/>
                      </a:lnTo>
                      <a:lnTo>
                        <a:pt x="131" y="1198"/>
                      </a:lnTo>
                      <a:lnTo>
                        <a:pt x="148" y="1155"/>
                      </a:lnTo>
                      <a:lnTo>
                        <a:pt x="166" y="1113"/>
                      </a:lnTo>
                      <a:lnTo>
                        <a:pt x="187" y="1071"/>
                      </a:lnTo>
                      <a:lnTo>
                        <a:pt x="206" y="1031"/>
                      </a:lnTo>
                      <a:lnTo>
                        <a:pt x="229" y="991"/>
                      </a:lnTo>
                      <a:lnTo>
                        <a:pt x="250" y="950"/>
                      </a:lnTo>
                      <a:lnTo>
                        <a:pt x="274" y="910"/>
                      </a:lnTo>
                      <a:lnTo>
                        <a:pt x="298" y="872"/>
                      </a:lnTo>
                      <a:lnTo>
                        <a:pt x="324" y="835"/>
                      </a:lnTo>
                      <a:lnTo>
                        <a:pt x="349" y="796"/>
                      </a:lnTo>
                      <a:lnTo>
                        <a:pt x="375" y="759"/>
                      </a:lnTo>
                      <a:lnTo>
                        <a:pt x="404" y="724"/>
                      </a:lnTo>
                      <a:lnTo>
                        <a:pt x="431" y="688"/>
                      </a:lnTo>
                      <a:lnTo>
                        <a:pt x="460" y="653"/>
                      </a:lnTo>
                      <a:lnTo>
                        <a:pt x="491" y="619"/>
                      </a:lnTo>
                      <a:lnTo>
                        <a:pt x="521" y="587"/>
                      </a:lnTo>
                      <a:lnTo>
                        <a:pt x="553" y="553"/>
                      </a:lnTo>
                      <a:lnTo>
                        <a:pt x="586" y="523"/>
                      </a:lnTo>
                      <a:lnTo>
                        <a:pt x="619" y="490"/>
                      </a:lnTo>
                      <a:lnTo>
                        <a:pt x="653" y="462"/>
                      </a:lnTo>
                      <a:lnTo>
                        <a:pt x="689" y="431"/>
                      </a:lnTo>
                      <a:lnTo>
                        <a:pt x="724" y="404"/>
                      </a:lnTo>
                      <a:lnTo>
                        <a:pt x="759" y="376"/>
                      </a:lnTo>
                      <a:lnTo>
                        <a:pt x="796" y="349"/>
                      </a:lnTo>
                      <a:lnTo>
                        <a:pt x="833" y="323"/>
                      </a:lnTo>
                      <a:lnTo>
                        <a:pt x="872" y="298"/>
                      </a:lnTo>
                      <a:lnTo>
                        <a:pt x="910" y="273"/>
                      </a:lnTo>
                      <a:lnTo>
                        <a:pt x="951" y="251"/>
                      </a:lnTo>
                      <a:lnTo>
                        <a:pt x="989" y="228"/>
                      </a:lnTo>
                      <a:lnTo>
                        <a:pt x="1031" y="206"/>
                      </a:lnTo>
                      <a:lnTo>
                        <a:pt x="1071" y="187"/>
                      </a:lnTo>
                      <a:lnTo>
                        <a:pt x="1113" y="167"/>
                      </a:lnTo>
                      <a:lnTo>
                        <a:pt x="1155" y="148"/>
                      </a:lnTo>
                      <a:lnTo>
                        <a:pt x="1198" y="130"/>
                      </a:lnTo>
                      <a:lnTo>
                        <a:pt x="1242" y="114"/>
                      </a:lnTo>
                      <a:lnTo>
                        <a:pt x="1285" y="100"/>
                      </a:lnTo>
                      <a:lnTo>
                        <a:pt x="1328" y="85"/>
                      </a:lnTo>
                      <a:lnTo>
                        <a:pt x="1373" y="71"/>
                      </a:lnTo>
                      <a:lnTo>
                        <a:pt x="1418" y="60"/>
                      </a:lnTo>
                      <a:lnTo>
                        <a:pt x="1464" y="48"/>
                      </a:lnTo>
                      <a:lnTo>
                        <a:pt x="1510" y="39"/>
                      </a:lnTo>
                      <a:lnTo>
                        <a:pt x="1557" y="29"/>
                      </a:lnTo>
                      <a:lnTo>
                        <a:pt x="1603" y="21"/>
                      </a:lnTo>
                      <a:lnTo>
                        <a:pt x="1650" y="14"/>
                      </a:lnTo>
                      <a:lnTo>
                        <a:pt x="1698" y="10"/>
                      </a:lnTo>
                      <a:lnTo>
                        <a:pt x="1746" y="5"/>
                      </a:lnTo>
                      <a:lnTo>
                        <a:pt x="1795" y="2"/>
                      </a:lnTo>
                      <a:lnTo>
                        <a:pt x="1843" y="0"/>
                      </a:lnTo>
                      <a:lnTo>
                        <a:pt x="1891" y="0"/>
                      </a:lnTo>
                      <a:lnTo>
                        <a:pt x="1891" y="0"/>
                      </a:lnTo>
                      <a:lnTo>
                        <a:pt x="1941" y="0"/>
                      </a:lnTo>
                      <a:lnTo>
                        <a:pt x="1989" y="2"/>
                      </a:lnTo>
                      <a:lnTo>
                        <a:pt x="2038" y="5"/>
                      </a:lnTo>
                      <a:lnTo>
                        <a:pt x="2086" y="10"/>
                      </a:lnTo>
                      <a:lnTo>
                        <a:pt x="2132" y="14"/>
                      </a:lnTo>
                      <a:lnTo>
                        <a:pt x="2179" y="21"/>
                      </a:lnTo>
                      <a:lnTo>
                        <a:pt x="2227" y="29"/>
                      </a:lnTo>
                      <a:lnTo>
                        <a:pt x="2272" y="39"/>
                      </a:lnTo>
                      <a:lnTo>
                        <a:pt x="2319" y="48"/>
                      </a:lnTo>
                      <a:lnTo>
                        <a:pt x="2364" y="60"/>
                      </a:lnTo>
                      <a:lnTo>
                        <a:pt x="2409" y="71"/>
                      </a:lnTo>
                      <a:lnTo>
                        <a:pt x="2454" y="85"/>
                      </a:lnTo>
                      <a:lnTo>
                        <a:pt x="2499" y="100"/>
                      </a:lnTo>
                      <a:lnTo>
                        <a:pt x="2542" y="114"/>
                      </a:lnTo>
                      <a:lnTo>
                        <a:pt x="2586" y="130"/>
                      </a:lnTo>
                      <a:lnTo>
                        <a:pt x="2628" y="148"/>
                      </a:lnTo>
                      <a:lnTo>
                        <a:pt x="2669" y="167"/>
                      </a:lnTo>
                      <a:lnTo>
                        <a:pt x="2711" y="187"/>
                      </a:lnTo>
                      <a:lnTo>
                        <a:pt x="2753" y="206"/>
                      </a:lnTo>
                      <a:lnTo>
                        <a:pt x="2793" y="228"/>
                      </a:lnTo>
                      <a:lnTo>
                        <a:pt x="2833" y="251"/>
                      </a:lnTo>
                      <a:lnTo>
                        <a:pt x="2872" y="273"/>
                      </a:lnTo>
                      <a:lnTo>
                        <a:pt x="2911" y="298"/>
                      </a:lnTo>
                      <a:lnTo>
                        <a:pt x="2949" y="323"/>
                      </a:lnTo>
                      <a:lnTo>
                        <a:pt x="2986" y="349"/>
                      </a:lnTo>
                      <a:lnTo>
                        <a:pt x="3023" y="376"/>
                      </a:lnTo>
                      <a:lnTo>
                        <a:pt x="3060" y="404"/>
                      </a:lnTo>
                      <a:lnTo>
                        <a:pt x="3095" y="431"/>
                      </a:lnTo>
                      <a:lnTo>
                        <a:pt x="3129" y="462"/>
                      </a:lnTo>
                      <a:lnTo>
                        <a:pt x="3163" y="490"/>
                      </a:lnTo>
                      <a:lnTo>
                        <a:pt x="3197" y="523"/>
                      </a:lnTo>
                      <a:lnTo>
                        <a:pt x="3229" y="553"/>
                      </a:lnTo>
                      <a:lnTo>
                        <a:pt x="3261" y="587"/>
                      </a:lnTo>
                      <a:lnTo>
                        <a:pt x="3292" y="619"/>
                      </a:lnTo>
                      <a:lnTo>
                        <a:pt x="3322" y="653"/>
                      </a:lnTo>
                      <a:lnTo>
                        <a:pt x="3351" y="688"/>
                      </a:lnTo>
                      <a:lnTo>
                        <a:pt x="3380" y="724"/>
                      </a:lnTo>
                      <a:lnTo>
                        <a:pt x="3407" y="759"/>
                      </a:lnTo>
                      <a:lnTo>
                        <a:pt x="3435" y="796"/>
                      </a:lnTo>
                      <a:lnTo>
                        <a:pt x="3460" y="835"/>
                      </a:lnTo>
                      <a:lnTo>
                        <a:pt x="3486" y="872"/>
                      </a:lnTo>
                      <a:lnTo>
                        <a:pt x="3510" y="910"/>
                      </a:lnTo>
                      <a:lnTo>
                        <a:pt x="3533" y="950"/>
                      </a:lnTo>
                      <a:lnTo>
                        <a:pt x="3555" y="991"/>
                      </a:lnTo>
                      <a:lnTo>
                        <a:pt x="3576" y="1031"/>
                      </a:lnTo>
                      <a:lnTo>
                        <a:pt x="3597" y="1071"/>
                      </a:lnTo>
                      <a:lnTo>
                        <a:pt x="3616" y="1113"/>
                      </a:lnTo>
                      <a:lnTo>
                        <a:pt x="3634" y="1155"/>
                      </a:lnTo>
                      <a:lnTo>
                        <a:pt x="3652" y="1198"/>
                      </a:lnTo>
                      <a:lnTo>
                        <a:pt x="3669" y="1241"/>
                      </a:lnTo>
                      <a:lnTo>
                        <a:pt x="3684" y="1285"/>
                      </a:lnTo>
                      <a:lnTo>
                        <a:pt x="3698" y="1330"/>
                      </a:lnTo>
                      <a:lnTo>
                        <a:pt x="3711" y="1373"/>
                      </a:lnTo>
                      <a:lnTo>
                        <a:pt x="3724" y="1418"/>
                      </a:lnTo>
                      <a:lnTo>
                        <a:pt x="3735" y="1465"/>
                      </a:lnTo>
                      <a:lnTo>
                        <a:pt x="3745" y="1510"/>
                      </a:lnTo>
                      <a:lnTo>
                        <a:pt x="3755" y="1557"/>
                      </a:lnTo>
                      <a:lnTo>
                        <a:pt x="3761" y="1603"/>
                      </a:lnTo>
                      <a:lnTo>
                        <a:pt x="3768" y="1652"/>
                      </a:lnTo>
                      <a:lnTo>
                        <a:pt x="3774" y="1698"/>
                      </a:lnTo>
                      <a:lnTo>
                        <a:pt x="3777" y="1746"/>
                      </a:lnTo>
                      <a:lnTo>
                        <a:pt x="3780" y="1795"/>
                      </a:lnTo>
                      <a:lnTo>
                        <a:pt x="3784" y="1843"/>
                      </a:lnTo>
                      <a:lnTo>
                        <a:pt x="3784" y="1891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560"/>
                <p:cNvSpPr>
                  <a:spLocks/>
                </p:cNvSpPr>
                <p:nvPr/>
              </p:nvSpPr>
              <p:spPr bwMode="auto">
                <a:xfrm>
                  <a:off x="4029979" y="3168912"/>
                  <a:ext cx="1084042" cy="1084042"/>
                </a:xfrm>
                <a:custGeom>
                  <a:avLst/>
                  <a:gdLst>
                    <a:gd name="T0" fmla="*/ 3777 w 3784"/>
                    <a:gd name="T1" fmla="*/ 2038 h 3784"/>
                    <a:gd name="T2" fmla="*/ 3745 w 3784"/>
                    <a:gd name="T3" fmla="*/ 2274 h 3784"/>
                    <a:gd name="T4" fmla="*/ 3684 w 3784"/>
                    <a:gd name="T5" fmla="*/ 2499 h 3784"/>
                    <a:gd name="T6" fmla="*/ 3597 w 3784"/>
                    <a:gd name="T7" fmla="*/ 2713 h 3784"/>
                    <a:gd name="T8" fmla="*/ 3486 w 3784"/>
                    <a:gd name="T9" fmla="*/ 2912 h 3784"/>
                    <a:gd name="T10" fmla="*/ 3351 w 3784"/>
                    <a:gd name="T11" fmla="*/ 3096 h 3784"/>
                    <a:gd name="T12" fmla="*/ 3197 w 3784"/>
                    <a:gd name="T13" fmla="*/ 3261 h 3784"/>
                    <a:gd name="T14" fmla="*/ 3023 w 3784"/>
                    <a:gd name="T15" fmla="*/ 3408 h 3784"/>
                    <a:gd name="T16" fmla="*/ 2833 w 3784"/>
                    <a:gd name="T17" fmla="*/ 3533 h 3784"/>
                    <a:gd name="T18" fmla="*/ 2628 w 3784"/>
                    <a:gd name="T19" fmla="*/ 3636 h 3784"/>
                    <a:gd name="T20" fmla="*/ 2409 w 3784"/>
                    <a:gd name="T21" fmla="*/ 3712 h 3784"/>
                    <a:gd name="T22" fmla="*/ 2179 w 3784"/>
                    <a:gd name="T23" fmla="*/ 3763 h 3784"/>
                    <a:gd name="T24" fmla="*/ 1941 w 3784"/>
                    <a:gd name="T25" fmla="*/ 3784 h 3784"/>
                    <a:gd name="T26" fmla="*/ 1746 w 3784"/>
                    <a:gd name="T27" fmla="*/ 3779 h 3784"/>
                    <a:gd name="T28" fmla="*/ 1510 w 3784"/>
                    <a:gd name="T29" fmla="*/ 3745 h 3784"/>
                    <a:gd name="T30" fmla="*/ 1285 w 3784"/>
                    <a:gd name="T31" fmla="*/ 3684 h 3784"/>
                    <a:gd name="T32" fmla="*/ 1071 w 3784"/>
                    <a:gd name="T33" fmla="*/ 3597 h 3784"/>
                    <a:gd name="T34" fmla="*/ 872 w 3784"/>
                    <a:gd name="T35" fmla="*/ 3486 h 3784"/>
                    <a:gd name="T36" fmla="*/ 689 w 3784"/>
                    <a:gd name="T37" fmla="*/ 3351 h 3784"/>
                    <a:gd name="T38" fmla="*/ 521 w 3784"/>
                    <a:gd name="T39" fmla="*/ 3197 h 3784"/>
                    <a:gd name="T40" fmla="*/ 375 w 3784"/>
                    <a:gd name="T41" fmla="*/ 3023 h 3784"/>
                    <a:gd name="T42" fmla="*/ 250 w 3784"/>
                    <a:gd name="T43" fmla="*/ 2834 h 3784"/>
                    <a:gd name="T44" fmla="*/ 148 w 3784"/>
                    <a:gd name="T45" fmla="*/ 2628 h 3784"/>
                    <a:gd name="T46" fmla="*/ 71 w 3784"/>
                    <a:gd name="T47" fmla="*/ 2411 h 3784"/>
                    <a:gd name="T48" fmla="*/ 21 w 3784"/>
                    <a:gd name="T49" fmla="*/ 2181 h 3784"/>
                    <a:gd name="T50" fmla="*/ 0 w 3784"/>
                    <a:gd name="T51" fmla="*/ 1941 h 3784"/>
                    <a:gd name="T52" fmla="*/ 5 w 3784"/>
                    <a:gd name="T53" fmla="*/ 1746 h 3784"/>
                    <a:gd name="T54" fmla="*/ 37 w 3784"/>
                    <a:gd name="T55" fmla="*/ 1510 h 3784"/>
                    <a:gd name="T56" fmla="*/ 98 w 3784"/>
                    <a:gd name="T57" fmla="*/ 1285 h 3784"/>
                    <a:gd name="T58" fmla="*/ 187 w 3784"/>
                    <a:gd name="T59" fmla="*/ 1071 h 3784"/>
                    <a:gd name="T60" fmla="*/ 298 w 3784"/>
                    <a:gd name="T61" fmla="*/ 872 h 3784"/>
                    <a:gd name="T62" fmla="*/ 431 w 3784"/>
                    <a:gd name="T63" fmla="*/ 688 h 3784"/>
                    <a:gd name="T64" fmla="*/ 586 w 3784"/>
                    <a:gd name="T65" fmla="*/ 523 h 3784"/>
                    <a:gd name="T66" fmla="*/ 759 w 3784"/>
                    <a:gd name="T67" fmla="*/ 376 h 3784"/>
                    <a:gd name="T68" fmla="*/ 951 w 3784"/>
                    <a:gd name="T69" fmla="*/ 251 h 3784"/>
                    <a:gd name="T70" fmla="*/ 1155 w 3784"/>
                    <a:gd name="T71" fmla="*/ 148 h 3784"/>
                    <a:gd name="T72" fmla="*/ 1373 w 3784"/>
                    <a:gd name="T73" fmla="*/ 71 h 3784"/>
                    <a:gd name="T74" fmla="*/ 1603 w 3784"/>
                    <a:gd name="T75" fmla="*/ 21 h 3784"/>
                    <a:gd name="T76" fmla="*/ 1843 w 3784"/>
                    <a:gd name="T77" fmla="*/ 0 h 3784"/>
                    <a:gd name="T78" fmla="*/ 2038 w 3784"/>
                    <a:gd name="T79" fmla="*/ 5 h 3784"/>
                    <a:gd name="T80" fmla="*/ 2272 w 3784"/>
                    <a:gd name="T81" fmla="*/ 39 h 3784"/>
                    <a:gd name="T82" fmla="*/ 2499 w 3784"/>
                    <a:gd name="T83" fmla="*/ 100 h 3784"/>
                    <a:gd name="T84" fmla="*/ 2711 w 3784"/>
                    <a:gd name="T85" fmla="*/ 187 h 3784"/>
                    <a:gd name="T86" fmla="*/ 2911 w 3784"/>
                    <a:gd name="T87" fmla="*/ 298 h 3784"/>
                    <a:gd name="T88" fmla="*/ 3095 w 3784"/>
                    <a:gd name="T89" fmla="*/ 431 h 3784"/>
                    <a:gd name="T90" fmla="*/ 3261 w 3784"/>
                    <a:gd name="T91" fmla="*/ 587 h 3784"/>
                    <a:gd name="T92" fmla="*/ 3407 w 3784"/>
                    <a:gd name="T93" fmla="*/ 759 h 3784"/>
                    <a:gd name="T94" fmla="*/ 3533 w 3784"/>
                    <a:gd name="T95" fmla="*/ 950 h 3784"/>
                    <a:gd name="T96" fmla="*/ 3634 w 3784"/>
                    <a:gd name="T97" fmla="*/ 1155 h 3784"/>
                    <a:gd name="T98" fmla="*/ 3711 w 3784"/>
                    <a:gd name="T99" fmla="*/ 1373 h 3784"/>
                    <a:gd name="T100" fmla="*/ 3761 w 3784"/>
                    <a:gd name="T101" fmla="*/ 1603 h 3784"/>
                    <a:gd name="T102" fmla="*/ 3784 w 3784"/>
                    <a:gd name="T103" fmla="*/ 1843 h 3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784" h="3784">
                      <a:moveTo>
                        <a:pt x="3784" y="1891"/>
                      </a:moveTo>
                      <a:lnTo>
                        <a:pt x="3784" y="1891"/>
                      </a:lnTo>
                      <a:lnTo>
                        <a:pt x="3784" y="1941"/>
                      </a:lnTo>
                      <a:lnTo>
                        <a:pt x="3780" y="1989"/>
                      </a:lnTo>
                      <a:lnTo>
                        <a:pt x="3777" y="2038"/>
                      </a:lnTo>
                      <a:lnTo>
                        <a:pt x="3774" y="2086"/>
                      </a:lnTo>
                      <a:lnTo>
                        <a:pt x="3768" y="2132"/>
                      </a:lnTo>
                      <a:lnTo>
                        <a:pt x="3761" y="2181"/>
                      </a:lnTo>
                      <a:lnTo>
                        <a:pt x="3755" y="2227"/>
                      </a:lnTo>
                      <a:lnTo>
                        <a:pt x="3745" y="2274"/>
                      </a:lnTo>
                      <a:lnTo>
                        <a:pt x="3735" y="2319"/>
                      </a:lnTo>
                      <a:lnTo>
                        <a:pt x="3724" y="2366"/>
                      </a:lnTo>
                      <a:lnTo>
                        <a:pt x="3711" y="2411"/>
                      </a:lnTo>
                      <a:lnTo>
                        <a:pt x="3698" y="2454"/>
                      </a:lnTo>
                      <a:lnTo>
                        <a:pt x="3684" y="2499"/>
                      </a:lnTo>
                      <a:lnTo>
                        <a:pt x="3669" y="2543"/>
                      </a:lnTo>
                      <a:lnTo>
                        <a:pt x="3652" y="2586"/>
                      </a:lnTo>
                      <a:lnTo>
                        <a:pt x="3634" y="2628"/>
                      </a:lnTo>
                      <a:lnTo>
                        <a:pt x="3616" y="2671"/>
                      </a:lnTo>
                      <a:lnTo>
                        <a:pt x="3597" y="2713"/>
                      </a:lnTo>
                      <a:lnTo>
                        <a:pt x="3576" y="2753"/>
                      </a:lnTo>
                      <a:lnTo>
                        <a:pt x="3555" y="2793"/>
                      </a:lnTo>
                      <a:lnTo>
                        <a:pt x="3533" y="2834"/>
                      </a:lnTo>
                      <a:lnTo>
                        <a:pt x="3510" y="2874"/>
                      </a:lnTo>
                      <a:lnTo>
                        <a:pt x="3486" y="2912"/>
                      </a:lnTo>
                      <a:lnTo>
                        <a:pt x="3460" y="2949"/>
                      </a:lnTo>
                      <a:lnTo>
                        <a:pt x="3435" y="2988"/>
                      </a:lnTo>
                      <a:lnTo>
                        <a:pt x="3407" y="3023"/>
                      </a:lnTo>
                      <a:lnTo>
                        <a:pt x="3380" y="3060"/>
                      </a:lnTo>
                      <a:lnTo>
                        <a:pt x="3351" y="3096"/>
                      </a:lnTo>
                      <a:lnTo>
                        <a:pt x="3322" y="3129"/>
                      </a:lnTo>
                      <a:lnTo>
                        <a:pt x="3292" y="3165"/>
                      </a:lnTo>
                      <a:lnTo>
                        <a:pt x="3261" y="3197"/>
                      </a:lnTo>
                      <a:lnTo>
                        <a:pt x="3229" y="3229"/>
                      </a:lnTo>
                      <a:lnTo>
                        <a:pt x="3197" y="3261"/>
                      </a:lnTo>
                      <a:lnTo>
                        <a:pt x="3163" y="3292"/>
                      </a:lnTo>
                      <a:lnTo>
                        <a:pt x="3129" y="3322"/>
                      </a:lnTo>
                      <a:lnTo>
                        <a:pt x="3095" y="3351"/>
                      </a:lnTo>
                      <a:lnTo>
                        <a:pt x="3060" y="3380"/>
                      </a:lnTo>
                      <a:lnTo>
                        <a:pt x="3023" y="3408"/>
                      </a:lnTo>
                      <a:lnTo>
                        <a:pt x="2986" y="3435"/>
                      </a:lnTo>
                      <a:lnTo>
                        <a:pt x="2949" y="3461"/>
                      </a:lnTo>
                      <a:lnTo>
                        <a:pt x="2911" y="3486"/>
                      </a:lnTo>
                      <a:lnTo>
                        <a:pt x="2872" y="3511"/>
                      </a:lnTo>
                      <a:lnTo>
                        <a:pt x="2833" y="3533"/>
                      </a:lnTo>
                      <a:lnTo>
                        <a:pt x="2793" y="3556"/>
                      </a:lnTo>
                      <a:lnTo>
                        <a:pt x="2753" y="3577"/>
                      </a:lnTo>
                      <a:lnTo>
                        <a:pt x="2711" y="3597"/>
                      </a:lnTo>
                      <a:lnTo>
                        <a:pt x="2669" y="3617"/>
                      </a:lnTo>
                      <a:lnTo>
                        <a:pt x="2628" y="3636"/>
                      </a:lnTo>
                      <a:lnTo>
                        <a:pt x="2586" y="3652"/>
                      </a:lnTo>
                      <a:lnTo>
                        <a:pt x="2542" y="3670"/>
                      </a:lnTo>
                      <a:lnTo>
                        <a:pt x="2499" y="3684"/>
                      </a:lnTo>
                      <a:lnTo>
                        <a:pt x="2454" y="3699"/>
                      </a:lnTo>
                      <a:lnTo>
                        <a:pt x="2409" y="3712"/>
                      </a:lnTo>
                      <a:lnTo>
                        <a:pt x="2364" y="3724"/>
                      </a:lnTo>
                      <a:lnTo>
                        <a:pt x="2319" y="3736"/>
                      </a:lnTo>
                      <a:lnTo>
                        <a:pt x="2272" y="3745"/>
                      </a:lnTo>
                      <a:lnTo>
                        <a:pt x="2227" y="3755"/>
                      </a:lnTo>
                      <a:lnTo>
                        <a:pt x="2179" y="3763"/>
                      </a:lnTo>
                      <a:lnTo>
                        <a:pt x="2132" y="3770"/>
                      </a:lnTo>
                      <a:lnTo>
                        <a:pt x="2086" y="3774"/>
                      </a:lnTo>
                      <a:lnTo>
                        <a:pt x="2038" y="3779"/>
                      </a:lnTo>
                      <a:lnTo>
                        <a:pt x="1989" y="3782"/>
                      </a:lnTo>
                      <a:lnTo>
                        <a:pt x="1941" y="3784"/>
                      </a:lnTo>
                      <a:lnTo>
                        <a:pt x="1891" y="3784"/>
                      </a:lnTo>
                      <a:lnTo>
                        <a:pt x="1891" y="3784"/>
                      </a:lnTo>
                      <a:lnTo>
                        <a:pt x="1843" y="3784"/>
                      </a:lnTo>
                      <a:lnTo>
                        <a:pt x="1795" y="3782"/>
                      </a:lnTo>
                      <a:lnTo>
                        <a:pt x="1746" y="3779"/>
                      </a:lnTo>
                      <a:lnTo>
                        <a:pt x="1698" y="3774"/>
                      </a:lnTo>
                      <a:lnTo>
                        <a:pt x="1650" y="3770"/>
                      </a:lnTo>
                      <a:lnTo>
                        <a:pt x="1603" y="3763"/>
                      </a:lnTo>
                      <a:lnTo>
                        <a:pt x="1557" y="3755"/>
                      </a:lnTo>
                      <a:lnTo>
                        <a:pt x="1510" y="3745"/>
                      </a:lnTo>
                      <a:lnTo>
                        <a:pt x="1464" y="3736"/>
                      </a:lnTo>
                      <a:lnTo>
                        <a:pt x="1418" y="3724"/>
                      </a:lnTo>
                      <a:lnTo>
                        <a:pt x="1373" y="3712"/>
                      </a:lnTo>
                      <a:lnTo>
                        <a:pt x="1328" y="3699"/>
                      </a:lnTo>
                      <a:lnTo>
                        <a:pt x="1285" y="3684"/>
                      </a:lnTo>
                      <a:lnTo>
                        <a:pt x="1242" y="3670"/>
                      </a:lnTo>
                      <a:lnTo>
                        <a:pt x="1198" y="3652"/>
                      </a:lnTo>
                      <a:lnTo>
                        <a:pt x="1155" y="3636"/>
                      </a:lnTo>
                      <a:lnTo>
                        <a:pt x="1113" y="3617"/>
                      </a:lnTo>
                      <a:lnTo>
                        <a:pt x="1071" y="3597"/>
                      </a:lnTo>
                      <a:lnTo>
                        <a:pt x="1031" y="3577"/>
                      </a:lnTo>
                      <a:lnTo>
                        <a:pt x="989" y="3556"/>
                      </a:lnTo>
                      <a:lnTo>
                        <a:pt x="951" y="3533"/>
                      </a:lnTo>
                      <a:lnTo>
                        <a:pt x="910" y="3511"/>
                      </a:lnTo>
                      <a:lnTo>
                        <a:pt x="872" y="3486"/>
                      </a:lnTo>
                      <a:lnTo>
                        <a:pt x="833" y="3461"/>
                      </a:lnTo>
                      <a:lnTo>
                        <a:pt x="796" y="3435"/>
                      </a:lnTo>
                      <a:lnTo>
                        <a:pt x="759" y="3408"/>
                      </a:lnTo>
                      <a:lnTo>
                        <a:pt x="724" y="3380"/>
                      </a:lnTo>
                      <a:lnTo>
                        <a:pt x="689" y="3351"/>
                      </a:lnTo>
                      <a:lnTo>
                        <a:pt x="653" y="3322"/>
                      </a:lnTo>
                      <a:lnTo>
                        <a:pt x="619" y="3292"/>
                      </a:lnTo>
                      <a:lnTo>
                        <a:pt x="586" y="3261"/>
                      </a:lnTo>
                      <a:lnTo>
                        <a:pt x="553" y="3229"/>
                      </a:lnTo>
                      <a:lnTo>
                        <a:pt x="521" y="3197"/>
                      </a:lnTo>
                      <a:lnTo>
                        <a:pt x="491" y="3165"/>
                      </a:lnTo>
                      <a:lnTo>
                        <a:pt x="460" y="3129"/>
                      </a:lnTo>
                      <a:lnTo>
                        <a:pt x="431" y="3096"/>
                      </a:lnTo>
                      <a:lnTo>
                        <a:pt x="404" y="3060"/>
                      </a:lnTo>
                      <a:lnTo>
                        <a:pt x="375" y="3023"/>
                      </a:lnTo>
                      <a:lnTo>
                        <a:pt x="349" y="2988"/>
                      </a:lnTo>
                      <a:lnTo>
                        <a:pt x="324" y="2949"/>
                      </a:lnTo>
                      <a:lnTo>
                        <a:pt x="298" y="2912"/>
                      </a:lnTo>
                      <a:lnTo>
                        <a:pt x="274" y="2874"/>
                      </a:lnTo>
                      <a:lnTo>
                        <a:pt x="250" y="2834"/>
                      </a:lnTo>
                      <a:lnTo>
                        <a:pt x="229" y="2793"/>
                      </a:lnTo>
                      <a:lnTo>
                        <a:pt x="206" y="2753"/>
                      </a:lnTo>
                      <a:lnTo>
                        <a:pt x="187" y="2713"/>
                      </a:lnTo>
                      <a:lnTo>
                        <a:pt x="166" y="2671"/>
                      </a:lnTo>
                      <a:lnTo>
                        <a:pt x="148" y="2628"/>
                      </a:lnTo>
                      <a:lnTo>
                        <a:pt x="131" y="2586"/>
                      </a:lnTo>
                      <a:lnTo>
                        <a:pt x="115" y="2543"/>
                      </a:lnTo>
                      <a:lnTo>
                        <a:pt x="98" y="2499"/>
                      </a:lnTo>
                      <a:lnTo>
                        <a:pt x="84" y="2454"/>
                      </a:lnTo>
                      <a:lnTo>
                        <a:pt x="71" y="2411"/>
                      </a:lnTo>
                      <a:lnTo>
                        <a:pt x="60" y="2366"/>
                      </a:lnTo>
                      <a:lnTo>
                        <a:pt x="49" y="2319"/>
                      </a:lnTo>
                      <a:lnTo>
                        <a:pt x="37" y="2274"/>
                      </a:lnTo>
                      <a:lnTo>
                        <a:pt x="29" y="2227"/>
                      </a:lnTo>
                      <a:lnTo>
                        <a:pt x="21" y="2181"/>
                      </a:lnTo>
                      <a:lnTo>
                        <a:pt x="15" y="2132"/>
                      </a:lnTo>
                      <a:lnTo>
                        <a:pt x="10" y="2086"/>
                      </a:lnTo>
                      <a:lnTo>
                        <a:pt x="5" y="2038"/>
                      </a:lnTo>
                      <a:lnTo>
                        <a:pt x="2" y="1989"/>
                      </a:lnTo>
                      <a:lnTo>
                        <a:pt x="0" y="1941"/>
                      </a:lnTo>
                      <a:lnTo>
                        <a:pt x="0" y="1891"/>
                      </a:lnTo>
                      <a:lnTo>
                        <a:pt x="0" y="1891"/>
                      </a:lnTo>
                      <a:lnTo>
                        <a:pt x="0" y="1843"/>
                      </a:lnTo>
                      <a:lnTo>
                        <a:pt x="2" y="1795"/>
                      </a:lnTo>
                      <a:lnTo>
                        <a:pt x="5" y="1746"/>
                      </a:lnTo>
                      <a:lnTo>
                        <a:pt x="10" y="1698"/>
                      </a:lnTo>
                      <a:lnTo>
                        <a:pt x="15" y="1652"/>
                      </a:lnTo>
                      <a:lnTo>
                        <a:pt x="21" y="1603"/>
                      </a:lnTo>
                      <a:lnTo>
                        <a:pt x="29" y="1557"/>
                      </a:lnTo>
                      <a:lnTo>
                        <a:pt x="37" y="1510"/>
                      </a:lnTo>
                      <a:lnTo>
                        <a:pt x="49" y="1465"/>
                      </a:lnTo>
                      <a:lnTo>
                        <a:pt x="60" y="1418"/>
                      </a:lnTo>
                      <a:lnTo>
                        <a:pt x="71" y="1373"/>
                      </a:lnTo>
                      <a:lnTo>
                        <a:pt x="84" y="1330"/>
                      </a:lnTo>
                      <a:lnTo>
                        <a:pt x="98" y="1285"/>
                      </a:lnTo>
                      <a:lnTo>
                        <a:pt x="115" y="1241"/>
                      </a:lnTo>
                      <a:lnTo>
                        <a:pt x="131" y="1198"/>
                      </a:lnTo>
                      <a:lnTo>
                        <a:pt x="148" y="1155"/>
                      </a:lnTo>
                      <a:lnTo>
                        <a:pt x="166" y="1113"/>
                      </a:lnTo>
                      <a:lnTo>
                        <a:pt x="187" y="1071"/>
                      </a:lnTo>
                      <a:lnTo>
                        <a:pt x="206" y="1031"/>
                      </a:lnTo>
                      <a:lnTo>
                        <a:pt x="229" y="991"/>
                      </a:lnTo>
                      <a:lnTo>
                        <a:pt x="250" y="950"/>
                      </a:lnTo>
                      <a:lnTo>
                        <a:pt x="274" y="910"/>
                      </a:lnTo>
                      <a:lnTo>
                        <a:pt x="298" y="872"/>
                      </a:lnTo>
                      <a:lnTo>
                        <a:pt x="324" y="835"/>
                      </a:lnTo>
                      <a:lnTo>
                        <a:pt x="349" y="796"/>
                      </a:lnTo>
                      <a:lnTo>
                        <a:pt x="375" y="759"/>
                      </a:lnTo>
                      <a:lnTo>
                        <a:pt x="404" y="724"/>
                      </a:lnTo>
                      <a:lnTo>
                        <a:pt x="431" y="688"/>
                      </a:lnTo>
                      <a:lnTo>
                        <a:pt x="460" y="653"/>
                      </a:lnTo>
                      <a:lnTo>
                        <a:pt x="491" y="619"/>
                      </a:lnTo>
                      <a:lnTo>
                        <a:pt x="521" y="587"/>
                      </a:lnTo>
                      <a:lnTo>
                        <a:pt x="553" y="553"/>
                      </a:lnTo>
                      <a:lnTo>
                        <a:pt x="586" y="523"/>
                      </a:lnTo>
                      <a:lnTo>
                        <a:pt x="619" y="490"/>
                      </a:lnTo>
                      <a:lnTo>
                        <a:pt x="653" y="462"/>
                      </a:lnTo>
                      <a:lnTo>
                        <a:pt x="689" y="431"/>
                      </a:lnTo>
                      <a:lnTo>
                        <a:pt x="724" y="404"/>
                      </a:lnTo>
                      <a:lnTo>
                        <a:pt x="759" y="376"/>
                      </a:lnTo>
                      <a:lnTo>
                        <a:pt x="796" y="349"/>
                      </a:lnTo>
                      <a:lnTo>
                        <a:pt x="833" y="323"/>
                      </a:lnTo>
                      <a:lnTo>
                        <a:pt x="872" y="298"/>
                      </a:lnTo>
                      <a:lnTo>
                        <a:pt x="910" y="273"/>
                      </a:lnTo>
                      <a:lnTo>
                        <a:pt x="951" y="251"/>
                      </a:lnTo>
                      <a:lnTo>
                        <a:pt x="989" y="228"/>
                      </a:lnTo>
                      <a:lnTo>
                        <a:pt x="1031" y="206"/>
                      </a:lnTo>
                      <a:lnTo>
                        <a:pt x="1071" y="187"/>
                      </a:lnTo>
                      <a:lnTo>
                        <a:pt x="1113" y="167"/>
                      </a:lnTo>
                      <a:lnTo>
                        <a:pt x="1155" y="148"/>
                      </a:lnTo>
                      <a:lnTo>
                        <a:pt x="1198" y="130"/>
                      </a:lnTo>
                      <a:lnTo>
                        <a:pt x="1242" y="114"/>
                      </a:lnTo>
                      <a:lnTo>
                        <a:pt x="1285" y="100"/>
                      </a:lnTo>
                      <a:lnTo>
                        <a:pt x="1328" y="85"/>
                      </a:lnTo>
                      <a:lnTo>
                        <a:pt x="1373" y="71"/>
                      </a:lnTo>
                      <a:lnTo>
                        <a:pt x="1418" y="60"/>
                      </a:lnTo>
                      <a:lnTo>
                        <a:pt x="1464" y="48"/>
                      </a:lnTo>
                      <a:lnTo>
                        <a:pt x="1510" y="39"/>
                      </a:lnTo>
                      <a:lnTo>
                        <a:pt x="1557" y="29"/>
                      </a:lnTo>
                      <a:lnTo>
                        <a:pt x="1603" y="21"/>
                      </a:lnTo>
                      <a:lnTo>
                        <a:pt x="1650" y="14"/>
                      </a:lnTo>
                      <a:lnTo>
                        <a:pt x="1698" y="10"/>
                      </a:lnTo>
                      <a:lnTo>
                        <a:pt x="1746" y="5"/>
                      </a:lnTo>
                      <a:lnTo>
                        <a:pt x="1795" y="2"/>
                      </a:lnTo>
                      <a:lnTo>
                        <a:pt x="1843" y="0"/>
                      </a:lnTo>
                      <a:lnTo>
                        <a:pt x="1891" y="0"/>
                      </a:lnTo>
                      <a:lnTo>
                        <a:pt x="1891" y="0"/>
                      </a:lnTo>
                      <a:lnTo>
                        <a:pt x="1941" y="0"/>
                      </a:lnTo>
                      <a:lnTo>
                        <a:pt x="1989" y="2"/>
                      </a:lnTo>
                      <a:lnTo>
                        <a:pt x="2038" y="5"/>
                      </a:lnTo>
                      <a:lnTo>
                        <a:pt x="2086" y="10"/>
                      </a:lnTo>
                      <a:lnTo>
                        <a:pt x="2132" y="14"/>
                      </a:lnTo>
                      <a:lnTo>
                        <a:pt x="2179" y="21"/>
                      </a:lnTo>
                      <a:lnTo>
                        <a:pt x="2227" y="29"/>
                      </a:lnTo>
                      <a:lnTo>
                        <a:pt x="2272" y="39"/>
                      </a:lnTo>
                      <a:lnTo>
                        <a:pt x="2319" y="48"/>
                      </a:lnTo>
                      <a:lnTo>
                        <a:pt x="2364" y="60"/>
                      </a:lnTo>
                      <a:lnTo>
                        <a:pt x="2409" y="71"/>
                      </a:lnTo>
                      <a:lnTo>
                        <a:pt x="2454" y="85"/>
                      </a:lnTo>
                      <a:lnTo>
                        <a:pt x="2499" y="100"/>
                      </a:lnTo>
                      <a:lnTo>
                        <a:pt x="2542" y="114"/>
                      </a:lnTo>
                      <a:lnTo>
                        <a:pt x="2586" y="130"/>
                      </a:lnTo>
                      <a:lnTo>
                        <a:pt x="2628" y="148"/>
                      </a:lnTo>
                      <a:lnTo>
                        <a:pt x="2669" y="167"/>
                      </a:lnTo>
                      <a:lnTo>
                        <a:pt x="2711" y="187"/>
                      </a:lnTo>
                      <a:lnTo>
                        <a:pt x="2753" y="206"/>
                      </a:lnTo>
                      <a:lnTo>
                        <a:pt x="2793" y="228"/>
                      </a:lnTo>
                      <a:lnTo>
                        <a:pt x="2833" y="251"/>
                      </a:lnTo>
                      <a:lnTo>
                        <a:pt x="2872" y="273"/>
                      </a:lnTo>
                      <a:lnTo>
                        <a:pt x="2911" y="298"/>
                      </a:lnTo>
                      <a:lnTo>
                        <a:pt x="2949" y="323"/>
                      </a:lnTo>
                      <a:lnTo>
                        <a:pt x="2986" y="349"/>
                      </a:lnTo>
                      <a:lnTo>
                        <a:pt x="3023" y="376"/>
                      </a:lnTo>
                      <a:lnTo>
                        <a:pt x="3060" y="404"/>
                      </a:lnTo>
                      <a:lnTo>
                        <a:pt x="3095" y="431"/>
                      </a:lnTo>
                      <a:lnTo>
                        <a:pt x="3129" y="462"/>
                      </a:lnTo>
                      <a:lnTo>
                        <a:pt x="3163" y="490"/>
                      </a:lnTo>
                      <a:lnTo>
                        <a:pt x="3197" y="523"/>
                      </a:lnTo>
                      <a:lnTo>
                        <a:pt x="3229" y="553"/>
                      </a:lnTo>
                      <a:lnTo>
                        <a:pt x="3261" y="587"/>
                      </a:lnTo>
                      <a:lnTo>
                        <a:pt x="3292" y="619"/>
                      </a:lnTo>
                      <a:lnTo>
                        <a:pt x="3322" y="653"/>
                      </a:lnTo>
                      <a:lnTo>
                        <a:pt x="3351" y="688"/>
                      </a:lnTo>
                      <a:lnTo>
                        <a:pt x="3380" y="724"/>
                      </a:lnTo>
                      <a:lnTo>
                        <a:pt x="3407" y="759"/>
                      </a:lnTo>
                      <a:lnTo>
                        <a:pt x="3435" y="796"/>
                      </a:lnTo>
                      <a:lnTo>
                        <a:pt x="3460" y="835"/>
                      </a:lnTo>
                      <a:lnTo>
                        <a:pt x="3486" y="872"/>
                      </a:lnTo>
                      <a:lnTo>
                        <a:pt x="3510" y="910"/>
                      </a:lnTo>
                      <a:lnTo>
                        <a:pt x="3533" y="950"/>
                      </a:lnTo>
                      <a:lnTo>
                        <a:pt x="3555" y="991"/>
                      </a:lnTo>
                      <a:lnTo>
                        <a:pt x="3576" y="1031"/>
                      </a:lnTo>
                      <a:lnTo>
                        <a:pt x="3597" y="1071"/>
                      </a:lnTo>
                      <a:lnTo>
                        <a:pt x="3616" y="1113"/>
                      </a:lnTo>
                      <a:lnTo>
                        <a:pt x="3634" y="1155"/>
                      </a:lnTo>
                      <a:lnTo>
                        <a:pt x="3652" y="1198"/>
                      </a:lnTo>
                      <a:lnTo>
                        <a:pt x="3669" y="1241"/>
                      </a:lnTo>
                      <a:lnTo>
                        <a:pt x="3684" y="1285"/>
                      </a:lnTo>
                      <a:lnTo>
                        <a:pt x="3698" y="1330"/>
                      </a:lnTo>
                      <a:lnTo>
                        <a:pt x="3711" y="1373"/>
                      </a:lnTo>
                      <a:lnTo>
                        <a:pt x="3724" y="1418"/>
                      </a:lnTo>
                      <a:lnTo>
                        <a:pt x="3735" y="1465"/>
                      </a:lnTo>
                      <a:lnTo>
                        <a:pt x="3745" y="1510"/>
                      </a:lnTo>
                      <a:lnTo>
                        <a:pt x="3755" y="1557"/>
                      </a:lnTo>
                      <a:lnTo>
                        <a:pt x="3761" y="1603"/>
                      </a:lnTo>
                      <a:lnTo>
                        <a:pt x="3768" y="1652"/>
                      </a:lnTo>
                      <a:lnTo>
                        <a:pt x="3774" y="1698"/>
                      </a:lnTo>
                      <a:lnTo>
                        <a:pt x="3777" y="1746"/>
                      </a:lnTo>
                      <a:lnTo>
                        <a:pt x="3780" y="1795"/>
                      </a:lnTo>
                      <a:lnTo>
                        <a:pt x="3784" y="1843"/>
                      </a:lnTo>
                      <a:lnTo>
                        <a:pt x="3784" y="189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561"/>
                <p:cNvSpPr>
                  <a:spLocks/>
                </p:cNvSpPr>
                <p:nvPr/>
              </p:nvSpPr>
              <p:spPr bwMode="auto">
                <a:xfrm>
                  <a:off x="4041438" y="3180371"/>
                  <a:ext cx="706461" cy="706461"/>
                </a:xfrm>
                <a:custGeom>
                  <a:avLst/>
                  <a:gdLst>
                    <a:gd name="T0" fmla="*/ 1459 w 2464"/>
                    <a:gd name="T1" fmla="*/ 0 h 2466"/>
                    <a:gd name="T2" fmla="*/ 1324 w 2464"/>
                    <a:gd name="T3" fmla="*/ 34 h 2466"/>
                    <a:gd name="T4" fmla="*/ 1194 w 2464"/>
                    <a:gd name="T5" fmla="*/ 77 h 2466"/>
                    <a:gd name="T6" fmla="*/ 1067 w 2464"/>
                    <a:gd name="T7" fmla="*/ 129 h 2466"/>
                    <a:gd name="T8" fmla="*/ 945 w 2464"/>
                    <a:gd name="T9" fmla="*/ 190 h 2466"/>
                    <a:gd name="T10" fmla="*/ 828 w 2464"/>
                    <a:gd name="T11" fmla="*/ 259 h 2466"/>
                    <a:gd name="T12" fmla="*/ 717 w 2464"/>
                    <a:gd name="T13" fmla="*/ 336 h 2466"/>
                    <a:gd name="T14" fmla="*/ 612 w 2464"/>
                    <a:gd name="T15" fmla="*/ 422 h 2466"/>
                    <a:gd name="T16" fmla="*/ 512 w 2464"/>
                    <a:gd name="T17" fmla="*/ 513 h 2466"/>
                    <a:gd name="T18" fmla="*/ 421 w 2464"/>
                    <a:gd name="T19" fmla="*/ 613 h 2466"/>
                    <a:gd name="T20" fmla="*/ 336 w 2464"/>
                    <a:gd name="T21" fmla="*/ 717 h 2466"/>
                    <a:gd name="T22" fmla="*/ 258 w 2464"/>
                    <a:gd name="T23" fmla="*/ 828 h 2466"/>
                    <a:gd name="T24" fmla="*/ 189 w 2464"/>
                    <a:gd name="T25" fmla="*/ 946 h 2466"/>
                    <a:gd name="T26" fmla="*/ 128 w 2464"/>
                    <a:gd name="T27" fmla="*/ 1068 h 2466"/>
                    <a:gd name="T28" fmla="*/ 77 w 2464"/>
                    <a:gd name="T29" fmla="*/ 1195 h 2466"/>
                    <a:gd name="T30" fmla="*/ 33 w 2464"/>
                    <a:gd name="T31" fmla="*/ 1325 h 2466"/>
                    <a:gd name="T32" fmla="*/ 0 w 2464"/>
                    <a:gd name="T33" fmla="*/ 1462 h 2466"/>
                    <a:gd name="T34" fmla="*/ 895 w 2464"/>
                    <a:gd name="T35" fmla="*/ 2279 h 2466"/>
                    <a:gd name="T36" fmla="*/ 810 w 2464"/>
                    <a:gd name="T37" fmla="*/ 1959 h 2466"/>
                    <a:gd name="T38" fmla="*/ 968 w 2464"/>
                    <a:gd name="T39" fmla="*/ 1690 h 2466"/>
                    <a:gd name="T40" fmla="*/ 976 w 2464"/>
                    <a:gd name="T41" fmla="*/ 1655 h 2466"/>
                    <a:gd name="T42" fmla="*/ 993 w 2464"/>
                    <a:gd name="T43" fmla="*/ 1584 h 2466"/>
                    <a:gd name="T44" fmla="*/ 895 w 2464"/>
                    <a:gd name="T45" fmla="*/ 1425 h 2466"/>
                    <a:gd name="T46" fmla="*/ 1167 w 2464"/>
                    <a:gd name="T47" fmla="*/ 1271 h 2466"/>
                    <a:gd name="T48" fmla="*/ 1191 w 2464"/>
                    <a:gd name="T49" fmla="*/ 1243 h 2466"/>
                    <a:gd name="T50" fmla="*/ 1217 w 2464"/>
                    <a:gd name="T51" fmla="*/ 1218 h 2466"/>
                    <a:gd name="T52" fmla="*/ 1270 w 2464"/>
                    <a:gd name="T53" fmla="*/ 1168 h 2466"/>
                    <a:gd name="T54" fmla="*/ 1424 w 2464"/>
                    <a:gd name="T55" fmla="*/ 898 h 2466"/>
                    <a:gd name="T56" fmla="*/ 1550 w 2464"/>
                    <a:gd name="T57" fmla="*/ 1007 h 2466"/>
                    <a:gd name="T58" fmla="*/ 1617 w 2464"/>
                    <a:gd name="T59" fmla="*/ 984 h 2466"/>
                    <a:gd name="T60" fmla="*/ 1689 w 2464"/>
                    <a:gd name="T61" fmla="*/ 968 h 2466"/>
                    <a:gd name="T62" fmla="*/ 1958 w 2464"/>
                    <a:gd name="T63" fmla="*/ 811 h 2466"/>
                    <a:gd name="T64" fmla="*/ 2278 w 2464"/>
                    <a:gd name="T65" fmla="*/ 898 h 2466"/>
                    <a:gd name="T66" fmla="*/ 1459 w 2464"/>
                    <a:gd name="T67" fmla="*/ 0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464" h="2466">
                      <a:moveTo>
                        <a:pt x="1459" y="0"/>
                      </a:moveTo>
                      <a:lnTo>
                        <a:pt x="1459" y="0"/>
                      </a:lnTo>
                      <a:lnTo>
                        <a:pt x="1392" y="16"/>
                      </a:lnTo>
                      <a:lnTo>
                        <a:pt x="1324" y="34"/>
                      </a:lnTo>
                      <a:lnTo>
                        <a:pt x="1259" y="55"/>
                      </a:lnTo>
                      <a:lnTo>
                        <a:pt x="1194" y="77"/>
                      </a:lnTo>
                      <a:lnTo>
                        <a:pt x="1130" y="102"/>
                      </a:lnTo>
                      <a:lnTo>
                        <a:pt x="1067" y="129"/>
                      </a:lnTo>
                      <a:lnTo>
                        <a:pt x="1004" y="159"/>
                      </a:lnTo>
                      <a:lnTo>
                        <a:pt x="945" y="190"/>
                      </a:lnTo>
                      <a:lnTo>
                        <a:pt x="886" y="224"/>
                      </a:lnTo>
                      <a:lnTo>
                        <a:pt x="828" y="259"/>
                      </a:lnTo>
                      <a:lnTo>
                        <a:pt x="771" y="298"/>
                      </a:lnTo>
                      <a:lnTo>
                        <a:pt x="717" y="336"/>
                      </a:lnTo>
                      <a:lnTo>
                        <a:pt x="664" y="378"/>
                      </a:lnTo>
                      <a:lnTo>
                        <a:pt x="612" y="422"/>
                      </a:lnTo>
                      <a:lnTo>
                        <a:pt x="561" y="467"/>
                      </a:lnTo>
                      <a:lnTo>
                        <a:pt x="512" y="513"/>
                      </a:lnTo>
                      <a:lnTo>
                        <a:pt x="466" y="563"/>
                      </a:lnTo>
                      <a:lnTo>
                        <a:pt x="421" y="613"/>
                      </a:lnTo>
                      <a:lnTo>
                        <a:pt x="377" y="664"/>
                      </a:lnTo>
                      <a:lnTo>
                        <a:pt x="336" y="717"/>
                      </a:lnTo>
                      <a:lnTo>
                        <a:pt x="297" y="772"/>
                      </a:lnTo>
                      <a:lnTo>
                        <a:pt x="258" y="828"/>
                      </a:lnTo>
                      <a:lnTo>
                        <a:pt x="223" y="886"/>
                      </a:lnTo>
                      <a:lnTo>
                        <a:pt x="189" y="946"/>
                      </a:lnTo>
                      <a:lnTo>
                        <a:pt x="157" y="1007"/>
                      </a:lnTo>
                      <a:lnTo>
                        <a:pt x="128" y="1068"/>
                      </a:lnTo>
                      <a:lnTo>
                        <a:pt x="101" y="1131"/>
                      </a:lnTo>
                      <a:lnTo>
                        <a:pt x="77" y="1195"/>
                      </a:lnTo>
                      <a:lnTo>
                        <a:pt x="53" y="1259"/>
                      </a:lnTo>
                      <a:lnTo>
                        <a:pt x="33" y="1325"/>
                      </a:lnTo>
                      <a:lnTo>
                        <a:pt x="16" y="1393"/>
                      </a:lnTo>
                      <a:lnTo>
                        <a:pt x="0" y="1462"/>
                      </a:lnTo>
                      <a:lnTo>
                        <a:pt x="1003" y="2466"/>
                      </a:lnTo>
                      <a:lnTo>
                        <a:pt x="895" y="2279"/>
                      </a:lnTo>
                      <a:lnTo>
                        <a:pt x="1004" y="2154"/>
                      </a:lnTo>
                      <a:lnTo>
                        <a:pt x="810" y="1959"/>
                      </a:lnTo>
                      <a:lnTo>
                        <a:pt x="810" y="1745"/>
                      </a:lnTo>
                      <a:lnTo>
                        <a:pt x="968" y="1690"/>
                      </a:lnTo>
                      <a:lnTo>
                        <a:pt x="968" y="1690"/>
                      </a:lnTo>
                      <a:lnTo>
                        <a:pt x="976" y="1655"/>
                      </a:lnTo>
                      <a:lnTo>
                        <a:pt x="984" y="1620"/>
                      </a:lnTo>
                      <a:lnTo>
                        <a:pt x="993" y="1584"/>
                      </a:lnTo>
                      <a:lnTo>
                        <a:pt x="1006" y="1550"/>
                      </a:lnTo>
                      <a:lnTo>
                        <a:pt x="895" y="1425"/>
                      </a:lnTo>
                      <a:lnTo>
                        <a:pt x="1003" y="1238"/>
                      </a:lnTo>
                      <a:lnTo>
                        <a:pt x="1167" y="1271"/>
                      </a:lnTo>
                      <a:lnTo>
                        <a:pt x="1167" y="1271"/>
                      </a:lnTo>
                      <a:lnTo>
                        <a:pt x="1191" y="1243"/>
                      </a:lnTo>
                      <a:lnTo>
                        <a:pt x="1217" y="1218"/>
                      </a:lnTo>
                      <a:lnTo>
                        <a:pt x="1217" y="1218"/>
                      </a:lnTo>
                      <a:lnTo>
                        <a:pt x="1242" y="1192"/>
                      </a:lnTo>
                      <a:lnTo>
                        <a:pt x="1270" y="1168"/>
                      </a:lnTo>
                      <a:lnTo>
                        <a:pt x="1238" y="1004"/>
                      </a:lnTo>
                      <a:lnTo>
                        <a:pt x="1424" y="898"/>
                      </a:lnTo>
                      <a:lnTo>
                        <a:pt x="1550" y="1007"/>
                      </a:lnTo>
                      <a:lnTo>
                        <a:pt x="1550" y="1007"/>
                      </a:lnTo>
                      <a:lnTo>
                        <a:pt x="1583" y="996"/>
                      </a:lnTo>
                      <a:lnTo>
                        <a:pt x="1617" y="984"/>
                      </a:lnTo>
                      <a:lnTo>
                        <a:pt x="1652" y="976"/>
                      </a:lnTo>
                      <a:lnTo>
                        <a:pt x="1689" y="968"/>
                      </a:lnTo>
                      <a:lnTo>
                        <a:pt x="1742" y="811"/>
                      </a:lnTo>
                      <a:lnTo>
                        <a:pt x="1958" y="811"/>
                      </a:lnTo>
                      <a:lnTo>
                        <a:pt x="2152" y="1005"/>
                      </a:lnTo>
                      <a:lnTo>
                        <a:pt x="2278" y="898"/>
                      </a:lnTo>
                      <a:lnTo>
                        <a:pt x="2464" y="1004"/>
                      </a:lnTo>
                      <a:lnTo>
                        <a:pt x="1459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562"/>
                <p:cNvSpPr>
                  <a:spLocks/>
                </p:cNvSpPr>
                <p:nvPr/>
              </p:nvSpPr>
              <p:spPr bwMode="auto">
                <a:xfrm>
                  <a:off x="4041438" y="3180371"/>
                  <a:ext cx="706461" cy="706461"/>
                </a:xfrm>
                <a:custGeom>
                  <a:avLst/>
                  <a:gdLst>
                    <a:gd name="T0" fmla="*/ 1459 w 2464"/>
                    <a:gd name="T1" fmla="*/ 0 h 2466"/>
                    <a:gd name="T2" fmla="*/ 1324 w 2464"/>
                    <a:gd name="T3" fmla="*/ 34 h 2466"/>
                    <a:gd name="T4" fmla="*/ 1194 w 2464"/>
                    <a:gd name="T5" fmla="*/ 77 h 2466"/>
                    <a:gd name="T6" fmla="*/ 1067 w 2464"/>
                    <a:gd name="T7" fmla="*/ 129 h 2466"/>
                    <a:gd name="T8" fmla="*/ 945 w 2464"/>
                    <a:gd name="T9" fmla="*/ 190 h 2466"/>
                    <a:gd name="T10" fmla="*/ 828 w 2464"/>
                    <a:gd name="T11" fmla="*/ 259 h 2466"/>
                    <a:gd name="T12" fmla="*/ 717 w 2464"/>
                    <a:gd name="T13" fmla="*/ 336 h 2466"/>
                    <a:gd name="T14" fmla="*/ 612 w 2464"/>
                    <a:gd name="T15" fmla="*/ 422 h 2466"/>
                    <a:gd name="T16" fmla="*/ 512 w 2464"/>
                    <a:gd name="T17" fmla="*/ 513 h 2466"/>
                    <a:gd name="T18" fmla="*/ 421 w 2464"/>
                    <a:gd name="T19" fmla="*/ 613 h 2466"/>
                    <a:gd name="T20" fmla="*/ 336 w 2464"/>
                    <a:gd name="T21" fmla="*/ 717 h 2466"/>
                    <a:gd name="T22" fmla="*/ 258 w 2464"/>
                    <a:gd name="T23" fmla="*/ 828 h 2466"/>
                    <a:gd name="T24" fmla="*/ 189 w 2464"/>
                    <a:gd name="T25" fmla="*/ 946 h 2466"/>
                    <a:gd name="T26" fmla="*/ 128 w 2464"/>
                    <a:gd name="T27" fmla="*/ 1068 h 2466"/>
                    <a:gd name="T28" fmla="*/ 77 w 2464"/>
                    <a:gd name="T29" fmla="*/ 1195 h 2466"/>
                    <a:gd name="T30" fmla="*/ 33 w 2464"/>
                    <a:gd name="T31" fmla="*/ 1325 h 2466"/>
                    <a:gd name="T32" fmla="*/ 0 w 2464"/>
                    <a:gd name="T33" fmla="*/ 1462 h 2466"/>
                    <a:gd name="T34" fmla="*/ 895 w 2464"/>
                    <a:gd name="T35" fmla="*/ 2279 h 2466"/>
                    <a:gd name="T36" fmla="*/ 810 w 2464"/>
                    <a:gd name="T37" fmla="*/ 1959 h 2466"/>
                    <a:gd name="T38" fmla="*/ 968 w 2464"/>
                    <a:gd name="T39" fmla="*/ 1690 h 2466"/>
                    <a:gd name="T40" fmla="*/ 976 w 2464"/>
                    <a:gd name="T41" fmla="*/ 1655 h 2466"/>
                    <a:gd name="T42" fmla="*/ 993 w 2464"/>
                    <a:gd name="T43" fmla="*/ 1584 h 2466"/>
                    <a:gd name="T44" fmla="*/ 895 w 2464"/>
                    <a:gd name="T45" fmla="*/ 1425 h 2466"/>
                    <a:gd name="T46" fmla="*/ 1167 w 2464"/>
                    <a:gd name="T47" fmla="*/ 1271 h 2466"/>
                    <a:gd name="T48" fmla="*/ 1191 w 2464"/>
                    <a:gd name="T49" fmla="*/ 1243 h 2466"/>
                    <a:gd name="T50" fmla="*/ 1217 w 2464"/>
                    <a:gd name="T51" fmla="*/ 1218 h 2466"/>
                    <a:gd name="T52" fmla="*/ 1270 w 2464"/>
                    <a:gd name="T53" fmla="*/ 1168 h 2466"/>
                    <a:gd name="T54" fmla="*/ 1424 w 2464"/>
                    <a:gd name="T55" fmla="*/ 898 h 2466"/>
                    <a:gd name="T56" fmla="*/ 1550 w 2464"/>
                    <a:gd name="T57" fmla="*/ 1007 h 2466"/>
                    <a:gd name="T58" fmla="*/ 1617 w 2464"/>
                    <a:gd name="T59" fmla="*/ 984 h 2466"/>
                    <a:gd name="T60" fmla="*/ 1689 w 2464"/>
                    <a:gd name="T61" fmla="*/ 968 h 2466"/>
                    <a:gd name="T62" fmla="*/ 1958 w 2464"/>
                    <a:gd name="T63" fmla="*/ 811 h 2466"/>
                    <a:gd name="T64" fmla="*/ 2278 w 2464"/>
                    <a:gd name="T65" fmla="*/ 898 h 2466"/>
                    <a:gd name="T66" fmla="*/ 1459 w 2464"/>
                    <a:gd name="T67" fmla="*/ 0 h 2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464" h="2466">
                      <a:moveTo>
                        <a:pt x="1459" y="0"/>
                      </a:moveTo>
                      <a:lnTo>
                        <a:pt x="1459" y="0"/>
                      </a:lnTo>
                      <a:lnTo>
                        <a:pt x="1392" y="16"/>
                      </a:lnTo>
                      <a:lnTo>
                        <a:pt x="1324" y="34"/>
                      </a:lnTo>
                      <a:lnTo>
                        <a:pt x="1259" y="55"/>
                      </a:lnTo>
                      <a:lnTo>
                        <a:pt x="1194" y="77"/>
                      </a:lnTo>
                      <a:lnTo>
                        <a:pt x="1130" y="102"/>
                      </a:lnTo>
                      <a:lnTo>
                        <a:pt x="1067" y="129"/>
                      </a:lnTo>
                      <a:lnTo>
                        <a:pt x="1004" y="159"/>
                      </a:lnTo>
                      <a:lnTo>
                        <a:pt x="945" y="190"/>
                      </a:lnTo>
                      <a:lnTo>
                        <a:pt x="886" y="224"/>
                      </a:lnTo>
                      <a:lnTo>
                        <a:pt x="828" y="259"/>
                      </a:lnTo>
                      <a:lnTo>
                        <a:pt x="771" y="298"/>
                      </a:lnTo>
                      <a:lnTo>
                        <a:pt x="717" y="336"/>
                      </a:lnTo>
                      <a:lnTo>
                        <a:pt x="664" y="378"/>
                      </a:lnTo>
                      <a:lnTo>
                        <a:pt x="612" y="422"/>
                      </a:lnTo>
                      <a:lnTo>
                        <a:pt x="561" y="467"/>
                      </a:lnTo>
                      <a:lnTo>
                        <a:pt x="512" y="513"/>
                      </a:lnTo>
                      <a:lnTo>
                        <a:pt x="466" y="563"/>
                      </a:lnTo>
                      <a:lnTo>
                        <a:pt x="421" y="613"/>
                      </a:lnTo>
                      <a:lnTo>
                        <a:pt x="377" y="664"/>
                      </a:lnTo>
                      <a:lnTo>
                        <a:pt x="336" y="717"/>
                      </a:lnTo>
                      <a:lnTo>
                        <a:pt x="297" y="772"/>
                      </a:lnTo>
                      <a:lnTo>
                        <a:pt x="258" y="828"/>
                      </a:lnTo>
                      <a:lnTo>
                        <a:pt x="223" y="886"/>
                      </a:lnTo>
                      <a:lnTo>
                        <a:pt x="189" y="946"/>
                      </a:lnTo>
                      <a:lnTo>
                        <a:pt x="157" y="1007"/>
                      </a:lnTo>
                      <a:lnTo>
                        <a:pt x="128" y="1068"/>
                      </a:lnTo>
                      <a:lnTo>
                        <a:pt x="101" y="1131"/>
                      </a:lnTo>
                      <a:lnTo>
                        <a:pt x="77" y="1195"/>
                      </a:lnTo>
                      <a:lnTo>
                        <a:pt x="53" y="1259"/>
                      </a:lnTo>
                      <a:lnTo>
                        <a:pt x="33" y="1325"/>
                      </a:lnTo>
                      <a:lnTo>
                        <a:pt x="16" y="1393"/>
                      </a:lnTo>
                      <a:lnTo>
                        <a:pt x="0" y="1462"/>
                      </a:lnTo>
                      <a:lnTo>
                        <a:pt x="1003" y="2466"/>
                      </a:lnTo>
                      <a:lnTo>
                        <a:pt x="895" y="2279"/>
                      </a:lnTo>
                      <a:lnTo>
                        <a:pt x="1004" y="2154"/>
                      </a:lnTo>
                      <a:lnTo>
                        <a:pt x="810" y="1959"/>
                      </a:lnTo>
                      <a:lnTo>
                        <a:pt x="810" y="1745"/>
                      </a:lnTo>
                      <a:lnTo>
                        <a:pt x="968" y="1690"/>
                      </a:lnTo>
                      <a:lnTo>
                        <a:pt x="968" y="1690"/>
                      </a:lnTo>
                      <a:lnTo>
                        <a:pt x="976" y="1655"/>
                      </a:lnTo>
                      <a:lnTo>
                        <a:pt x="984" y="1620"/>
                      </a:lnTo>
                      <a:lnTo>
                        <a:pt x="993" y="1584"/>
                      </a:lnTo>
                      <a:lnTo>
                        <a:pt x="1006" y="1550"/>
                      </a:lnTo>
                      <a:lnTo>
                        <a:pt x="895" y="1425"/>
                      </a:lnTo>
                      <a:lnTo>
                        <a:pt x="1003" y="1238"/>
                      </a:lnTo>
                      <a:lnTo>
                        <a:pt x="1167" y="1271"/>
                      </a:lnTo>
                      <a:lnTo>
                        <a:pt x="1167" y="1271"/>
                      </a:lnTo>
                      <a:lnTo>
                        <a:pt x="1191" y="1243"/>
                      </a:lnTo>
                      <a:lnTo>
                        <a:pt x="1217" y="1218"/>
                      </a:lnTo>
                      <a:lnTo>
                        <a:pt x="1217" y="1218"/>
                      </a:lnTo>
                      <a:lnTo>
                        <a:pt x="1242" y="1192"/>
                      </a:lnTo>
                      <a:lnTo>
                        <a:pt x="1270" y="1168"/>
                      </a:lnTo>
                      <a:lnTo>
                        <a:pt x="1238" y="1004"/>
                      </a:lnTo>
                      <a:lnTo>
                        <a:pt x="1424" y="898"/>
                      </a:lnTo>
                      <a:lnTo>
                        <a:pt x="1550" y="1007"/>
                      </a:lnTo>
                      <a:lnTo>
                        <a:pt x="1550" y="1007"/>
                      </a:lnTo>
                      <a:lnTo>
                        <a:pt x="1583" y="996"/>
                      </a:lnTo>
                      <a:lnTo>
                        <a:pt x="1617" y="984"/>
                      </a:lnTo>
                      <a:lnTo>
                        <a:pt x="1652" y="976"/>
                      </a:lnTo>
                      <a:lnTo>
                        <a:pt x="1689" y="968"/>
                      </a:lnTo>
                      <a:lnTo>
                        <a:pt x="1742" y="811"/>
                      </a:lnTo>
                      <a:lnTo>
                        <a:pt x="1958" y="811"/>
                      </a:lnTo>
                      <a:lnTo>
                        <a:pt x="2152" y="1005"/>
                      </a:lnTo>
                      <a:lnTo>
                        <a:pt x="2278" y="898"/>
                      </a:lnTo>
                      <a:lnTo>
                        <a:pt x="2464" y="1004"/>
                      </a:lnTo>
                      <a:lnTo>
                        <a:pt x="145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7" name="Freeform 563"/>
                <p:cNvSpPr>
                  <a:spLocks/>
                </p:cNvSpPr>
                <p:nvPr/>
              </p:nvSpPr>
              <p:spPr bwMode="auto">
                <a:xfrm>
                  <a:off x="4273487" y="3412421"/>
                  <a:ext cx="829075" cy="829075"/>
                </a:xfrm>
                <a:custGeom>
                  <a:avLst/>
                  <a:gdLst>
                    <a:gd name="T0" fmla="*/ 932 w 2892"/>
                    <a:gd name="T1" fmla="*/ 0 h 2893"/>
                    <a:gd name="T2" fmla="*/ 879 w 2892"/>
                    <a:gd name="T3" fmla="*/ 157 h 2893"/>
                    <a:gd name="T4" fmla="*/ 807 w 2892"/>
                    <a:gd name="T5" fmla="*/ 173 h 2893"/>
                    <a:gd name="T6" fmla="*/ 740 w 2892"/>
                    <a:gd name="T7" fmla="*/ 196 h 2893"/>
                    <a:gd name="T8" fmla="*/ 428 w 2892"/>
                    <a:gd name="T9" fmla="*/ 193 h 2893"/>
                    <a:gd name="T10" fmla="*/ 460 w 2892"/>
                    <a:gd name="T11" fmla="*/ 357 h 2893"/>
                    <a:gd name="T12" fmla="*/ 432 w 2892"/>
                    <a:gd name="T13" fmla="*/ 381 h 2893"/>
                    <a:gd name="T14" fmla="*/ 407 w 2892"/>
                    <a:gd name="T15" fmla="*/ 407 h 2893"/>
                    <a:gd name="T16" fmla="*/ 357 w 2892"/>
                    <a:gd name="T17" fmla="*/ 460 h 2893"/>
                    <a:gd name="T18" fmla="*/ 85 w 2892"/>
                    <a:gd name="T19" fmla="*/ 614 h 2893"/>
                    <a:gd name="T20" fmla="*/ 196 w 2892"/>
                    <a:gd name="T21" fmla="*/ 739 h 2893"/>
                    <a:gd name="T22" fmla="*/ 183 w 2892"/>
                    <a:gd name="T23" fmla="*/ 773 h 2893"/>
                    <a:gd name="T24" fmla="*/ 166 w 2892"/>
                    <a:gd name="T25" fmla="*/ 844 h 2893"/>
                    <a:gd name="T26" fmla="*/ 0 w 2892"/>
                    <a:gd name="T27" fmla="*/ 934 h 2893"/>
                    <a:gd name="T28" fmla="*/ 194 w 2892"/>
                    <a:gd name="T29" fmla="*/ 1343 h 2893"/>
                    <a:gd name="T30" fmla="*/ 193 w 2892"/>
                    <a:gd name="T31" fmla="*/ 1655 h 2893"/>
                    <a:gd name="T32" fmla="*/ 1431 w 2892"/>
                    <a:gd name="T33" fmla="*/ 2893 h 2893"/>
                    <a:gd name="T34" fmla="*/ 1566 w 2892"/>
                    <a:gd name="T35" fmla="*/ 2859 h 2893"/>
                    <a:gd name="T36" fmla="*/ 1698 w 2892"/>
                    <a:gd name="T37" fmla="*/ 2816 h 2893"/>
                    <a:gd name="T38" fmla="*/ 1825 w 2892"/>
                    <a:gd name="T39" fmla="*/ 2764 h 2893"/>
                    <a:gd name="T40" fmla="*/ 1947 w 2892"/>
                    <a:gd name="T41" fmla="*/ 2703 h 2893"/>
                    <a:gd name="T42" fmla="*/ 2063 w 2892"/>
                    <a:gd name="T43" fmla="*/ 2632 h 2893"/>
                    <a:gd name="T44" fmla="*/ 2174 w 2892"/>
                    <a:gd name="T45" fmla="*/ 2555 h 2893"/>
                    <a:gd name="T46" fmla="*/ 2280 w 2892"/>
                    <a:gd name="T47" fmla="*/ 2471 h 2893"/>
                    <a:gd name="T48" fmla="*/ 2378 w 2892"/>
                    <a:gd name="T49" fmla="*/ 2378 h 2893"/>
                    <a:gd name="T50" fmla="*/ 2470 w 2892"/>
                    <a:gd name="T51" fmla="*/ 2280 h 2893"/>
                    <a:gd name="T52" fmla="*/ 2555 w 2892"/>
                    <a:gd name="T53" fmla="*/ 2176 h 2893"/>
                    <a:gd name="T54" fmla="*/ 2632 w 2892"/>
                    <a:gd name="T55" fmla="*/ 2063 h 2893"/>
                    <a:gd name="T56" fmla="*/ 2701 w 2892"/>
                    <a:gd name="T57" fmla="*/ 1947 h 2893"/>
                    <a:gd name="T58" fmla="*/ 2762 w 2892"/>
                    <a:gd name="T59" fmla="*/ 1825 h 2893"/>
                    <a:gd name="T60" fmla="*/ 2815 w 2892"/>
                    <a:gd name="T61" fmla="*/ 1698 h 2893"/>
                    <a:gd name="T62" fmla="*/ 2859 w 2892"/>
                    <a:gd name="T63" fmla="*/ 1566 h 2893"/>
                    <a:gd name="T64" fmla="*/ 2892 w 2892"/>
                    <a:gd name="T65" fmla="*/ 1431 h 2893"/>
                    <a:gd name="T66" fmla="*/ 1654 w 2892"/>
                    <a:gd name="T67" fmla="*/ 193 h 2893"/>
                    <a:gd name="T68" fmla="*/ 1342 w 2892"/>
                    <a:gd name="T69" fmla="*/ 194 h 2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892" h="2893">
                      <a:moveTo>
                        <a:pt x="1148" y="0"/>
                      </a:moveTo>
                      <a:lnTo>
                        <a:pt x="932" y="0"/>
                      </a:lnTo>
                      <a:lnTo>
                        <a:pt x="879" y="157"/>
                      </a:lnTo>
                      <a:lnTo>
                        <a:pt x="879" y="157"/>
                      </a:lnTo>
                      <a:lnTo>
                        <a:pt x="842" y="165"/>
                      </a:lnTo>
                      <a:lnTo>
                        <a:pt x="807" y="173"/>
                      </a:lnTo>
                      <a:lnTo>
                        <a:pt x="773" y="185"/>
                      </a:lnTo>
                      <a:lnTo>
                        <a:pt x="740" y="196"/>
                      </a:lnTo>
                      <a:lnTo>
                        <a:pt x="614" y="87"/>
                      </a:lnTo>
                      <a:lnTo>
                        <a:pt x="428" y="193"/>
                      </a:lnTo>
                      <a:lnTo>
                        <a:pt x="460" y="357"/>
                      </a:lnTo>
                      <a:lnTo>
                        <a:pt x="460" y="357"/>
                      </a:lnTo>
                      <a:lnTo>
                        <a:pt x="460" y="357"/>
                      </a:lnTo>
                      <a:lnTo>
                        <a:pt x="432" y="381"/>
                      </a:lnTo>
                      <a:lnTo>
                        <a:pt x="407" y="407"/>
                      </a:lnTo>
                      <a:lnTo>
                        <a:pt x="407" y="407"/>
                      </a:lnTo>
                      <a:lnTo>
                        <a:pt x="381" y="432"/>
                      </a:lnTo>
                      <a:lnTo>
                        <a:pt x="357" y="460"/>
                      </a:lnTo>
                      <a:lnTo>
                        <a:pt x="193" y="427"/>
                      </a:lnTo>
                      <a:lnTo>
                        <a:pt x="85" y="614"/>
                      </a:lnTo>
                      <a:lnTo>
                        <a:pt x="196" y="739"/>
                      </a:lnTo>
                      <a:lnTo>
                        <a:pt x="196" y="739"/>
                      </a:lnTo>
                      <a:lnTo>
                        <a:pt x="196" y="739"/>
                      </a:lnTo>
                      <a:lnTo>
                        <a:pt x="183" y="773"/>
                      </a:lnTo>
                      <a:lnTo>
                        <a:pt x="174" y="809"/>
                      </a:lnTo>
                      <a:lnTo>
                        <a:pt x="166" y="844"/>
                      </a:lnTo>
                      <a:lnTo>
                        <a:pt x="158" y="879"/>
                      </a:lnTo>
                      <a:lnTo>
                        <a:pt x="0" y="934"/>
                      </a:lnTo>
                      <a:lnTo>
                        <a:pt x="0" y="1148"/>
                      </a:lnTo>
                      <a:lnTo>
                        <a:pt x="194" y="1343"/>
                      </a:lnTo>
                      <a:lnTo>
                        <a:pt x="85" y="1468"/>
                      </a:lnTo>
                      <a:lnTo>
                        <a:pt x="193" y="1655"/>
                      </a:lnTo>
                      <a:lnTo>
                        <a:pt x="1431" y="2893"/>
                      </a:lnTo>
                      <a:lnTo>
                        <a:pt x="1431" y="2893"/>
                      </a:lnTo>
                      <a:lnTo>
                        <a:pt x="1498" y="2877"/>
                      </a:lnTo>
                      <a:lnTo>
                        <a:pt x="1566" y="2859"/>
                      </a:lnTo>
                      <a:lnTo>
                        <a:pt x="1632" y="2838"/>
                      </a:lnTo>
                      <a:lnTo>
                        <a:pt x="1698" y="2816"/>
                      </a:lnTo>
                      <a:lnTo>
                        <a:pt x="1762" y="2791"/>
                      </a:lnTo>
                      <a:lnTo>
                        <a:pt x="1825" y="2764"/>
                      </a:lnTo>
                      <a:lnTo>
                        <a:pt x="1886" y="2734"/>
                      </a:lnTo>
                      <a:lnTo>
                        <a:pt x="1947" y="2703"/>
                      </a:lnTo>
                      <a:lnTo>
                        <a:pt x="2005" y="2669"/>
                      </a:lnTo>
                      <a:lnTo>
                        <a:pt x="2063" y="2632"/>
                      </a:lnTo>
                      <a:lnTo>
                        <a:pt x="2119" y="2595"/>
                      </a:lnTo>
                      <a:lnTo>
                        <a:pt x="2174" y="2555"/>
                      </a:lnTo>
                      <a:lnTo>
                        <a:pt x="2228" y="2515"/>
                      </a:lnTo>
                      <a:lnTo>
                        <a:pt x="2280" y="2471"/>
                      </a:lnTo>
                      <a:lnTo>
                        <a:pt x="2330" y="2426"/>
                      </a:lnTo>
                      <a:lnTo>
                        <a:pt x="2378" y="2378"/>
                      </a:lnTo>
                      <a:lnTo>
                        <a:pt x="2425" y="2330"/>
                      </a:lnTo>
                      <a:lnTo>
                        <a:pt x="2470" y="2280"/>
                      </a:lnTo>
                      <a:lnTo>
                        <a:pt x="2513" y="2229"/>
                      </a:lnTo>
                      <a:lnTo>
                        <a:pt x="2555" y="2176"/>
                      </a:lnTo>
                      <a:lnTo>
                        <a:pt x="2595" y="2119"/>
                      </a:lnTo>
                      <a:lnTo>
                        <a:pt x="2632" y="2063"/>
                      </a:lnTo>
                      <a:lnTo>
                        <a:pt x="2667" y="2007"/>
                      </a:lnTo>
                      <a:lnTo>
                        <a:pt x="2701" y="1947"/>
                      </a:lnTo>
                      <a:lnTo>
                        <a:pt x="2733" y="1886"/>
                      </a:lnTo>
                      <a:lnTo>
                        <a:pt x="2762" y="1825"/>
                      </a:lnTo>
                      <a:lnTo>
                        <a:pt x="2789" y="1762"/>
                      </a:lnTo>
                      <a:lnTo>
                        <a:pt x="2815" y="1698"/>
                      </a:lnTo>
                      <a:lnTo>
                        <a:pt x="2838" y="1634"/>
                      </a:lnTo>
                      <a:lnTo>
                        <a:pt x="2859" y="1566"/>
                      </a:lnTo>
                      <a:lnTo>
                        <a:pt x="2876" y="1500"/>
                      </a:lnTo>
                      <a:lnTo>
                        <a:pt x="2892" y="1431"/>
                      </a:lnTo>
                      <a:lnTo>
                        <a:pt x="1888" y="427"/>
                      </a:lnTo>
                      <a:lnTo>
                        <a:pt x="1654" y="193"/>
                      </a:lnTo>
                      <a:lnTo>
                        <a:pt x="1468" y="87"/>
                      </a:lnTo>
                      <a:lnTo>
                        <a:pt x="1342" y="194"/>
                      </a:lnTo>
                      <a:lnTo>
                        <a:pt x="1148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8" name="Freeform 564"/>
                <p:cNvSpPr>
                  <a:spLocks/>
                </p:cNvSpPr>
                <p:nvPr/>
              </p:nvSpPr>
              <p:spPr bwMode="auto">
                <a:xfrm>
                  <a:off x="4273487" y="3412421"/>
                  <a:ext cx="829075" cy="829075"/>
                </a:xfrm>
                <a:custGeom>
                  <a:avLst/>
                  <a:gdLst>
                    <a:gd name="T0" fmla="*/ 932 w 2892"/>
                    <a:gd name="T1" fmla="*/ 0 h 2893"/>
                    <a:gd name="T2" fmla="*/ 879 w 2892"/>
                    <a:gd name="T3" fmla="*/ 157 h 2893"/>
                    <a:gd name="T4" fmla="*/ 807 w 2892"/>
                    <a:gd name="T5" fmla="*/ 173 h 2893"/>
                    <a:gd name="T6" fmla="*/ 740 w 2892"/>
                    <a:gd name="T7" fmla="*/ 196 h 2893"/>
                    <a:gd name="T8" fmla="*/ 428 w 2892"/>
                    <a:gd name="T9" fmla="*/ 193 h 2893"/>
                    <a:gd name="T10" fmla="*/ 460 w 2892"/>
                    <a:gd name="T11" fmla="*/ 357 h 2893"/>
                    <a:gd name="T12" fmla="*/ 432 w 2892"/>
                    <a:gd name="T13" fmla="*/ 381 h 2893"/>
                    <a:gd name="T14" fmla="*/ 407 w 2892"/>
                    <a:gd name="T15" fmla="*/ 407 h 2893"/>
                    <a:gd name="T16" fmla="*/ 357 w 2892"/>
                    <a:gd name="T17" fmla="*/ 460 h 2893"/>
                    <a:gd name="T18" fmla="*/ 85 w 2892"/>
                    <a:gd name="T19" fmla="*/ 614 h 2893"/>
                    <a:gd name="T20" fmla="*/ 196 w 2892"/>
                    <a:gd name="T21" fmla="*/ 739 h 2893"/>
                    <a:gd name="T22" fmla="*/ 183 w 2892"/>
                    <a:gd name="T23" fmla="*/ 773 h 2893"/>
                    <a:gd name="T24" fmla="*/ 166 w 2892"/>
                    <a:gd name="T25" fmla="*/ 844 h 2893"/>
                    <a:gd name="T26" fmla="*/ 0 w 2892"/>
                    <a:gd name="T27" fmla="*/ 934 h 2893"/>
                    <a:gd name="T28" fmla="*/ 194 w 2892"/>
                    <a:gd name="T29" fmla="*/ 1343 h 2893"/>
                    <a:gd name="T30" fmla="*/ 193 w 2892"/>
                    <a:gd name="T31" fmla="*/ 1655 h 2893"/>
                    <a:gd name="T32" fmla="*/ 1431 w 2892"/>
                    <a:gd name="T33" fmla="*/ 2893 h 2893"/>
                    <a:gd name="T34" fmla="*/ 1566 w 2892"/>
                    <a:gd name="T35" fmla="*/ 2859 h 2893"/>
                    <a:gd name="T36" fmla="*/ 1698 w 2892"/>
                    <a:gd name="T37" fmla="*/ 2816 h 2893"/>
                    <a:gd name="T38" fmla="*/ 1825 w 2892"/>
                    <a:gd name="T39" fmla="*/ 2764 h 2893"/>
                    <a:gd name="T40" fmla="*/ 1947 w 2892"/>
                    <a:gd name="T41" fmla="*/ 2703 h 2893"/>
                    <a:gd name="T42" fmla="*/ 2063 w 2892"/>
                    <a:gd name="T43" fmla="*/ 2632 h 2893"/>
                    <a:gd name="T44" fmla="*/ 2174 w 2892"/>
                    <a:gd name="T45" fmla="*/ 2555 h 2893"/>
                    <a:gd name="T46" fmla="*/ 2280 w 2892"/>
                    <a:gd name="T47" fmla="*/ 2471 h 2893"/>
                    <a:gd name="T48" fmla="*/ 2378 w 2892"/>
                    <a:gd name="T49" fmla="*/ 2378 h 2893"/>
                    <a:gd name="T50" fmla="*/ 2470 w 2892"/>
                    <a:gd name="T51" fmla="*/ 2280 h 2893"/>
                    <a:gd name="T52" fmla="*/ 2555 w 2892"/>
                    <a:gd name="T53" fmla="*/ 2176 h 2893"/>
                    <a:gd name="T54" fmla="*/ 2632 w 2892"/>
                    <a:gd name="T55" fmla="*/ 2063 h 2893"/>
                    <a:gd name="T56" fmla="*/ 2701 w 2892"/>
                    <a:gd name="T57" fmla="*/ 1947 h 2893"/>
                    <a:gd name="T58" fmla="*/ 2762 w 2892"/>
                    <a:gd name="T59" fmla="*/ 1825 h 2893"/>
                    <a:gd name="T60" fmla="*/ 2815 w 2892"/>
                    <a:gd name="T61" fmla="*/ 1698 h 2893"/>
                    <a:gd name="T62" fmla="*/ 2859 w 2892"/>
                    <a:gd name="T63" fmla="*/ 1566 h 2893"/>
                    <a:gd name="T64" fmla="*/ 2892 w 2892"/>
                    <a:gd name="T65" fmla="*/ 1431 h 2893"/>
                    <a:gd name="T66" fmla="*/ 1654 w 2892"/>
                    <a:gd name="T67" fmla="*/ 193 h 2893"/>
                    <a:gd name="T68" fmla="*/ 1342 w 2892"/>
                    <a:gd name="T69" fmla="*/ 194 h 2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892" h="2893">
                      <a:moveTo>
                        <a:pt x="1148" y="0"/>
                      </a:moveTo>
                      <a:lnTo>
                        <a:pt x="932" y="0"/>
                      </a:lnTo>
                      <a:lnTo>
                        <a:pt x="879" y="157"/>
                      </a:lnTo>
                      <a:lnTo>
                        <a:pt x="879" y="157"/>
                      </a:lnTo>
                      <a:lnTo>
                        <a:pt x="842" y="165"/>
                      </a:lnTo>
                      <a:lnTo>
                        <a:pt x="807" y="173"/>
                      </a:lnTo>
                      <a:lnTo>
                        <a:pt x="773" y="185"/>
                      </a:lnTo>
                      <a:lnTo>
                        <a:pt x="740" y="196"/>
                      </a:lnTo>
                      <a:lnTo>
                        <a:pt x="614" y="87"/>
                      </a:lnTo>
                      <a:lnTo>
                        <a:pt x="428" y="193"/>
                      </a:lnTo>
                      <a:lnTo>
                        <a:pt x="460" y="357"/>
                      </a:lnTo>
                      <a:lnTo>
                        <a:pt x="460" y="357"/>
                      </a:lnTo>
                      <a:lnTo>
                        <a:pt x="460" y="357"/>
                      </a:lnTo>
                      <a:lnTo>
                        <a:pt x="432" y="381"/>
                      </a:lnTo>
                      <a:lnTo>
                        <a:pt x="407" y="407"/>
                      </a:lnTo>
                      <a:lnTo>
                        <a:pt x="407" y="407"/>
                      </a:lnTo>
                      <a:lnTo>
                        <a:pt x="381" y="432"/>
                      </a:lnTo>
                      <a:lnTo>
                        <a:pt x="357" y="460"/>
                      </a:lnTo>
                      <a:lnTo>
                        <a:pt x="193" y="427"/>
                      </a:lnTo>
                      <a:lnTo>
                        <a:pt x="85" y="614"/>
                      </a:lnTo>
                      <a:lnTo>
                        <a:pt x="196" y="739"/>
                      </a:lnTo>
                      <a:lnTo>
                        <a:pt x="196" y="739"/>
                      </a:lnTo>
                      <a:lnTo>
                        <a:pt x="196" y="739"/>
                      </a:lnTo>
                      <a:lnTo>
                        <a:pt x="183" y="773"/>
                      </a:lnTo>
                      <a:lnTo>
                        <a:pt x="174" y="809"/>
                      </a:lnTo>
                      <a:lnTo>
                        <a:pt x="166" y="844"/>
                      </a:lnTo>
                      <a:lnTo>
                        <a:pt x="158" y="879"/>
                      </a:lnTo>
                      <a:lnTo>
                        <a:pt x="0" y="934"/>
                      </a:lnTo>
                      <a:lnTo>
                        <a:pt x="0" y="1148"/>
                      </a:lnTo>
                      <a:lnTo>
                        <a:pt x="194" y="1343"/>
                      </a:lnTo>
                      <a:lnTo>
                        <a:pt x="85" y="1468"/>
                      </a:lnTo>
                      <a:lnTo>
                        <a:pt x="193" y="1655"/>
                      </a:lnTo>
                      <a:lnTo>
                        <a:pt x="1431" y="2893"/>
                      </a:lnTo>
                      <a:lnTo>
                        <a:pt x="1431" y="2893"/>
                      </a:lnTo>
                      <a:lnTo>
                        <a:pt x="1498" y="2877"/>
                      </a:lnTo>
                      <a:lnTo>
                        <a:pt x="1566" y="2859"/>
                      </a:lnTo>
                      <a:lnTo>
                        <a:pt x="1632" y="2838"/>
                      </a:lnTo>
                      <a:lnTo>
                        <a:pt x="1698" y="2816"/>
                      </a:lnTo>
                      <a:lnTo>
                        <a:pt x="1762" y="2791"/>
                      </a:lnTo>
                      <a:lnTo>
                        <a:pt x="1825" y="2764"/>
                      </a:lnTo>
                      <a:lnTo>
                        <a:pt x="1886" y="2734"/>
                      </a:lnTo>
                      <a:lnTo>
                        <a:pt x="1947" y="2703"/>
                      </a:lnTo>
                      <a:lnTo>
                        <a:pt x="2005" y="2669"/>
                      </a:lnTo>
                      <a:lnTo>
                        <a:pt x="2063" y="2632"/>
                      </a:lnTo>
                      <a:lnTo>
                        <a:pt x="2119" y="2595"/>
                      </a:lnTo>
                      <a:lnTo>
                        <a:pt x="2174" y="2555"/>
                      </a:lnTo>
                      <a:lnTo>
                        <a:pt x="2228" y="2515"/>
                      </a:lnTo>
                      <a:lnTo>
                        <a:pt x="2280" y="2471"/>
                      </a:lnTo>
                      <a:lnTo>
                        <a:pt x="2330" y="2426"/>
                      </a:lnTo>
                      <a:lnTo>
                        <a:pt x="2378" y="2378"/>
                      </a:lnTo>
                      <a:lnTo>
                        <a:pt x="2425" y="2330"/>
                      </a:lnTo>
                      <a:lnTo>
                        <a:pt x="2470" y="2280"/>
                      </a:lnTo>
                      <a:lnTo>
                        <a:pt x="2513" y="2229"/>
                      </a:lnTo>
                      <a:lnTo>
                        <a:pt x="2555" y="2176"/>
                      </a:lnTo>
                      <a:lnTo>
                        <a:pt x="2595" y="2119"/>
                      </a:lnTo>
                      <a:lnTo>
                        <a:pt x="2632" y="2063"/>
                      </a:lnTo>
                      <a:lnTo>
                        <a:pt x="2667" y="2007"/>
                      </a:lnTo>
                      <a:lnTo>
                        <a:pt x="2701" y="1947"/>
                      </a:lnTo>
                      <a:lnTo>
                        <a:pt x="2733" y="1886"/>
                      </a:lnTo>
                      <a:lnTo>
                        <a:pt x="2762" y="1825"/>
                      </a:lnTo>
                      <a:lnTo>
                        <a:pt x="2789" y="1762"/>
                      </a:lnTo>
                      <a:lnTo>
                        <a:pt x="2815" y="1698"/>
                      </a:lnTo>
                      <a:lnTo>
                        <a:pt x="2838" y="1634"/>
                      </a:lnTo>
                      <a:lnTo>
                        <a:pt x="2859" y="1566"/>
                      </a:lnTo>
                      <a:lnTo>
                        <a:pt x="2876" y="1500"/>
                      </a:lnTo>
                      <a:lnTo>
                        <a:pt x="2892" y="1431"/>
                      </a:lnTo>
                      <a:lnTo>
                        <a:pt x="1888" y="427"/>
                      </a:lnTo>
                      <a:lnTo>
                        <a:pt x="1654" y="193"/>
                      </a:lnTo>
                      <a:lnTo>
                        <a:pt x="1468" y="87"/>
                      </a:lnTo>
                      <a:lnTo>
                        <a:pt x="1342" y="194"/>
                      </a:lnTo>
                      <a:lnTo>
                        <a:pt x="1148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2" name="Freeform 565"/>
              <p:cNvSpPr>
                <a:spLocks noEditPoints="1"/>
              </p:cNvSpPr>
              <p:nvPr/>
            </p:nvSpPr>
            <p:spPr bwMode="auto">
              <a:xfrm>
                <a:off x="4273487" y="3412421"/>
                <a:ext cx="596452" cy="597025"/>
              </a:xfrm>
              <a:custGeom>
                <a:avLst/>
                <a:gdLst>
                  <a:gd name="T0" fmla="*/ 1923 w 2080"/>
                  <a:gd name="T1" fmla="*/ 879 h 2082"/>
                  <a:gd name="T2" fmla="*/ 1897 w 2080"/>
                  <a:gd name="T3" fmla="*/ 773 h 2082"/>
                  <a:gd name="T4" fmla="*/ 1724 w 2080"/>
                  <a:gd name="T5" fmla="*/ 460 h 2082"/>
                  <a:gd name="T6" fmla="*/ 1675 w 2080"/>
                  <a:gd name="T7" fmla="*/ 407 h 2082"/>
                  <a:gd name="T8" fmla="*/ 1622 w 2080"/>
                  <a:gd name="T9" fmla="*/ 357 h 2082"/>
                  <a:gd name="T10" fmla="*/ 1342 w 2080"/>
                  <a:gd name="T11" fmla="*/ 196 h 2082"/>
                  <a:gd name="T12" fmla="*/ 1203 w 2080"/>
                  <a:gd name="T13" fmla="*/ 157 h 2082"/>
                  <a:gd name="T14" fmla="*/ 879 w 2080"/>
                  <a:gd name="T15" fmla="*/ 157 h 2082"/>
                  <a:gd name="T16" fmla="*/ 809 w 2080"/>
                  <a:gd name="T17" fmla="*/ 173 h 2082"/>
                  <a:gd name="T18" fmla="*/ 428 w 2080"/>
                  <a:gd name="T19" fmla="*/ 193 h 2082"/>
                  <a:gd name="T20" fmla="*/ 432 w 2080"/>
                  <a:gd name="T21" fmla="*/ 381 h 2082"/>
                  <a:gd name="T22" fmla="*/ 357 w 2080"/>
                  <a:gd name="T23" fmla="*/ 461 h 2082"/>
                  <a:gd name="T24" fmla="*/ 196 w 2080"/>
                  <a:gd name="T25" fmla="*/ 739 h 2082"/>
                  <a:gd name="T26" fmla="*/ 166 w 2080"/>
                  <a:gd name="T27" fmla="*/ 844 h 2082"/>
                  <a:gd name="T28" fmla="*/ 0 w 2080"/>
                  <a:gd name="T29" fmla="*/ 1148 h 2082"/>
                  <a:gd name="T30" fmla="*/ 166 w 2080"/>
                  <a:gd name="T31" fmla="*/ 1238 h 2082"/>
                  <a:gd name="T32" fmla="*/ 85 w 2080"/>
                  <a:gd name="T33" fmla="*/ 1468 h 2082"/>
                  <a:gd name="T34" fmla="*/ 357 w 2080"/>
                  <a:gd name="T35" fmla="*/ 1621 h 2082"/>
                  <a:gd name="T36" fmla="*/ 432 w 2080"/>
                  <a:gd name="T37" fmla="*/ 1701 h 2082"/>
                  <a:gd name="T38" fmla="*/ 740 w 2080"/>
                  <a:gd name="T39" fmla="*/ 1886 h 2082"/>
                  <a:gd name="T40" fmla="*/ 844 w 2080"/>
                  <a:gd name="T41" fmla="*/ 1917 h 2082"/>
                  <a:gd name="T42" fmla="*/ 1203 w 2080"/>
                  <a:gd name="T43" fmla="*/ 1923 h 2082"/>
                  <a:gd name="T44" fmla="*/ 1273 w 2080"/>
                  <a:gd name="T45" fmla="*/ 1907 h 2082"/>
                  <a:gd name="T46" fmla="*/ 1654 w 2080"/>
                  <a:gd name="T47" fmla="*/ 1888 h 2082"/>
                  <a:gd name="T48" fmla="*/ 1648 w 2080"/>
                  <a:gd name="T49" fmla="*/ 1701 h 2082"/>
                  <a:gd name="T50" fmla="*/ 1725 w 2080"/>
                  <a:gd name="T51" fmla="*/ 1621 h 2082"/>
                  <a:gd name="T52" fmla="*/ 1886 w 2080"/>
                  <a:gd name="T53" fmla="*/ 1343 h 2082"/>
                  <a:gd name="T54" fmla="*/ 1916 w 2080"/>
                  <a:gd name="T55" fmla="*/ 1238 h 2082"/>
                  <a:gd name="T56" fmla="*/ 1040 w 2080"/>
                  <a:gd name="T57" fmla="*/ 1823 h 2082"/>
                  <a:gd name="T58" fmla="*/ 921 w 2080"/>
                  <a:gd name="T59" fmla="*/ 1814 h 2082"/>
                  <a:gd name="T60" fmla="*/ 772 w 2080"/>
                  <a:gd name="T61" fmla="*/ 1777 h 2082"/>
                  <a:gd name="T62" fmla="*/ 635 w 2080"/>
                  <a:gd name="T63" fmla="*/ 1711 h 2082"/>
                  <a:gd name="T64" fmla="*/ 514 w 2080"/>
                  <a:gd name="T65" fmla="*/ 1621 h 2082"/>
                  <a:gd name="T66" fmla="*/ 413 w 2080"/>
                  <a:gd name="T67" fmla="*/ 1510 h 2082"/>
                  <a:gd name="T68" fmla="*/ 336 w 2080"/>
                  <a:gd name="T69" fmla="*/ 1380 h 2082"/>
                  <a:gd name="T70" fmla="*/ 283 w 2080"/>
                  <a:gd name="T71" fmla="*/ 1236 h 2082"/>
                  <a:gd name="T72" fmla="*/ 259 w 2080"/>
                  <a:gd name="T73" fmla="*/ 1080 h 2082"/>
                  <a:gd name="T74" fmla="*/ 262 w 2080"/>
                  <a:gd name="T75" fmla="*/ 961 h 2082"/>
                  <a:gd name="T76" fmla="*/ 293 w 2080"/>
                  <a:gd name="T77" fmla="*/ 809 h 2082"/>
                  <a:gd name="T78" fmla="*/ 352 w 2080"/>
                  <a:gd name="T79" fmla="*/ 667 h 2082"/>
                  <a:gd name="T80" fmla="*/ 437 w 2080"/>
                  <a:gd name="T81" fmla="*/ 543 h 2082"/>
                  <a:gd name="T82" fmla="*/ 543 w 2080"/>
                  <a:gd name="T83" fmla="*/ 437 h 2082"/>
                  <a:gd name="T84" fmla="*/ 667 w 2080"/>
                  <a:gd name="T85" fmla="*/ 354 h 2082"/>
                  <a:gd name="T86" fmla="*/ 809 w 2080"/>
                  <a:gd name="T87" fmla="*/ 294 h 2082"/>
                  <a:gd name="T88" fmla="*/ 960 w 2080"/>
                  <a:gd name="T89" fmla="*/ 262 h 2082"/>
                  <a:gd name="T90" fmla="*/ 1080 w 2080"/>
                  <a:gd name="T91" fmla="*/ 259 h 2082"/>
                  <a:gd name="T92" fmla="*/ 1236 w 2080"/>
                  <a:gd name="T93" fmla="*/ 283 h 2082"/>
                  <a:gd name="T94" fmla="*/ 1379 w 2080"/>
                  <a:gd name="T95" fmla="*/ 336 h 2082"/>
                  <a:gd name="T96" fmla="*/ 1508 w 2080"/>
                  <a:gd name="T97" fmla="*/ 413 h 2082"/>
                  <a:gd name="T98" fmla="*/ 1619 w 2080"/>
                  <a:gd name="T99" fmla="*/ 514 h 2082"/>
                  <a:gd name="T100" fmla="*/ 1709 w 2080"/>
                  <a:gd name="T101" fmla="*/ 635 h 2082"/>
                  <a:gd name="T102" fmla="*/ 1775 w 2080"/>
                  <a:gd name="T103" fmla="*/ 772 h 2082"/>
                  <a:gd name="T104" fmla="*/ 1814 w 2080"/>
                  <a:gd name="T105" fmla="*/ 921 h 2082"/>
                  <a:gd name="T106" fmla="*/ 1823 w 2080"/>
                  <a:gd name="T107" fmla="*/ 1040 h 2082"/>
                  <a:gd name="T108" fmla="*/ 1807 w 2080"/>
                  <a:gd name="T109" fmla="*/ 1199 h 2082"/>
                  <a:gd name="T110" fmla="*/ 1762 w 2080"/>
                  <a:gd name="T111" fmla="*/ 1346 h 2082"/>
                  <a:gd name="T112" fmla="*/ 1690 w 2080"/>
                  <a:gd name="T113" fmla="*/ 1479 h 2082"/>
                  <a:gd name="T114" fmla="*/ 1593 w 2080"/>
                  <a:gd name="T115" fmla="*/ 1595 h 2082"/>
                  <a:gd name="T116" fmla="*/ 1478 w 2080"/>
                  <a:gd name="T117" fmla="*/ 1690 h 2082"/>
                  <a:gd name="T118" fmla="*/ 1346 w 2080"/>
                  <a:gd name="T119" fmla="*/ 1762 h 2082"/>
                  <a:gd name="T120" fmla="*/ 1198 w 2080"/>
                  <a:gd name="T121" fmla="*/ 1807 h 2082"/>
                  <a:gd name="T122" fmla="*/ 1040 w 2080"/>
                  <a:gd name="T123" fmla="*/ 1823 h 2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80" h="2082">
                    <a:moveTo>
                      <a:pt x="2080" y="1148"/>
                    </a:moveTo>
                    <a:lnTo>
                      <a:pt x="2080" y="934"/>
                    </a:lnTo>
                    <a:lnTo>
                      <a:pt x="1923" y="879"/>
                    </a:lnTo>
                    <a:lnTo>
                      <a:pt x="1923" y="879"/>
                    </a:lnTo>
                    <a:lnTo>
                      <a:pt x="1923" y="879"/>
                    </a:lnTo>
                    <a:lnTo>
                      <a:pt x="1916" y="844"/>
                    </a:lnTo>
                    <a:lnTo>
                      <a:pt x="1907" y="809"/>
                    </a:lnTo>
                    <a:lnTo>
                      <a:pt x="1897" y="773"/>
                    </a:lnTo>
                    <a:lnTo>
                      <a:pt x="1886" y="739"/>
                    </a:lnTo>
                    <a:lnTo>
                      <a:pt x="1995" y="614"/>
                    </a:lnTo>
                    <a:lnTo>
                      <a:pt x="1888" y="427"/>
                    </a:lnTo>
                    <a:lnTo>
                      <a:pt x="1724" y="460"/>
                    </a:lnTo>
                    <a:lnTo>
                      <a:pt x="1725" y="461"/>
                    </a:lnTo>
                    <a:lnTo>
                      <a:pt x="1725" y="461"/>
                    </a:lnTo>
                    <a:lnTo>
                      <a:pt x="1701" y="432"/>
                    </a:lnTo>
                    <a:lnTo>
                      <a:pt x="1675" y="407"/>
                    </a:lnTo>
                    <a:lnTo>
                      <a:pt x="1675" y="407"/>
                    </a:lnTo>
                    <a:lnTo>
                      <a:pt x="1648" y="381"/>
                    </a:lnTo>
                    <a:lnTo>
                      <a:pt x="1621" y="357"/>
                    </a:lnTo>
                    <a:lnTo>
                      <a:pt x="1622" y="357"/>
                    </a:lnTo>
                    <a:lnTo>
                      <a:pt x="1654" y="193"/>
                    </a:lnTo>
                    <a:lnTo>
                      <a:pt x="1468" y="87"/>
                    </a:lnTo>
                    <a:lnTo>
                      <a:pt x="1342" y="196"/>
                    </a:lnTo>
                    <a:lnTo>
                      <a:pt x="1342" y="196"/>
                    </a:lnTo>
                    <a:lnTo>
                      <a:pt x="1307" y="185"/>
                    </a:lnTo>
                    <a:lnTo>
                      <a:pt x="1273" y="173"/>
                    </a:lnTo>
                    <a:lnTo>
                      <a:pt x="1238" y="165"/>
                    </a:lnTo>
                    <a:lnTo>
                      <a:pt x="1203" y="157"/>
                    </a:lnTo>
                    <a:lnTo>
                      <a:pt x="1203" y="157"/>
                    </a:lnTo>
                    <a:lnTo>
                      <a:pt x="1148" y="0"/>
                    </a:lnTo>
                    <a:lnTo>
                      <a:pt x="932" y="0"/>
                    </a:lnTo>
                    <a:lnTo>
                      <a:pt x="879" y="157"/>
                    </a:lnTo>
                    <a:lnTo>
                      <a:pt x="879" y="157"/>
                    </a:lnTo>
                    <a:lnTo>
                      <a:pt x="879" y="157"/>
                    </a:lnTo>
                    <a:lnTo>
                      <a:pt x="844" y="165"/>
                    </a:lnTo>
                    <a:lnTo>
                      <a:pt x="809" y="173"/>
                    </a:lnTo>
                    <a:lnTo>
                      <a:pt x="773" y="185"/>
                    </a:lnTo>
                    <a:lnTo>
                      <a:pt x="740" y="196"/>
                    </a:lnTo>
                    <a:lnTo>
                      <a:pt x="614" y="87"/>
                    </a:lnTo>
                    <a:lnTo>
                      <a:pt x="428" y="193"/>
                    </a:lnTo>
                    <a:lnTo>
                      <a:pt x="460" y="357"/>
                    </a:lnTo>
                    <a:lnTo>
                      <a:pt x="460" y="357"/>
                    </a:lnTo>
                    <a:lnTo>
                      <a:pt x="460" y="357"/>
                    </a:lnTo>
                    <a:lnTo>
                      <a:pt x="432" y="381"/>
                    </a:lnTo>
                    <a:lnTo>
                      <a:pt x="407" y="407"/>
                    </a:lnTo>
                    <a:lnTo>
                      <a:pt x="407" y="407"/>
                    </a:lnTo>
                    <a:lnTo>
                      <a:pt x="381" y="432"/>
                    </a:lnTo>
                    <a:lnTo>
                      <a:pt x="357" y="461"/>
                    </a:lnTo>
                    <a:lnTo>
                      <a:pt x="357" y="460"/>
                    </a:lnTo>
                    <a:lnTo>
                      <a:pt x="193" y="427"/>
                    </a:lnTo>
                    <a:lnTo>
                      <a:pt x="85" y="614"/>
                    </a:lnTo>
                    <a:lnTo>
                      <a:pt x="196" y="739"/>
                    </a:lnTo>
                    <a:lnTo>
                      <a:pt x="196" y="739"/>
                    </a:lnTo>
                    <a:lnTo>
                      <a:pt x="183" y="773"/>
                    </a:lnTo>
                    <a:lnTo>
                      <a:pt x="174" y="809"/>
                    </a:lnTo>
                    <a:lnTo>
                      <a:pt x="166" y="844"/>
                    </a:lnTo>
                    <a:lnTo>
                      <a:pt x="158" y="879"/>
                    </a:lnTo>
                    <a:lnTo>
                      <a:pt x="158" y="879"/>
                    </a:lnTo>
                    <a:lnTo>
                      <a:pt x="0" y="934"/>
                    </a:lnTo>
                    <a:lnTo>
                      <a:pt x="0" y="1148"/>
                    </a:lnTo>
                    <a:lnTo>
                      <a:pt x="158" y="1203"/>
                    </a:lnTo>
                    <a:lnTo>
                      <a:pt x="158" y="1203"/>
                    </a:lnTo>
                    <a:lnTo>
                      <a:pt x="158" y="1203"/>
                    </a:lnTo>
                    <a:lnTo>
                      <a:pt x="166" y="1238"/>
                    </a:lnTo>
                    <a:lnTo>
                      <a:pt x="174" y="1273"/>
                    </a:lnTo>
                    <a:lnTo>
                      <a:pt x="183" y="1309"/>
                    </a:lnTo>
                    <a:lnTo>
                      <a:pt x="196" y="1343"/>
                    </a:lnTo>
                    <a:lnTo>
                      <a:pt x="85" y="1468"/>
                    </a:lnTo>
                    <a:lnTo>
                      <a:pt x="193" y="1655"/>
                    </a:lnTo>
                    <a:lnTo>
                      <a:pt x="357" y="1622"/>
                    </a:lnTo>
                    <a:lnTo>
                      <a:pt x="357" y="1621"/>
                    </a:lnTo>
                    <a:lnTo>
                      <a:pt x="357" y="1621"/>
                    </a:lnTo>
                    <a:lnTo>
                      <a:pt x="381" y="1648"/>
                    </a:lnTo>
                    <a:lnTo>
                      <a:pt x="407" y="1675"/>
                    </a:lnTo>
                    <a:lnTo>
                      <a:pt x="407" y="1675"/>
                    </a:lnTo>
                    <a:lnTo>
                      <a:pt x="432" y="1701"/>
                    </a:lnTo>
                    <a:lnTo>
                      <a:pt x="460" y="1725"/>
                    </a:lnTo>
                    <a:lnTo>
                      <a:pt x="428" y="1888"/>
                    </a:lnTo>
                    <a:lnTo>
                      <a:pt x="614" y="1995"/>
                    </a:lnTo>
                    <a:lnTo>
                      <a:pt x="740" y="1886"/>
                    </a:lnTo>
                    <a:lnTo>
                      <a:pt x="740" y="1886"/>
                    </a:lnTo>
                    <a:lnTo>
                      <a:pt x="773" y="1897"/>
                    </a:lnTo>
                    <a:lnTo>
                      <a:pt x="809" y="1907"/>
                    </a:lnTo>
                    <a:lnTo>
                      <a:pt x="844" y="1917"/>
                    </a:lnTo>
                    <a:lnTo>
                      <a:pt x="879" y="1923"/>
                    </a:lnTo>
                    <a:lnTo>
                      <a:pt x="932" y="2082"/>
                    </a:lnTo>
                    <a:lnTo>
                      <a:pt x="1148" y="2082"/>
                    </a:lnTo>
                    <a:lnTo>
                      <a:pt x="1203" y="1923"/>
                    </a:lnTo>
                    <a:lnTo>
                      <a:pt x="1203" y="1923"/>
                    </a:lnTo>
                    <a:lnTo>
                      <a:pt x="1203" y="1923"/>
                    </a:lnTo>
                    <a:lnTo>
                      <a:pt x="1238" y="1917"/>
                    </a:lnTo>
                    <a:lnTo>
                      <a:pt x="1273" y="1907"/>
                    </a:lnTo>
                    <a:lnTo>
                      <a:pt x="1309" y="1897"/>
                    </a:lnTo>
                    <a:lnTo>
                      <a:pt x="1342" y="1886"/>
                    </a:lnTo>
                    <a:lnTo>
                      <a:pt x="1468" y="1995"/>
                    </a:lnTo>
                    <a:lnTo>
                      <a:pt x="1654" y="1888"/>
                    </a:lnTo>
                    <a:lnTo>
                      <a:pt x="1622" y="1725"/>
                    </a:lnTo>
                    <a:lnTo>
                      <a:pt x="1621" y="1725"/>
                    </a:lnTo>
                    <a:lnTo>
                      <a:pt x="1621" y="1725"/>
                    </a:lnTo>
                    <a:lnTo>
                      <a:pt x="1648" y="1701"/>
                    </a:lnTo>
                    <a:lnTo>
                      <a:pt x="1675" y="1675"/>
                    </a:lnTo>
                    <a:lnTo>
                      <a:pt x="1675" y="1675"/>
                    </a:lnTo>
                    <a:lnTo>
                      <a:pt x="1701" y="1648"/>
                    </a:lnTo>
                    <a:lnTo>
                      <a:pt x="1725" y="1621"/>
                    </a:lnTo>
                    <a:lnTo>
                      <a:pt x="1724" y="1622"/>
                    </a:lnTo>
                    <a:lnTo>
                      <a:pt x="1888" y="1655"/>
                    </a:lnTo>
                    <a:lnTo>
                      <a:pt x="1995" y="1468"/>
                    </a:lnTo>
                    <a:lnTo>
                      <a:pt x="1886" y="1343"/>
                    </a:lnTo>
                    <a:lnTo>
                      <a:pt x="1886" y="1343"/>
                    </a:lnTo>
                    <a:lnTo>
                      <a:pt x="1897" y="1309"/>
                    </a:lnTo>
                    <a:lnTo>
                      <a:pt x="1907" y="1273"/>
                    </a:lnTo>
                    <a:lnTo>
                      <a:pt x="1916" y="1238"/>
                    </a:lnTo>
                    <a:lnTo>
                      <a:pt x="1923" y="1203"/>
                    </a:lnTo>
                    <a:lnTo>
                      <a:pt x="1923" y="1203"/>
                    </a:lnTo>
                    <a:lnTo>
                      <a:pt x="2080" y="1148"/>
                    </a:lnTo>
                    <a:close/>
                    <a:moveTo>
                      <a:pt x="1040" y="1823"/>
                    </a:moveTo>
                    <a:lnTo>
                      <a:pt x="1040" y="1823"/>
                    </a:lnTo>
                    <a:lnTo>
                      <a:pt x="1000" y="1822"/>
                    </a:lnTo>
                    <a:lnTo>
                      <a:pt x="960" y="1820"/>
                    </a:lnTo>
                    <a:lnTo>
                      <a:pt x="921" y="1814"/>
                    </a:lnTo>
                    <a:lnTo>
                      <a:pt x="883" y="1807"/>
                    </a:lnTo>
                    <a:lnTo>
                      <a:pt x="846" y="1799"/>
                    </a:lnTo>
                    <a:lnTo>
                      <a:pt x="809" y="1788"/>
                    </a:lnTo>
                    <a:lnTo>
                      <a:pt x="772" y="1777"/>
                    </a:lnTo>
                    <a:lnTo>
                      <a:pt x="736" y="1762"/>
                    </a:lnTo>
                    <a:lnTo>
                      <a:pt x="701" y="1746"/>
                    </a:lnTo>
                    <a:lnTo>
                      <a:pt x="667" y="1728"/>
                    </a:lnTo>
                    <a:lnTo>
                      <a:pt x="635" y="1711"/>
                    </a:lnTo>
                    <a:lnTo>
                      <a:pt x="603" y="1690"/>
                    </a:lnTo>
                    <a:lnTo>
                      <a:pt x="572" y="1667"/>
                    </a:lnTo>
                    <a:lnTo>
                      <a:pt x="543" y="1645"/>
                    </a:lnTo>
                    <a:lnTo>
                      <a:pt x="514" y="1621"/>
                    </a:lnTo>
                    <a:lnTo>
                      <a:pt x="487" y="1595"/>
                    </a:lnTo>
                    <a:lnTo>
                      <a:pt x="461" y="1568"/>
                    </a:lnTo>
                    <a:lnTo>
                      <a:pt x="437" y="1539"/>
                    </a:lnTo>
                    <a:lnTo>
                      <a:pt x="413" y="1510"/>
                    </a:lnTo>
                    <a:lnTo>
                      <a:pt x="392" y="1479"/>
                    </a:lnTo>
                    <a:lnTo>
                      <a:pt x="371" y="1447"/>
                    </a:lnTo>
                    <a:lnTo>
                      <a:pt x="352" y="1413"/>
                    </a:lnTo>
                    <a:lnTo>
                      <a:pt x="336" y="1380"/>
                    </a:lnTo>
                    <a:lnTo>
                      <a:pt x="320" y="1346"/>
                    </a:lnTo>
                    <a:lnTo>
                      <a:pt x="305" y="1310"/>
                    </a:lnTo>
                    <a:lnTo>
                      <a:pt x="293" y="1273"/>
                    </a:lnTo>
                    <a:lnTo>
                      <a:pt x="283" y="1236"/>
                    </a:lnTo>
                    <a:lnTo>
                      <a:pt x="273" y="1199"/>
                    </a:lnTo>
                    <a:lnTo>
                      <a:pt x="267" y="1161"/>
                    </a:lnTo>
                    <a:lnTo>
                      <a:pt x="262" y="1121"/>
                    </a:lnTo>
                    <a:lnTo>
                      <a:pt x="259" y="1080"/>
                    </a:lnTo>
                    <a:lnTo>
                      <a:pt x="259" y="1040"/>
                    </a:lnTo>
                    <a:lnTo>
                      <a:pt x="259" y="1040"/>
                    </a:lnTo>
                    <a:lnTo>
                      <a:pt x="259" y="1000"/>
                    </a:lnTo>
                    <a:lnTo>
                      <a:pt x="262" y="961"/>
                    </a:lnTo>
                    <a:lnTo>
                      <a:pt x="267" y="921"/>
                    </a:lnTo>
                    <a:lnTo>
                      <a:pt x="273" y="883"/>
                    </a:lnTo>
                    <a:lnTo>
                      <a:pt x="283" y="846"/>
                    </a:lnTo>
                    <a:lnTo>
                      <a:pt x="293" y="809"/>
                    </a:lnTo>
                    <a:lnTo>
                      <a:pt x="305" y="772"/>
                    </a:lnTo>
                    <a:lnTo>
                      <a:pt x="320" y="736"/>
                    </a:lnTo>
                    <a:lnTo>
                      <a:pt x="336" y="701"/>
                    </a:lnTo>
                    <a:lnTo>
                      <a:pt x="352" y="667"/>
                    </a:lnTo>
                    <a:lnTo>
                      <a:pt x="371" y="635"/>
                    </a:lnTo>
                    <a:lnTo>
                      <a:pt x="392" y="603"/>
                    </a:lnTo>
                    <a:lnTo>
                      <a:pt x="413" y="572"/>
                    </a:lnTo>
                    <a:lnTo>
                      <a:pt x="437" y="543"/>
                    </a:lnTo>
                    <a:lnTo>
                      <a:pt x="461" y="514"/>
                    </a:lnTo>
                    <a:lnTo>
                      <a:pt x="487" y="487"/>
                    </a:lnTo>
                    <a:lnTo>
                      <a:pt x="514" y="461"/>
                    </a:lnTo>
                    <a:lnTo>
                      <a:pt x="543" y="437"/>
                    </a:lnTo>
                    <a:lnTo>
                      <a:pt x="572" y="413"/>
                    </a:lnTo>
                    <a:lnTo>
                      <a:pt x="603" y="392"/>
                    </a:lnTo>
                    <a:lnTo>
                      <a:pt x="635" y="371"/>
                    </a:lnTo>
                    <a:lnTo>
                      <a:pt x="667" y="354"/>
                    </a:lnTo>
                    <a:lnTo>
                      <a:pt x="701" y="336"/>
                    </a:lnTo>
                    <a:lnTo>
                      <a:pt x="736" y="320"/>
                    </a:lnTo>
                    <a:lnTo>
                      <a:pt x="772" y="305"/>
                    </a:lnTo>
                    <a:lnTo>
                      <a:pt x="809" y="294"/>
                    </a:lnTo>
                    <a:lnTo>
                      <a:pt x="846" y="283"/>
                    </a:lnTo>
                    <a:lnTo>
                      <a:pt x="883" y="275"/>
                    </a:lnTo>
                    <a:lnTo>
                      <a:pt x="921" y="267"/>
                    </a:lnTo>
                    <a:lnTo>
                      <a:pt x="960" y="262"/>
                    </a:lnTo>
                    <a:lnTo>
                      <a:pt x="1000" y="259"/>
                    </a:lnTo>
                    <a:lnTo>
                      <a:pt x="1040" y="259"/>
                    </a:lnTo>
                    <a:lnTo>
                      <a:pt x="1040" y="259"/>
                    </a:lnTo>
                    <a:lnTo>
                      <a:pt x="1080" y="259"/>
                    </a:lnTo>
                    <a:lnTo>
                      <a:pt x="1121" y="262"/>
                    </a:lnTo>
                    <a:lnTo>
                      <a:pt x="1159" y="267"/>
                    </a:lnTo>
                    <a:lnTo>
                      <a:pt x="1198" y="275"/>
                    </a:lnTo>
                    <a:lnTo>
                      <a:pt x="1236" y="283"/>
                    </a:lnTo>
                    <a:lnTo>
                      <a:pt x="1273" y="294"/>
                    </a:lnTo>
                    <a:lnTo>
                      <a:pt x="1310" y="305"/>
                    </a:lnTo>
                    <a:lnTo>
                      <a:pt x="1346" y="320"/>
                    </a:lnTo>
                    <a:lnTo>
                      <a:pt x="1379" y="336"/>
                    </a:lnTo>
                    <a:lnTo>
                      <a:pt x="1413" y="354"/>
                    </a:lnTo>
                    <a:lnTo>
                      <a:pt x="1447" y="371"/>
                    </a:lnTo>
                    <a:lnTo>
                      <a:pt x="1478" y="392"/>
                    </a:lnTo>
                    <a:lnTo>
                      <a:pt x="1508" y="413"/>
                    </a:lnTo>
                    <a:lnTo>
                      <a:pt x="1539" y="437"/>
                    </a:lnTo>
                    <a:lnTo>
                      <a:pt x="1566" y="461"/>
                    </a:lnTo>
                    <a:lnTo>
                      <a:pt x="1593" y="487"/>
                    </a:lnTo>
                    <a:lnTo>
                      <a:pt x="1619" y="514"/>
                    </a:lnTo>
                    <a:lnTo>
                      <a:pt x="1645" y="543"/>
                    </a:lnTo>
                    <a:lnTo>
                      <a:pt x="1667" y="572"/>
                    </a:lnTo>
                    <a:lnTo>
                      <a:pt x="1690" y="603"/>
                    </a:lnTo>
                    <a:lnTo>
                      <a:pt x="1709" y="635"/>
                    </a:lnTo>
                    <a:lnTo>
                      <a:pt x="1728" y="667"/>
                    </a:lnTo>
                    <a:lnTo>
                      <a:pt x="1746" y="701"/>
                    </a:lnTo>
                    <a:lnTo>
                      <a:pt x="1762" y="736"/>
                    </a:lnTo>
                    <a:lnTo>
                      <a:pt x="1775" y="772"/>
                    </a:lnTo>
                    <a:lnTo>
                      <a:pt x="1788" y="809"/>
                    </a:lnTo>
                    <a:lnTo>
                      <a:pt x="1799" y="846"/>
                    </a:lnTo>
                    <a:lnTo>
                      <a:pt x="1807" y="883"/>
                    </a:lnTo>
                    <a:lnTo>
                      <a:pt x="1814" y="921"/>
                    </a:lnTo>
                    <a:lnTo>
                      <a:pt x="1818" y="961"/>
                    </a:lnTo>
                    <a:lnTo>
                      <a:pt x="1822" y="1000"/>
                    </a:lnTo>
                    <a:lnTo>
                      <a:pt x="1823" y="1040"/>
                    </a:lnTo>
                    <a:lnTo>
                      <a:pt x="1823" y="1040"/>
                    </a:lnTo>
                    <a:lnTo>
                      <a:pt x="1822" y="1080"/>
                    </a:lnTo>
                    <a:lnTo>
                      <a:pt x="1818" y="1121"/>
                    </a:lnTo>
                    <a:lnTo>
                      <a:pt x="1814" y="1161"/>
                    </a:lnTo>
                    <a:lnTo>
                      <a:pt x="1807" y="1199"/>
                    </a:lnTo>
                    <a:lnTo>
                      <a:pt x="1799" y="1236"/>
                    </a:lnTo>
                    <a:lnTo>
                      <a:pt x="1788" y="1273"/>
                    </a:lnTo>
                    <a:lnTo>
                      <a:pt x="1775" y="1310"/>
                    </a:lnTo>
                    <a:lnTo>
                      <a:pt x="1762" y="1346"/>
                    </a:lnTo>
                    <a:lnTo>
                      <a:pt x="1746" y="1380"/>
                    </a:lnTo>
                    <a:lnTo>
                      <a:pt x="1728" y="1413"/>
                    </a:lnTo>
                    <a:lnTo>
                      <a:pt x="1709" y="1447"/>
                    </a:lnTo>
                    <a:lnTo>
                      <a:pt x="1690" y="1479"/>
                    </a:lnTo>
                    <a:lnTo>
                      <a:pt x="1667" y="1510"/>
                    </a:lnTo>
                    <a:lnTo>
                      <a:pt x="1645" y="1539"/>
                    </a:lnTo>
                    <a:lnTo>
                      <a:pt x="1619" y="1568"/>
                    </a:lnTo>
                    <a:lnTo>
                      <a:pt x="1593" y="1595"/>
                    </a:lnTo>
                    <a:lnTo>
                      <a:pt x="1566" y="1621"/>
                    </a:lnTo>
                    <a:lnTo>
                      <a:pt x="1539" y="1645"/>
                    </a:lnTo>
                    <a:lnTo>
                      <a:pt x="1508" y="1667"/>
                    </a:lnTo>
                    <a:lnTo>
                      <a:pt x="1478" y="1690"/>
                    </a:lnTo>
                    <a:lnTo>
                      <a:pt x="1447" y="1711"/>
                    </a:lnTo>
                    <a:lnTo>
                      <a:pt x="1413" y="1728"/>
                    </a:lnTo>
                    <a:lnTo>
                      <a:pt x="1379" y="1746"/>
                    </a:lnTo>
                    <a:lnTo>
                      <a:pt x="1346" y="1762"/>
                    </a:lnTo>
                    <a:lnTo>
                      <a:pt x="1310" y="1777"/>
                    </a:lnTo>
                    <a:lnTo>
                      <a:pt x="1273" y="1788"/>
                    </a:lnTo>
                    <a:lnTo>
                      <a:pt x="1236" y="1799"/>
                    </a:lnTo>
                    <a:lnTo>
                      <a:pt x="1198" y="1807"/>
                    </a:lnTo>
                    <a:lnTo>
                      <a:pt x="1159" y="1814"/>
                    </a:lnTo>
                    <a:lnTo>
                      <a:pt x="1121" y="1820"/>
                    </a:lnTo>
                    <a:lnTo>
                      <a:pt x="1080" y="1822"/>
                    </a:lnTo>
                    <a:lnTo>
                      <a:pt x="1040" y="1823"/>
                    </a:lnTo>
                    <a:lnTo>
                      <a:pt x="1040" y="1823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566"/>
              <p:cNvSpPr>
                <a:spLocks/>
              </p:cNvSpPr>
              <p:nvPr/>
            </p:nvSpPr>
            <p:spPr bwMode="auto">
              <a:xfrm>
                <a:off x="4365161" y="3504094"/>
                <a:ext cx="413678" cy="413678"/>
              </a:xfrm>
              <a:custGeom>
                <a:avLst/>
                <a:gdLst>
                  <a:gd name="T0" fmla="*/ 1440 w 1442"/>
                  <a:gd name="T1" fmla="*/ 757 h 1442"/>
                  <a:gd name="T2" fmla="*/ 1428 w 1442"/>
                  <a:gd name="T3" fmla="*/ 867 h 1442"/>
                  <a:gd name="T4" fmla="*/ 1397 w 1442"/>
                  <a:gd name="T5" fmla="*/ 969 h 1442"/>
                  <a:gd name="T6" fmla="*/ 1355 w 1442"/>
                  <a:gd name="T7" fmla="*/ 1064 h 1442"/>
                  <a:gd name="T8" fmla="*/ 1299 w 1442"/>
                  <a:gd name="T9" fmla="*/ 1153 h 1442"/>
                  <a:gd name="T10" fmla="*/ 1230 w 1442"/>
                  <a:gd name="T11" fmla="*/ 1230 h 1442"/>
                  <a:gd name="T12" fmla="*/ 1153 w 1442"/>
                  <a:gd name="T13" fmla="*/ 1299 h 1442"/>
                  <a:gd name="T14" fmla="*/ 1064 w 1442"/>
                  <a:gd name="T15" fmla="*/ 1355 h 1442"/>
                  <a:gd name="T16" fmla="*/ 968 w 1442"/>
                  <a:gd name="T17" fmla="*/ 1399 h 1442"/>
                  <a:gd name="T18" fmla="*/ 867 w 1442"/>
                  <a:gd name="T19" fmla="*/ 1428 h 1442"/>
                  <a:gd name="T20" fmla="*/ 757 w 1442"/>
                  <a:gd name="T21" fmla="*/ 1441 h 1442"/>
                  <a:gd name="T22" fmla="*/ 683 w 1442"/>
                  <a:gd name="T23" fmla="*/ 1441 h 1442"/>
                  <a:gd name="T24" fmla="*/ 575 w 1442"/>
                  <a:gd name="T25" fmla="*/ 1428 h 1442"/>
                  <a:gd name="T26" fmla="*/ 473 w 1442"/>
                  <a:gd name="T27" fmla="*/ 1399 h 1442"/>
                  <a:gd name="T28" fmla="*/ 376 w 1442"/>
                  <a:gd name="T29" fmla="*/ 1355 h 1442"/>
                  <a:gd name="T30" fmla="*/ 289 w 1442"/>
                  <a:gd name="T31" fmla="*/ 1299 h 1442"/>
                  <a:gd name="T32" fmla="*/ 211 w 1442"/>
                  <a:gd name="T33" fmla="*/ 1230 h 1442"/>
                  <a:gd name="T34" fmla="*/ 143 w 1442"/>
                  <a:gd name="T35" fmla="*/ 1153 h 1442"/>
                  <a:gd name="T36" fmla="*/ 87 w 1442"/>
                  <a:gd name="T37" fmla="*/ 1064 h 1442"/>
                  <a:gd name="T38" fmla="*/ 43 w 1442"/>
                  <a:gd name="T39" fmla="*/ 969 h 1442"/>
                  <a:gd name="T40" fmla="*/ 14 w 1442"/>
                  <a:gd name="T41" fmla="*/ 867 h 1442"/>
                  <a:gd name="T42" fmla="*/ 0 w 1442"/>
                  <a:gd name="T43" fmla="*/ 757 h 1442"/>
                  <a:gd name="T44" fmla="*/ 0 w 1442"/>
                  <a:gd name="T45" fmla="*/ 683 h 1442"/>
                  <a:gd name="T46" fmla="*/ 14 w 1442"/>
                  <a:gd name="T47" fmla="*/ 575 h 1442"/>
                  <a:gd name="T48" fmla="*/ 43 w 1442"/>
                  <a:gd name="T49" fmla="*/ 473 h 1442"/>
                  <a:gd name="T50" fmla="*/ 87 w 1442"/>
                  <a:gd name="T51" fmla="*/ 378 h 1442"/>
                  <a:gd name="T52" fmla="*/ 143 w 1442"/>
                  <a:gd name="T53" fmla="*/ 289 h 1442"/>
                  <a:gd name="T54" fmla="*/ 211 w 1442"/>
                  <a:gd name="T55" fmla="*/ 210 h 1442"/>
                  <a:gd name="T56" fmla="*/ 289 w 1442"/>
                  <a:gd name="T57" fmla="*/ 143 h 1442"/>
                  <a:gd name="T58" fmla="*/ 376 w 1442"/>
                  <a:gd name="T59" fmla="*/ 87 h 1442"/>
                  <a:gd name="T60" fmla="*/ 473 w 1442"/>
                  <a:gd name="T61" fmla="*/ 43 h 1442"/>
                  <a:gd name="T62" fmla="*/ 575 w 1442"/>
                  <a:gd name="T63" fmla="*/ 14 h 1442"/>
                  <a:gd name="T64" fmla="*/ 683 w 1442"/>
                  <a:gd name="T65" fmla="*/ 1 h 1442"/>
                  <a:gd name="T66" fmla="*/ 757 w 1442"/>
                  <a:gd name="T67" fmla="*/ 1 h 1442"/>
                  <a:gd name="T68" fmla="*/ 867 w 1442"/>
                  <a:gd name="T69" fmla="*/ 14 h 1442"/>
                  <a:gd name="T70" fmla="*/ 968 w 1442"/>
                  <a:gd name="T71" fmla="*/ 43 h 1442"/>
                  <a:gd name="T72" fmla="*/ 1064 w 1442"/>
                  <a:gd name="T73" fmla="*/ 87 h 1442"/>
                  <a:gd name="T74" fmla="*/ 1153 w 1442"/>
                  <a:gd name="T75" fmla="*/ 143 h 1442"/>
                  <a:gd name="T76" fmla="*/ 1230 w 1442"/>
                  <a:gd name="T77" fmla="*/ 210 h 1442"/>
                  <a:gd name="T78" fmla="*/ 1299 w 1442"/>
                  <a:gd name="T79" fmla="*/ 289 h 1442"/>
                  <a:gd name="T80" fmla="*/ 1355 w 1442"/>
                  <a:gd name="T81" fmla="*/ 378 h 1442"/>
                  <a:gd name="T82" fmla="*/ 1397 w 1442"/>
                  <a:gd name="T83" fmla="*/ 473 h 1442"/>
                  <a:gd name="T84" fmla="*/ 1428 w 1442"/>
                  <a:gd name="T85" fmla="*/ 575 h 1442"/>
                  <a:gd name="T86" fmla="*/ 1440 w 1442"/>
                  <a:gd name="T87" fmla="*/ 683 h 1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42" h="1442">
                    <a:moveTo>
                      <a:pt x="1442" y="720"/>
                    </a:moveTo>
                    <a:lnTo>
                      <a:pt x="1442" y="720"/>
                    </a:lnTo>
                    <a:lnTo>
                      <a:pt x="1440" y="757"/>
                    </a:lnTo>
                    <a:lnTo>
                      <a:pt x="1437" y="794"/>
                    </a:lnTo>
                    <a:lnTo>
                      <a:pt x="1432" y="831"/>
                    </a:lnTo>
                    <a:lnTo>
                      <a:pt x="1428" y="867"/>
                    </a:lnTo>
                    <a:lnTo>
                      <a:pt x="1420" y="900"/>
                    </a:lnTo>
                    <a:lnTo>
                      <a:pt x="1408" y="936"/>
                    </a:lnTo>
                    <a:lnTo>
                      <a:pt x="1397" y="969"/>
                    </a:lnTo>
                    <a:lnTo>
                      <a:pt x="1384" y="1002"/>
                    </a:lnTo>
                    <a:lnTo>
                      <a:pt x="1370" y="1034"/>
                    </a:lnTo>
                    <a:lnTo>
                      <a:pt x="1355" y="1064"/>
                    </a:lnTo>
                    <a:lnTo>
                      <a:pt x="1338" y="1095"/>
                    </a:lnTo>
                    <a:lnTo>
                      <a:pt x="1318" y="1124"/>
                    </a:lnTo>
                    <a:lnTo>
                      <a:pt x="1299" y="1153"/>
                    </a:lnTo>
                    <a:lnTo>
                      <a:pt x="1277" y="1180"/>
                    </a:lnTo>
                    <a:lnTo>
                      <a:pt x="1254" y="1206"/>
                    </a:lnTo>
                    <a:lnTo>
                      <a:pt x="1230" y="1230"/>
                    </a:lnTo>
                    <a:lnTo>
                      <a:pt x="1206" y="1254"/>
                    </a:lnTo>
                    <a:lnTo>
                      <a:pt x="1178" y="1277"/>
                    </a:lnTo>
                    <a:lnTo>
                      <a:pt x="1153" y="1299"/>
                    </a:lnTo>
                    <a:lnTo>
                      <a:pt x="1124" y="1318"/>
                    </a:lnTo>
                    <a:lnTo>
                      <a:pt x="1095" y="1338"/>
                    </a:lnTo>
                    <a:lnTo>
                      <a:pt x="1064" y="1355"/>
                    </a:lnTo>
                    <a:lnTo>
                      <a:pt x="1034" y="1372"/>
                    </a:lnTo>
                    <a:lnTo>
                      <a:pt x="1002" y="1386"/>
                    </a:lnTo>
                    <a:lnTo>
                      <a:pt x="968" y="1399"/>
                    </a:lnTo>
                    <a:lnTo>
                      <a:pt x="936" y="1410"/>
                    </a:lnTo>
                    <a:lnTo>
                      <a:pt x="900" y="1420"/>
                    </a:lnTo>
                    <a:lnTo>
                      <a:pt x="867" y="1428"/>
                    </a:lnTo>
                    <a:lnTo>
                      <a:pt x="830" y="1434"/>
                    </a:lnTo>
                    <a:lnTo>
                      <a:pt x="794" y="1437"/>
                    </a:lnTo>
                    <a:lnTo>
                      <a:pt x="757" y="1441"/>
                    </a:lnTo>
                    <a:lnTo>
                      <a:pt x="720" y="1442"/>
                    </a:lnTo>
                    <a:lnTo>
                      <a:pt x="720" y="1442"/>
                    </a:lnTo>
                    <a:lnTo>
                      <a:pt x="683" y="1441"/>
                    </a:lnTo>
                    <a:lnTo>
                      <a:pt x="646" y="1437"/>
                    </a:lnTo>
                    <a:lnTo>
                      <a:pt x="611" y="1434"/>
                    </a:lnTo>
                    <a:lnTo>
                      <a:pt x="575" y="1428"/>
                    </a:lnTo>
                    <a:lnTo>
                      <a:pt x="540" y="1420"/>
                    </a:lnTo>
                    <a:lnTo>
                      <a:pt x="506" y="1410"/>
                    </a:lnTo>
                    <a:lnTo>
                      <a:pt x="473" y="1399"/>
                    </a:lnTo>
                    <a:lnTo>
                      <a:pt x="440" y="1386"/>
                    </a:lnTo>
                    <a:lnTo>
                      <a:pt x="408" y="1372"/>
                    </a:lnTo>
                    <a:lnTo>
                      <a:pt x="376" y="1355"/>
                    </a:lnTo>
                    <a:lnTo>
                      <a:pt x="347" y="1338"/>
                    </a:lnTo>
                    <a:lnTo>
                      <a:pt x="317" y="1318"/>
                    </a:lnTo>
                    <a:lnTo>
                      <a:pt x="289" y="1299"/>
                    </a:lnTo>
                    <a:lnTo>
                      <a:pt x="262" y="1277"/>
                    </a:lnTo>
                    <a:lnTo>
                      <a:pt x="236" y="1254"/>
                    </a:lnTo>
                    <a:lnTo>
                      <a:pt x="211" y="1230"/>
                    </a:lnTo>
                    <a:lnTo>
                      <a:pt x="186" y="1206"/>
                    </a:lnTo>
                    <a:lnTo>
                      <a:pt x="164" y="1180"/>
                    </a:lnTo>
                    <a:lnTo>
                      <a:pt x="143" y="1153"/>
                    </a:lnTo>
                    <a:lnTo>
                      <a:pt x="122" y="1124"/>
                    </a:lnTo>
                    <a:lnTo>
                      <a:pt x="104" y="1095"/>
                    </a:lnTo>
                    <a:lnTo>
                      <a:pt x="87" y="1064"/>
                    </a:lnTo>
                    <a:lnTo>
                      <a:pt x="71" y="1034"/>
                    </a:lnTo>
                    <a:lnTo>
                      <a:pt x="56" y="1002"/>
                    </a:lnTo>
                    <a:lnTo>
                      <a:pt x="43" y="969"/>
                    </a:lnTo>
                    <a:lnTo>
                      <a:pt x="32" y="936"/>
                    </a:lnTo>
                    <a:lnTo>
                      <a:pt x="22" y="900"/>
                    </a:lnTo>
                    <a:lnTo>
                      <a:pt x="14" y="867"/>
                    </a:lnTo>
                    <a:lnTo>
                      <a:pt x="8" y="831"/>
                    </a:lnTo>
                    <a:lnTo>
                      <a:pt x="3" y="794"/>
                    </a:lnTo>
                    <a:lnTo>
                      <a:pt x="0" y="757"/>
                    </a:lnTo>
                    <a:lnTo>
                      <a:pt x="0" y="720"/>
                    </a:lnTo>
                    <a:lnTo>
                      <a:pt x="0" y="720"/>
                    </a:lnTo>
                    <a:lnTo>
                      <a:pt x="0" y="683"/>
                    </a:lnTo>
                    <a:lnTo>
                      <a:pt x="3" y="648"/>
                    </a:lnTo>
                    <a:lnTo>
                      <a:pt x="8" y="611"/>
                    </a:lnTo>
                    <a:lnTo>
                      <a:pt x="14" y="575"/>
                    </a:lnTo>
                    <a:lnTo>
                      <a:pt x="22" y="540"/>
                    </a:lnTo>
                    <a:lnTo>
                      <a:pt x="32" y="506"/>
                    </a:lnTo>
                    <a:lnTo>
                      <a:pt x="43" y="473"/>
                    </a:lnTo>
                    <a:lnTo>
                      <a:pt x="56" y="440"/>
                    </a:lnTo>
                    <a:lnTo>
                      <a:pt x="71" y="408"/>
                    </a:lnTo>
                    <a:lnTo>
                      <a:pt x="87" y="378"/>
                    </a:lnTo>
                    <a:lnTo>
                      <a:pt x="104" y="347"/>
                    </a:lnTo>
                    <a:lnTo>
                      <a:pt x="122" y="318"/>
                    </a:lnTo>
                    <a:lnTo>
                      <a:pt x="143" y="289"/>
                    </a:lnTo>
                    <a:lnTo>
                      <a:pt x="164" y="262"/>
                    </a:lnTo>
                    <a:lnTo>
                      <a:pt x="186" y="236"/>
                    </a:lnTo>
                    <a:lnTo>
                      <a:pt x="211" y="210"/>
                    </a:lnTo>
                    <a:lnTo>
                      <a:pt x="236" y="186"/>
                    </a:lnTo>
                    <a:lnTo>
                      <a:pt x="262" y="164"/>
                    </a:lnTo>
                    <a:lnTo>
                      <a:pt x="289" y="143"/>
                    </a:lnTo>
                    <a:lnTo>
                      <a:pt x="317" y="124"/>
                    </a:lnTo>
                    <a:lnTo>
                      <a:pt x="347" y="104"/>
                    </a:lnTo>
                    <a:lnTo>
                      <a:pt x="376" y="87"/>
                    </a:lnTo>
                    <a:lnTo>
                      <a:pt x="408" y="70"/>
                    </a:lnTo>
                    <a:lnTo>
                      <a:pt x="440" y="56"/>
                    </a:lnTo>
                    <a:lnTo>
                      <a:pt x="473" y="43"/>
                    </a:lnTo>
                    <a:lnTo>
                      <a:pt x="506" y="32"/>
                    </a:lnTo>
                    <a:lnTo>
                      <a:pt x="540" y="22"/>
                    </a:lnTo>
                    <a:lnTo>
                      <a:pt x="575" y="14"/>
                    </a:lnTo>
                    <a:lnTo>
                      <a:pt x="611" y="8"/>
                    </a:lnTo>
                    <a:lnTo>
                      <a:pt x="646" y="3"/>
                    </a:lnTo>
                    <a:lnTo>
                      <a:pt x="683" y="1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57" y="1"/>
                    </a:lnTo>
                    <a:lnTo>
                      <a:pt x="794" y="3"/>
                    </a:lnTo>
                    <a:lnTo>
                      <a:pt x="830" y="8"/>
                    </a:lnTo>
                    <a:lnTo>
                      <a:pt x="867" y="14"/>
                    </a:lnTo>
                    <a:lnTo>
                      <a:pt x="900" y="22"/>
                    </a:lnTo>
                    <a:lnTo>
                      <a:pt x="936" y="32"/>
                    </a:lnTo>
                    <a:lnTo>
                      <a:pt x="968" y="43"/>
                    </a:lnTo>
                    <a:lnTo>
                      <a:pt x="1002" y="56"/>
                    </a:lnTo>
                    <a:lnTo>
                      <a:pt x="1034" y="70"/>
                    </a:lnTo>
                    <a:lnTo>
                      <a:pt x="1064" y="87"/>
                    </a:lnTo>
                    <a:lnTo>
                      <a:pt x="1095" y="104"/>
                    </a:lnTo>
                    <a:lnTo>
                      <a:pt x="1124" y="124"/>
                    </a:lnTo>
                    <a:lnTo>
                      <a:pt x="1153" y="143"/>
                    </a:lnTo>
                    <a:lnTo>
                      <a:pt x="1178" y="164"/>
                    </a:lnTo>
                    <a:lnTo>
                      <a:pt x="1206" y="186"/>
                    </a:lnTo>
                    <a:lnTo>
                      <a:pt x="1230" y="210"/>
                    </a:lnTo>
                    <a:lnTo>
                      <a:pt x="1254" y="236"/>
                    </a:lnTo>
                    <a:lnTo>
                      <a:pt x="1277" y="262"/>
                    </a:lnTo>
                    <a:lnTo>
                      <a:pt x="1299" y="289"/>
                    </a:lnTo>
                    <a:lnTo>
                      <a:pt x="1318" y="318"/>
                    </a:lnTo>
                    <a:lnTo>
                      <a:pt x="1338" y="347"/>
                    </a:lnTo>
                    <a:lnTo>
                      <a:pt x="1355" y="378"/>
                    </a:lnTo>
                    <a:lnTo>
                      <a:pt x="1370" y="408"/>
                    </a:lnTo>
                    <a:lnTo>
                      <a:pt x="1384" y="440"/>
                    </a:lnTo>
                    <a:lnTo>
                      <a:pt x="1397" y="473"/>
                    </a:lnTo>
                    <a:lnTo>
                      <a:pt x="1408" y="506"/>
                    </a:lnTo>
                    <a:lnTo>
                      <a:pt x="1420" y="540"/>
                    </a:lnTo>
                    <a:lnTo>
                      <a:pt x="1428" y="575"/>
                    </a:lnTo>
                    <a:lnTo>
                      <a:pt x="1432" y="611"/>
                    </a:lnTo>
                    <a:lnTo>
                      <a:pt x="1437" y="648"/>
                    </a:lnTo>
                    <a:lnTo>
                      <a:pt x="1440" y="683"/>
                    </a:lnTo>
                    <a:lnTo>
                      <a:pt x="1442" y="720"/>
                    </a:lnTo>
                    <a:lnTo>
                      <a:pt x="1442" y="72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567"/>
              <p:cNvSpPr>
                <a:spLocks noEditPoints="1"/>
              </p:cNvSpPr>
              <p:nvPr/>
            </p:nvSpPr>
            <p:spPr bwMode="auto">
              <a:xfrm>
                <a:off x="4396101" y="3506386"/>
                <a:ext cx="381592" cy="411386"/>
              </a:xfrm>
              <a:custGeom>
                <a:avLst/>
                <a:gdLst>
                  <a:gd name="T0" fmla="*/ 412 w 1333"/>
                  <a:gd name="T1" fmla="*/ 1240 h 1436"/>
                  <a:gd name="T2" fmla="*/ 510 w 1333"/>
                  <a:gd name="T3" fmla="*/ 1123 h 1436"/>
                  <a:gd name="T4" fmla="*/ 711 w 1333"/>
                  <a:gd name="T5" fmla="*/ 812 h 1436"/>
                  <a:gd name="T6" fmla="*/ 502 w 1333"/>
                  <a:gd name="T7" fmla="*/ 682 h 1436"/>
                  <a:gd name="T8" fmla="*/ 307 w 1333"/>
                  <a:gd name="T9" fmla="*/ 597 h 1436"/>
                  <a:gd name="T10" fmla="*/ 196 w 1333"/>
                  <a:gd name="T11" fmla="*/ 616 h 1436"/>
                  <a:gd name="T12" fmla="*/ 95 w 1333"/>
                  <a:gd name="T13" fmla="*/ 502 h 1436"/>
                  <a:gd name="T14" fmla="*/ 185 w 1333"/>
                  <a:gd name="T15" fmla="*/ 370 h 1436"/>
                  <a:gd name="T16" fmla="*/ 294 w 1333"/>
                  <a:gd name="T17" fmla="*/ 286 h 1436"/>
                  <a:gd name="T18" fmla="*/ 410 w 1333"/>
                  <a:gd name="T19" fmla="*/ 232 h 1436"/>
                  <a:gd name="T20" fmla="*/ 498 w 1333"/>
                  <a:gd name="T21" fmla="*/ 163 h 1436"/>
                  <a:gd name="T22" fmla="*/ 351 w 1333"/>
                  <a:gd name="T23" fmla="*/ 155 h 1436"/>
                  <a:gd name="T24" fmla="*/ 423 w 1333"/>
                  <a:gd name="T25" fmla="*/ 61 h 1436"/>
                  <a:gd name="T26" fmla="*/ 518 w 1333"/>
                  <a:gd name="T27" fmla="*/ 60 h 1436"/>
                  <a:gd name="T28" fmla="*/ 421 w 1333"/>
                  <a:gd name="T29" fmla="*/ 50 h 1436"/>
                  <a:gd name="T30" fmla="*/ 357 w 1333"/>
                  <a:gd name="T31" fmla="*/ 47 h 1436"/>
                  <a:gd name="T32" fmla="*/ 19 w 1333"/>
                  <a:gd name="T33" fmla="*/ 442 h 1436"/>
                  <a:gd name="T34" fmla="*/ 129 w 1333"/>
                  <a:gd name="T35" fmla="*/ 590 h 1436"/>
                  <a:gd name="T36" fmla="*/ 177 w 1333"/>
                  <a:gd name="T37" fmla="*/ 729 h 1436"/>
                  <a:gd name="T38" fmla="*/ 317 w 1333"/>
                  <a:gd name="T39" fmla="*/ 1099 h 1436"/>
                  <a:gd name="T40" fmla="*/ 433 w 1333"/>
                  <a:gd name="T41" fmla="*/ 1316 h 1436"/>
                  <a:gd name="T42" fmla="*/ 376 w 1333"/>
                  <a:gd name="T43" fmla="*/ 188 h 1436"/>
                  <a:gd name="T44" fmla="*/ 474 w 1333"/>
                  <a:gd name="T45" fmla="*/ 60 h 1436"/>
                  <a:gd name="T46" fmla="*/ 323 w 1333"/>
                  <a:gd name="T47" fmla="*/ 230 h 1436"/>
                  <a:gd name="T48" fmla="*/ 293 w 1333"/>
                  <a:gd name="T49" fmla="*/ 216 h 1436"/>
                  <a:gd name="T50" fmla="*/ 278 w 1333"/>
                  <a:gd name="T51" fmla="*/ 87 h 1436"/>
                  <a:gd name="T52" fmla="*/ 259 w 1333"/>
                  <a:gd name="T53" fmla="*/ 143 h 1436"/>
                  <a:gd name="T54" fmla="*/ 24 w 1333"/>
                  <a:gd name="T55" fmla="*/ 479 h 1436"/>
                  <a:gd name="T56" fmla="*/ 410 w 1333"/>
                  <a:gd name="T57" fmla="*/ 1301 h 1436"/>
                  <a:gd name="T58" fmla="*/ 902 w 1333"/>
                  <a:gd name="T59" fmla="*/ 58 h 1436"/>
                  <a:gd name="T60" fmla="*/ 931 w 1333"/>
                  <a:gd name="T61" fmla="*/ 95 h 1436"/>
                  <a:gd name="T62" fmla="*/ 952 w 1333"/>
                  <a:gd name="T63" fmla="*/ 135 h 1436"/>
                  <a:gd name="T64" fmla="*/ 908 w 1333"/>
                  <a:gd name="T65" fmla="*/ 225 h 1436"/>
                  <a:gd name="T66" fmla="*/ 987 w 1333"/>
                  <a:gd name="T67" fmla="*/ 229 h 1436"/>
                  <a:gd name="T68" fmla="*/ 1026 w 1333"/>
                  <a:gd name="T69" fmla="*/ 203 h 1436"/>
                  <a:gd name="T70" fmla="*/ 1095 w 1333"/>
                  <a:gd name="T71" fmla="*/ 185 h 1436"/>
                  <a:gd name="T72" fmla="*/ 1175 w 1333"/>
                  <a:gd name="T73" fmla="*/ 288 h 1436"/>
                  <a:gd name="T74" fmla="*/ 1085 w 1333"/>
                  <a:gd name="T75" fmla="*/ 303 h 1436"/>
                  <a:gd name="T76" fmla="*/ 916 w 1333"/>
                  <a:gd name="T77" fmla="*/ 417 h 1436"/>
                  <a:gd name="T78" fmla="*/ 1079 w 1333"/>
                  <a:gd name="T79" fmla="*/ 664 h 1436"/>
                  <a:gd name="T80" fmla="*/ 1171 w 1333"/>
                  <a:gd name="T81" fmla="*/ 1012 h 1436"/>
                  <a:gd name="T82" fmla="*/ 1248 w 1333"/>
                  <a:gd name="T83" fmla="*/ 407 h 1436"/>
                  <a:gd name="T84" fmla="*/ 1286 w 1333"/>
                  <a:gd name="T85" fmla="*/ 909 h 1436"/>
                  <a:gd name="T86" fmla="*/ 1309 w 1333"/>
                  <a:gd name="T87" fmla="*/ 746 h 1436"/>
                  <a:gd name="T88" fmla="*/ 508 w 1333"/>
                  <a:gd name="T89" fmla="*/ 1396 h 1436"/>
                  <a:gd name="T90" fmla="*/ 712 w 1333"/>
                  <a:gd name="T91" fmla="*/ 1407 h 1436"/>
                  <a:gd name="T92" fmla="*/ 619 w 1333"/>
                  <a:gd name="T93" fmla="*/ 0 h 1436"/>
                  <a:gd name="T94" fmla="*/ 598 w 1333"/>
                  <a:gd name="T95" fmla="*/ 100 h 1436"/>
                  <a:gd name="T96" fmla="*/ 503 w 1333"/>
                  <a:gd name="T97" fmla="*/ 18 h 1436"/>
                  <a:gd name="T98" fmla="*/ 891 w 1333"/>
                  <a:gd name="T99" fmla="*/ 156 h 1436"/>
                  <a:gd name="T100" fmla="*/ 498 w 1333"/>
                  <a:gd name="T101" fmla="*/ 166 h 1436"/>
                  <a:gd name="T102" fmla="*/ 166 w 1333"/>
                  <a:gd name="T103" fmla="*/ 462 h 1436"/>
                  <a:gd name="T104" fmla="*/ 275 w 1333"/>
                  <a:gd name="T105" fmla="*/ 508 h 1436"/>
                  <a:gd name="T106" fmla="*/ 728 w 1333"/>
                  <a:gd name="T107" fmla="*/ 76 h 1436"/>
                  <a:gd name="T108" fmla="*/ 746 w 1333"/>
                  <a:gd name="T109" fmla="*/ 11 h 1436"/>
                  <a:gd name="T110" fmla="*/ 379 w 1333"/>
                  <a:gd name="T111" fmla="*/ 608 h 1436"/>
                  <a:gd name="T112" fmla="*/ 72 w 1333"/>
                  <a:gd name="T113" fmla="*/ 737 h 1436"/>
                  <a:gd name="T114" fmla="*/ 455 w 1333"/>
                  <a:gd name="T115" fmla="*/ 21 h 1436"/>
                  <a:gd name="T116" fmla="*/ 1005 w 1333"/>
                  <a:gd name="T117" fmla="*/ 262 h 1436"/>
                  <a:gd name="T118" fmla="*/ 182 w 1333"/>
                  <a:gd name="T119" fmla="*/ 463 h 1436"/>
                  <a:gd name="T120" fmla="*/ 424 w 1333"/>
                  <a:gd name="T121" fmla="*/ 28 h 1436"/>
                  <a:gd name="T122" fmla="*/ 439 w 1333"/>
                  <a:gd name="T123" fmla="*/ 32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3" h="1436">
                    <a:moveTo>
                      <a:pt x="445" y="1317"/>
                    </a:moveTo>
                    <a:lnTo>
                      <a:pt x="445" y="1317"/>
                    </a:lnTo>
                    <a:lnTo>
                      <a:pt x="452" y="1317"/>
                    </a:lnTo>
                    <a:lnTo>
                      <a:pt x="458" y="1316"/>
                    </a:lnTo>
                    <a:lnTo>
                      <a:pt x="458" y="1316"/>
                    </a:lnTo>
                    <a:lnTo>
                      <a:pt x="453" y="1312"/>
                    </a:lnTo>
                    <a:lnTo>
                      <a:pt x="447" y="1311"/>
                    </a:lnTo>
                    <a:lnTo>
                      <a:pt x="441" y="1309"/>
                    </a:lnTo>
                    <a:lnTo>
                      <a:pt x="436" y="1306"/>
                    </a:lnTo>
                    <a:lnTo>
                      <a:pt x="436" y="1306"/>
                    </a:lnTo>
                    <a:lnTo>
                      <a:pt x="424" y="1301"/>
                    </a:lnTo>
                    <a:lnTo>
                      <a:pt x="418" y="1300"/>
                    </a:lnTo>
                    <a:lnTo>
                      <a:pt x="418" y="1301"/>
                    </a:lnTo>
                    <a:lnTo>
                      <a:pt x="418" y="1304"/>
                    </a:lnTo>
                    <a:lnTo>
                      <a:pt x="418" y="1304"/>
                    </a:lnTo>
                    <a:lnTo>
                      <a:pt x="420" y="1304"/>
                    </a:lnTo>
                    <a:lnTo>
                      <a:pt x="421" y="1304"/>
                    </a:lnTo>
                    <a:lnTo>
                      <a:pt x="426" y="1306"/>
                    </a:lnTo>
                    <a:lnTo>
                      <a:pt x="426" y="1306"/>
                    </a:lnTo>
                    <a:lnTo>
                      <a:pt x="423" y="1309"/>
                    </a:lnTo>
                    <a:lnTo>
                      <a:pt x="424" y="1311"/>
                    </a:lnTo>
                    <a:lnTo>
                      <a:pt x="424" y="1311"/>
                    </a:lnTo>
                    <a:lnTo>
                      <a:pt x="421" y="1308"/>
                    </a:lnTo>
                    <a:lnTo>
                      <a:pt x="415" y="1303"/>
                    </a:lnTo>
                    <a:lnTo>
                      <a:pt x="413" y="1301"/>
                    </a:lnTo>
                    <a:lnTo>
                      <a:pt x="415" y="1298"/>
                    </a:lnTo>
                    <a:lnTo>
                      <a:pt x="418" y="1296"/>
                    </a:lnTo>
                    <a:lnTo>
                      <a:pt x="424" y="1296"/>
                    </a:lnTo>
                    <a:lnTo>
                      <a:pt x="424" y="1296"/>
                    </a:lnTo>
                    <a:lnTo>
                      <a:pt x="420" y="1292"/>
                    </a:lnTo>
                    <a:lnTo>
                      <a:pt x="418" y="1287"/>
                    </a:lnTo>
                    <a:lnTo>
                      <a:pt x="416" y="1285"/>
                    </a:lnTo>
                    <a:lnTo>
                      <a:pt x="418" y="1283"/>
                    </a:lnTo>
                    <a:lnTo>
                      <a:pt x="421" y="1280"/>
                    </a:lnTo>
                    <a:lnTo>
                      <a:pt x="421" y="1279"/>
                    </a:lnTo>
                    <a:lnTo>
                      <a:pt x="420" y="1275"/>
                    </a:lnTo>
                    <a:lnTo>
                      <a:pt x="420" y="1275"/>
                    </a:lnTo>
                    <a:lnTo>
                      <a:pt x="420" y="1272"/>
                    </a:lnTo>
                    <a:lnTo>
                      <a:pt x="421" y="1271"/>
                    </a:lnTo>
                    <a:lnTo>
                      <a:pt x="424" y="1266"/>
                    </a:lnTo>
                    <a:lnTo>
                      <a:pt x="428" y="1261"/>
                    </a:lnTo>
                    <a:lnTo>
                      <a:pt x="428" y="1259"/>
                    </a:lnTo>
                    <a:lnTo>
                      <a:pt x="424" y="1256"/>
                    </a:lnTo>
                    <a:lnTo>
                      <a:pt x="424" y="1256"/>
                    </a:lnTo>
                    <a:lnTo>
                      <a:pt x="418" y="1255"/>
                    </a:lnTo>
                    <a:lnTo>
                      <a:pt x="413" y="1253"/>
                    </a:lnTo>
                    <a:lnTo>
                      <a:pt x="410" y="1251"/>
                    </a:lnTo>
                    <a:lnTo>
                      <a:pt x="410" y="1251"/>
                    </a:lnTo>
                    <a:lnTo>
                      <a:pt x="408" y="1250"/>
                    </a:lnTo>
                    <a:lnTo>
                      <a:pt x="407" y="1246"/>
                    </a:lnTo>
                    <a:lnTo>
                      <a:pt x="408" y="1243"/>
                    </a:lnTo>
                    <a:lnTo>
                      <a:pt x="412" y="1240"/>
                    </a:lnTo>
                    <a:lnTo>
                      <a:pt x="416" y="1238"/>
                    </a:lnTo>
                    <a:lnTo>
                      <a:pt x="416" y="1238"/>
                    </a:lnTo>
                    <a:lnTo>
                      <a:pt x="421" y="1221"/>
                    </a:lnTo>
                    <a:lnTo>
                      <a:pt x="421" y="1221"/>
                    </a:lnTo>
                    <a:lnTo>
                      <a:pt x="413" y="1211"/>
                    </a:lnTo>
                    <a:lnTo>
                      <a:pt x="410" y="1205"/>
                    </a:lnTo>
                    <a:lnTo>
                      <a:pt x="410" y="1201"/>
                    </a:lnTo>
                    <a:lnTo>
                      <a:pt x="410" y="1200"/>
                    </a:lnTo>
                    <a:lnTo>
                      <a:pt x="410" y="1200"/>
                    </a:lnTo>
                    <a:lnTo>
                      <a:pt x="412" y="1200"/>
                    </a:lnTo>
                    <a:lnTo>
                      <a:pt x="415" y="1200"/>
                    </a:lnTo>
                    <a:lnTo>
                      <a:pt x="421" y="1203"/>
                    </a:lnTo>
                    <a:lnTo>
                      <a:pt x="429" y="1205"/>
                    </a:lnTo>
                    <a:lnTo>
                      <a:pt x="433" y="1203"/>
                    </a:lnTo>
                    <a:lnTo>
                      <a:pt x="434" y="1200"/>
                    </a:lnTo>
                    <a:lnTo>
                      <a:pt x="434" y="1200"/>
                    </a:lnTo>
                    <a:lnTo>
                      <a:pt x="434" y="1197"/>
                    </a:lnTo>
                    <a:lnTo>
                      <a:pt x="433" y="1192"/>
                    </a:lnTo>
                    <a:lnTo>
                      <a:pt x="429" y="1185"/>
                    </a:lnTo>
                    <a:lnTo>
                      <a:pt x="429" y="1182"/>
                    </a:lnTo>
                    <a:lnTo>
                      <a:pt x="429" y="1182"/>
                    </a:lnTo>
                    <a:lnTo>
                      <a:pt x="441" y="1182"/>
                    </a:lnTo>
                    <a:lnTo>
                      <a:pt x="460" y="1179"/>
                    </a:lnTo>
                    <a:lnTo>
                      <a:pt x="468" y="1177"/>
                    </a:lnTo>
                    <a:lnTo>
                      <a:pt x="474" y="1174"/>
                    </a:lnTo>
                    <a:lnTo>
                      <a:pt x="476" y="1171"/>
                    </a:lnTo>
                    <a:lnTo>
                      <a:pt x="478" y="1168"/>
                    </a:lnTo>
                    <a:lnTo>
                      <a:pt x="479" y="1164"/>
                    </a:lnTo>
                    <a:lnTo>
                      <a:pt x="478" y="1161"/>
                    </a:lnTo>
                    <a:lnTo>
                      <a:pt x="478" y="1161"/>
                    </a:lnTo>
                    <a:lnTo>
                      <a:pt x="473" y="1155"/>
                    </a:lnTo>
                    <a:lnTo>
                      <a:pt x="465" y="1147"/>
                    </a:lnTo>
                    <a:lnTo>
                      <a:pt x="458" y="1140"/>
                    </a:lnTo>
                    <a:lnTo>
                      <a:pt x="457" y="1137"/>
                    </a:lnTo>
                    <a:lnTo>
                      <a:pt x="457" y="1134"/>
                    </a:lnTo>
                    <a:lnTo>
                      <a:pt x="457" y="1134"/>
                    </a:lnTo>
                    <a:lnTo>
                      <a:pt x="461" y="1137"/>
                    </a:lnTo>
                    <a:lnTo>
                      <a:pt x="469" y="1140"/>
                    </a:lnTo>
                    <a:lnTo>
                      <a:pt x="476" y="1142"/>
                    </a:lnTo>
                    <a:lnTo>
                      <a:pt x="479" y="1144"/>
                    </a:lnTo>
                    <a:lnTo>
                      <a:pt x="482" y="1142"/>
                    </a:lnTo>
                    <a:lnTo>
                      <a:pt x="482" y="1142"/>
                    </a:lnTo>
                    <a:lnTo>
                      <a:pt x="487" y="1140"/>
                    </a:lnTo>
                    <a:lnTo>
                      <a:pt x="492" y="1142"/>
                    </a:lnTo>
                    <a:lnTo>
                      <a:pt x="497" y="1142"/>
                    </a:lnTo>
                    <a:lnTo>
                      <a:pt x="500" y="1139"/>
                    </a:lnTo>
                    <a:lnTo>
                      <a:pt x="500" y="1139"/>
                    </a:lnTo>
                    <a:lnTo>
                      <a:pt x="506" y="1131"/>
                    </a:lnTo>
                    <a:lnTo>
                      <a:pt x="510" y="1126"/>
                    </a:lnTo>
                    <a:lnTo>
                      <a:pt x="510" y="1124"/>
                    </a:lnTo>
                    <a:lnTo>
                      <a:pt x="510" y="1123"/>
                    </a:lnTo>
                    <a:lnTo>
                      <a:pt x="510" y="1123"/>
                    </a:lnTo>
                    <a:lnTo>
                      <a:pt x="506" y="1124"/>
                    </a:lnTo>
                    <a:lnTo>
                      <a:pt x="505" y="1129"/>
                    </a:lnTo>
                    <a:lnTo>
                      <a:pt x="505" y="1129"/>
                    </a:lnTo>
                    <a:lnTo>
                      <a:pt x="503" y="1124"/>
                    </a:lnTo>
                    <a:lnTo>
                      <a:pt x="505" y="1121"/>
                    </a:lnTo>
                    <a:lnTo>
                      <a:pt x="511" y="1116"/>
                    </a:lnTo>
                    <a:lnTo>
                      <a:pt x="511" y="1116"/>
                    </a:lnTo>
                    <a:lnTo>
                      <a:pt x="513" y="1119"/>
                    </a:lnTo>
                    <a:lnTo>
                      <a:pt x="513" y="1119"/>
                    </a:lnTo>
                    <a:lnTo>
                      <a:pt x="540" y="1082"/>
                    </a:lnTo>
                    <a:lnTo>
                      <a:pt x="540" y="1082"/>
                    </a:lnTo>
                    <a:lnTo>
                      <a:pt x="543" y="1078"/>
                    </a:lnTo>
                    <a:lnTo>
                      <a:pt x="547" y="1071"/>
                    </a:lnTo>
                    <a:lnTo>
                      <a:pt x="548" y="1060"/>
                    </a:lnTo>
                    <a:lnTo>
                      <a:pt x="548" y="1050"/>
                    </a:lnTo>
                    <a:lnTo>
                      <a:pt x="551" y="1044"/>
                    </a:lnTo>
                    <a:lnTo>
                      <a:pt x="555" y="1041"/>
                    </a:lnTo>
                    <a:lnTo>
                      <a:pt x="555" y="1041"/>
                    </a:lnTo>
                    <a:lnTo>
                      <a:pt x="563" y="1033"/>
                    </a:lnTo>
                    <a:lnTo>
                      <a:pt x="571" y="1028"/>
                    </a:lnTo>
                    <a:lnTo>
                      <a:pt x="590" y="1018"/>
                    </a:lnTo>
                    <a:lnTo>
                      <a:pt x="590" y="1018"/>
                    </a:lnTo>
                    <a:lnTo>
                      <a:pt x="601" y="1013"/>
                    </a:lnTo>
                    <a:lnTo>
                      <a:pt x="606" y="1010"/>
                    </a:lnTo>
                    <a:lnTo>
                      <a:pt x="611" y="1010"/>
                    </a:lnTo>
                    <a:lnTo>
                      <a:pt x="611" y="1010"/>
                    </a:lnTo>
                    <a:lnTo>
                      <a:pt x="619" y="1012"/>
                    </a:lnTo>
                    <a:lnTo>
                      <a:pt x="625" y="1010"/>
                    </a:lnTo>
                    <a:lnTo>
                      <a:pt x="629" y="1005"/>
                    </a:lnTo>
                    <a:lnTo>
                      <a:pt x="632" y="1000"/>
                    </a:lnTo>
                    <a:lnTo>
                      <a:pt x="638" y="988"/>
                    </a:lnTo>
                    <a:lnTo>
                      <a:pt x="643" y="981"/>
                    </a:lnTo>
                    <a:lnTo>
                      <a:pt x="648" y="976"/>
                    </a:lnTo>
                    <a:lnTo>
                      <a:pt x="648" y="976"/>
                    </a:lnTo>
                    <a:lnTo>
                      <a:pt x="650" y="973"/>
                    </a:lnTo>
                    <a:lnTo>
                      <a:pt x="653" y="968"/>
                    </a:lnTo>
                    <a:lnTo>
                      <a:pt x="654" y="957"/>
                    </a:lnTo>
                    <a:lnTo>
                      <a:pt x="656" y="944"/>
                    </a:lnTo>
                    <a:lnTo>
                      <a:pt x="658" y="930"/>
                    </a:lnTo>
                    <a:lnTo>
                      <a:pt x="659" y="904"/>
                    </a:lnTo>
                    <a:lnTo>
                      <a:pt x="661" y="896"/>
                    </a:lnTo>
                    <a:lnTo>
                      <a:pt x="662" y="893"/>
                    </a:lnTo>
                    <a:lnTo>
                      <a:pt x="664" y="891"/>
                    </a:lnTo>
                    <a:lnTo>
                      <a:pt x="664" y="891"/>
                    </a:lnTo>
                    <a:lnTo>
                      <a:pt x="672" y="885"/>
                    </a:lnTo>
                    <a:lnTo>
                      <a:pt x="682" y="875"/>
                    </a:lnTo>
                    <a:lnTo>
                      <a:pt x="703" y="851"/>
                    </a:lnTo>
                    <a:lnTo>
                      <a:pt x="703" y="851"/>
                    </a:lnTo>
                    <a:lnTo>
                      <a:pt x="709" y="843"/>
                    </a:lnTo>
                    <a:lnTo>
                      <a:pt x="712" y="833"/>
                    </a:lnTo>
                    <a:lnTo>
                      <a:pt x="712" y="822"/>
                    </a:lnTo>
                    <a:lnTo>
                      <a:pt x="711" y="812"/>
                    </a:lnTo>
                    <a:lnTo>
                      <a:pt x="711" y="812"/>
                    </a:lnTo>
                    <a:lnTo>
                      <a:pt x="707" y="806"/>
                    </a:lnTo>
                    <a:lnTo>
                      <a:pt x="706" y="801"/>
                    </a:lnTo>
                    <a:lnTo>
                      <a:pt x="703" y="799"/>
                    </a:lnTo>
                    <a:lnTo>
                      <a:pt x="699" y="798"/>
                    </a:lnTo>
                    <a:lnTo>
                      <a:pt x="693" y="796"/>
                    </a:lnTo>
                    <a:lnTo>
                      <a:pt x="688" y="796"/>
                    </a:lnTo>
                    <a:lnTo>
                      <a:pt x="682" y="793"/>
                    </a:lnTo>
                    <a:lnTo>
                      <a:pt x="682" y="793"/>
                    </a:lnTo>
                    <a:lnTo>
                      <a:pt x="674" y="787"/>
                    </a:lnTo>
                    <a:lnTo>
                      <a:pt x="664" y="779"/>
                    </a:lnTo>
                    <a:lnTo>
                      <a:pt x="656" y="772"/>
                    </a:lnTo>
                    <a:lnTo>
                      <a:pt x="650" y="770"/>
                    </a:lnTo>
                    <a:lnTo>
                      <a:pt x="645" y="769"/>
                    </a:lnTo>
                    <a:lnTo>
                      <a:pt x="645" y="769"/>
                    </a:lnTo>
                    <a:lnTo>
                      <a:pt x="630" y="769"/>
                    </a:lnTo>
                    <a:lnTo>
                      <a:pt x="624" y="769"/>
                    </a:lnTo>
                    <a:lnTo>
                      <a:pt x="617" y="767"/>
                    </a:lnTo>
                    <a:lnTo>
                      <a:pt x="617" y="767"/>
                    </a:lnTo>
                    <a:lnTo>
                      <a:pt x="608" y="764"/>
                    </a:lnTo>
                    <a:lnTo>
                      <a:pt x="603" y="764"/>
                    </a:lnTo>
                    <a:lnTo>
                      <a:pt x="601" y="764"/>
                    </a:lnTo>
                    <a:lnTo>
                      <a:pt x="600" y="766"/>
                    </a:lnTo>
                    <a:lnTo>
                      <a:pt x="600" y="766"/>
                    </a:lnTo>
                    <a:lnTo>
                      <a:pt x="592" y="769"/>
                    </a:lnTo>
                    <a:lnTo>
                      <a:pt x="592" y="769"/>
                    </a:lnTo>
                    <a:lnTo>
                      <a:pt x="590" y="762"/>
                    </a:lnTo>
                    <a:lnTo>
                      <a:pt x="590" y="758"/>
                    </a:lnTo>
                    <a:lnTo>
                      <a:pt x="588" y="754"/>
                    </a:lnTo>
                    <a:lnTo>
                      <a:pt x="588" y="754"/>
                    </a:lnTo>
                    <a:lnTo>
                      <a:pt x="584" y="751"/>
                    </a:lnTo>
                    <a:lnTo>
                      <a:pt x="576" y="748"/>
                    </a:lnTo>
                    <a:lnTo>
                      <a:pt x="561" y="743"/>
                    </a:lnTo>
                    <a:lnTo>
                      <a:pt x="561" y="743"/>
                    </a:lnTo>
                    <a:lnTo>
                      <a:pt x="556" y="743"/>
                    </a:lnTo>
                    <a:lnTo>
                      <a:pt x="553" y="745"/>
                    </a:lnTo>
                    <a:lnTo>
                      <a:pt x="548" y="746"/>
                    </a:lnTo>
                    <a:lnTo>
                      <a:pt x="545" y="746"/>
                    </a:lnTo>
                    <a:lnTo>
                      <a:pt x="543" y="746"/>
                    </a:lnTo>
                    <a:lnTo>
                      <a:pt x="542" y="737"/>
                    </a:lnTo>
                    <a:lnTo>
                      <a:pt x="542" y="737"/>
                    </a:lnTo>
                    <a:lnTo>
                      <a:pt x="534" y="733"/>
                    </a:lnTo>
                    <a:lnTo>
                      <a:pt x="526" y="727"/>
                    </a:lnTo>
                    <a:lnTo>
                      <a:pt x="523" y="722"/>
                    </a:lnTo>
                    <a:lnTo>
                      <a:pt x="521" y="717"/>
                    </a:lnTo>
                    <a:lnTo>
                      <a:pt x="521" y="717"/>
                    </a:lnTo>
                    <a:lnTo>
                      <a:pt x="519" y="711"/>
                    </a:lnTo>
                    <a:lnTo>
                      <a:pt x="513" y="698"/>
                    </a:lnTo>
                    <a:lnTo>
                      <a:pt x="505" y="685"/>
                    </a:lnTo>
                    <a:lnTo>
                      <a:pt x="503" y="682"/>
                    </a:lnTo>
                    <a:lnTo>
                      <a:pt x="502" y="682"/>
                    </a:lnTo>
                    <a:lnTo>
                      <a:pt x="502" y="682"/>
                    </a:lnTo>
                    <a:lnTo>
                      <a:pt x="500" y="677"/>
                    </a:lnTo>
                    <a:lnTo>
                      <a:pt x="495" y="672"/>
                    </a:lnTo>
                    <a:lnTo>
                      <a:pt x="489" y="668"/>
                    </a:lnTo>
                    <a:lnTo>
                      <a:pt x="479" y="663"/>
                    </a:lnTo>
                    <a:lnTo>
                      <a:pt x="471" y="660"/>
                    </a:lnTo>
                    <a:lnTo>
                      <a:pt x="463" y="658"/>
                    </a:lnTo>
                    <a:lnTo>
                      <a:pt x="457" y="658"/>
                    </a:lnTo>
                    <a:lnTo>
                      <a:pt x="450" y="660"/>
                    </a:lnTo>
                    <a:lnTo>
                      <a:pt x="450" y="660"/>
                    </a:lnTo>
                    <a:lnTo>
                      <a:pt x="447" y="661"/>
                    </a:lnTo>
                    <a:lnTo>
                      <a:pt x="442" y="661"/>
                    </a:lnTo>
                    <a:lnTo>
                      <a:pt x="434" y="658"/>
                    </a:lnTo>
                    <a:lnTo>
                      <a:pt x="426" y="653"/>
                    </a:lnTo>
                    <a:lnTo>
                      <a:pt x="420" y="647"/>
                    </a:lnTo>
                    <a:lnTo>
                      <a:pt x="420" y="647"/>
                    </a:lnTo>
                    <a:lnTo>
                      <a:pt x="415" y="642"/>
                    </a:lnTo>
                    <a:lnTo>
                      <a:pt x="413" y="637"/>
                    </a:lnTo>
                    <a:lnTo>
                      <a:pt x="408" y="632"/>
                    </a:lnTo>
                    <a:lnTo>
                      <a:pt x="402" y="629"/>
                    </a:lnTo>
                    <a:lnTo>
                      <a:pt x="402" y="629"/>
                    </a:lnTo>
                    <a:lnTo>
                      <a:pt x="396" y="626"/>
                    </a:lnTo>
                    <a:lnTo>
                      <a:pt x="392" y="624"/>
                    </a:lnTo>
                    <a:lnTo>
                      <a:pt x="392" y="619"/>
                    </a:lnTo>
                    <a:lnTo>
                      <a:pt x="392" y="619"/>
                    </a:lnTo>
                    <a:lnTo>
                      <a:pt x="391" y="616"/>
                    </a:lnTo>
                    <a:lnTo>
                      <a:pt x="389" y="614"/>
                    </a:lnTo>
                    <a:lnTo>
                      <a:pt x="383" y="611"/>
                    </a:lnTo>
                    <a:lnTo>
                      <a:pt x="375" y="606"/>
                    </a:lnTo>
                    <a:lnTo>
                      <a:pt x="371" y="605"/>
                    </a:lnTo>
                    <a:lnTo>
                      <a:pt x="370" y="602"/>
                    </a:lnTo>
                    <a:lnTo>
                      <a:pt x="370" y="602"/>
                    </a:lnTo>
                    <a:lnTo>
                      <a:pt x="375" y="602"/>
                    </a:lnTo>
                    <a:lnTo>
                      <a:pt x="378" y="600"/>
                    </a:lnTo>
                    <a:lnTo>
                      <a:pt x="378" y="600"/>
                    </a:lnTo>
                    <a:lnTo>
                      <a:pt x="371" y="600"/>
                    </a:lnTo>
                    <a:lnTo>
                      <a:pt x="365" y="600"/>
                    </a:lnTo>
                    <a:lnTo>
                      <a:pt x="359" y="600"/>
                    </a:lnTo>
                    <a:lnTo>
                      <a:pt x="355" y="602"/>
                    </a:lnTo>
                    <a:lnTo>
                      <a:pt x="352" y="603"/>
                    </a:lnTo>
                    <a:lnTo>
                      <a:pt x="352" y="603"/>
                    </a:lnTo>
                    <a:lnTo>
                      <a:pt x="347" y="606"/>
                    </a:lnTo>
                    <a:lnTo>
                      <a:pt x="344" y="606"/>
                    </a:lnTo>
                    <a:lnTo>
                      <a:pt x="339" y="606"/>
                    </a:lnTo>
                    <a:lnTo>
                      <a:pt x="336" y="605"/>
                    </a:lnTo>
                    <a:lnTo>
                      <a:pt x="328" y="602"/>
                    </a:lnTo>
                    <a:lnTo>
                      <a:pt x="323" y="602"/>
                    </a:lnTo>
                    <a:lnTo>
                      <a:pt x="320" y="602"/>
                    </a:lnTo>
                    <a:lnTo>
                      <a:pt x="320" y="602"/>
                    </a:lnTo>
                    <a:lnTo>
                      <a:pt x="312" y="602"/>
                    </a:lnTo>
                    <a:lnTo>
                      <a:pt x="310" y="602"/>
                    </a:lnTo>
                    <a:lnTo>
                      <a:pt x="309" y="600"/>
                    </a:lnTo>
                    <a:lnTo>
                      <a:pt x="307" y="597"/>
                    </a:lnTo>
                    <a:lnTo>
                      <a:pt x="307" y="594"/>
                    </a:lnTo>
                    <a:lnTo>
                      <a:pt x="304" y="592"/>
                    </a:lnTo>
                    <a:lnTo>
                      <a:pt x="304" y="592"/>
                    </a:lnTo>
                    <a:lnTo>
                      <a:pt x="296" y="587"/>
                    </a:lnTo>
                    <a:lnTo>
                      <a:pt x="289" y="584"/>
                    </a:lnTo>
                    <a:lnTo>
                      <a:pt x="288" y="582"/>
                    </a:lnTo>
                    <a:lnTo>
                      <a:pt x="289" y="582"/>
                    </a:lnTo>
                    <a:lnTo>
                      <a:pt x="289" y="582"/>
                    </a:lnTo>
                    <a:lnTo>
                      <a:pt x="288" y="582"/>
                    </a:lnTo>
                    <a:lnTo>
                      <a:pt x="288" y="582"/>
                    </a:lnTo>
                    <a:lnTo>
                      <a:pt x="288" y="586"/>
                    </a:lnTo>
                    <a:lnTo>
                      <a:pt x="286" y="589"/>
                    </a:lnTo>
                    <a:lnTo>
                      <a:pt x="286" y="590"/>
                    </a:lnTo>
                    <a:lnTo>
                      <a:pt x="285" y="592"/>
                    </a:lnTo>
                    <a:lnTo>
                      <a:pt x="285" y="592"/>
                    </a:lnTo>
                    <a:lnTo>
                      <a:pt x="278" y="594"/>
                    </a:lnTo>
                    <a:lnTo>
                      <a:pt x="273" y="597"/>
                    </a:lnTo>
                    <a:lnTo>
                      <a:pt x="272" y="598"/>
                    </a:lnTo>
                    <a:lnTo>
                      <a:pt x="272" y="602"/>
                    </a:lnTo>
                    <a:lnTo>
                      <a:pt x="273" y="608"/>
                    </a:lnTo>
                    <a:lnTo>
                      <a:pt x="273" y="608"/>
                    </a:lnTo>
                    <a:lnTo>
                      <a:pt x="277" y="613"/>
                    </a:lnTo>
                    <a:lnTo>
                      <a:pt x="275" y="616"/>
                    </a:lnTo>
                    <a:lnTo>
                      <a:pt x="272" y="618"/>
                    </a:lnTo>
                    <a:lnTo>
                      <a:pt x="269" y="618"/>
                    </a:lnTo>
                    <a:lnTo>
                      <a:pt x="267" y="616"/>
                    </a:lnTo>
                    <a:lnTo>
                      <a:pt x="264" y="613"/>
                    </a:lnTo>
                    <a:lnTo>
                      <a:pt x="264" y="610"/>
                    </a:lnTo>
                    <a:lnTo>
                      <a:pt x="269" y="605"/>
                    </a:lnTo>
                    <a:lnTo>
                      <a:pt x="269" y="605"/>
                    </a:lnTo>
                    <a:lnTo>
                      <a:pt x="270" y="600"/>
                    </a:lnTo>
                    <a:lnTo>
                      <a:pt x="270" y="590"/>
                    </a:lnTo>
                    <a:lnTo>
                      <a:pt x="272" y="582"/>
                    </a:lnTo>
                    <a:lnTo>
                      <a:pt x="273" y="579"/>
                    </a:lnTo>
                    <a:lnTo>
                      <a:pt x="273" y="578"/>
                    </a:lnTo>
                    <a:lnTo>
                      <a:pt x="273" y="578"/>
                    </a:lnTo>
                    <a:lnTo>
                      <a:pt x="267" y="581"/>
                    </a:lnTo>
                    <a:lnTo>
                      <a:pt x="257" y="587"/>
                    </a:lnTo>
                    <a:lnTo>
                      <a:pt x="240" y="598"/>
                    </a:lnTo>
                    <a:lnTo>
                      <a:pt x="240" y="598"/>
                    </a:lnTo>
                    <a:lnTo>
                      <a:pt x="238" y="597"/>
                    </a:lnTo>
                    <a:lnTo>
                      <a:pt x="236" y="595"/>
                    </a:lnTo>
                    <a:lnTo>
                      <a:pt x="233" y="598"/>
                    </a:lnTo>
                    <a:lnTo>
                      <a:pt x="228" y="603"/>
                    </a:lnTo>
                    <a:lnTo>
                      <a:pt x="225" y="610"/>
                    </a:lnTo>
                    <a:lnTo>
                      <a:pt x="217" y="626"/>
                    </a:lnTo>
                    <a:lnTo>
                      <a:pt x="214" y="631"/>
                    </a:lnTo>
                    <a:lnTo>
                      <a:pt x="212" y="634"/>
                    </a:lnTo>
                    <a:lnTo>
                      <a:pt x="212" y="634"/>
                    </a:lnTo>
                    <a:lnTo>
                      <a:pt x="209" y="626"/>
                    </a:lnTo>
                    <a:lnTo>
                      <a:pt x="203" y="619"/>
                    </a:lnTo>
                    <a:lnTo>
                      <a:pt x="196" y="616"/>
                    </a:lnTo>
                    <a:lnTo>
                      <a:pt x="188" y="613"/>
                    </a:lnTo>
                    <a:lnTo>
                      <a:pt x="188" y="613"/>
                    </a:lnTo>
                    <a:lnTo>
                      <a:pt x="185" y="613"/>
                    </a:lnTo>
                    <a:lnTo>
                      <a:pt x="182" y="614"/>
                    </a:lnTo>
                    <a:lnTo>
                      <a:pt x="175" y="619"/>
                    </a:lnTo>
                    <a:lnTo>
                      <a:pt x="172" y="621"/>
                    </a:lnTo>
                    <a:lnTo>
                      <a:pt x="169" y="623"/>
                    </a:lnTo>
                    <a:lnTo>
                      <a:pt x="164" y="621"/>
                    </a:lnTo>
                    <a:lnTo>
                      <a:pt x="161" y="619"/>
                    </a:lnTo>
                    <a:lnTo>
                      <a:pt x="161" y="619"/>
                    </a:lnTo>
                    <a:lnTo>
                      <a:pt x="154" y="611"/>
                    </a:lnTo>
                    <a:lnTo>
                      <a:pt x="151" y="602"/>
                    </a:lnTo>
                    <a:lnTo>
                      <a:pt x="150" y="592"/>
                    </a:lnTo>
                    <a:lnTo>
                      <a:pt x="150" y="582"/>
                    </a:lnTo>
                    <a:lnTo>
                      <a:pt x="150" y="573"/>
                    </a:lnTo>
                    <a:lnTo>
                      <a:pt x="153" y="563"/>
                    </a:lnTo>
                    <a:lnTo>
                      <a:pt x="159" y="545"/>
                    </a:lnTo>
                    <a:lnTo>
                      <a:pt x="159" y="545"/>
                    </a:lnTo>
                    <a:lnTo>
                      <a:pt x="159" y="542"/>
                    </a:lnTo>
                    <a:lnTo>
                      <a:pt x="159" y="541"/>
                    </a:lnTo>
                    <a:lnTo>
                      <a:pt x="156" y="539"/>
                    </a:lnTo>
                    <a:lnTo>
                      <a:pt x="150" y="536"/>
                    </a:lnTo>
                    <a:lnTo>
                      <a:pt x="143" y="534"/>
                    </a:lnTo>
                    <a:lnTo>
                      <a:pt x="127" y="534"/>
                    </a:lnTo>
                    <a:lnTo>
                      <a:pt x="122" y="534"/>
                    </a:lnTo>
                    <a:lnTo>
                      <a:pt x="119" y="536"/>
                    </a:lnTo>
                    <a:lnTo>
                      <a:pt x="119" y="536"/>
                    </a:lnTo>
                    <a:lnTo>
                      <a:pt x="116" y="537"/>
                    </a:lnTo>
                    <a:lnTo>
                      <a:pt x="114" y="536"/>
                    </a:lnTo>
                    <a:lnTo>
                      <a:pt x="116" y="531"/>
                    </a:lnTo>
                    <a:lnTo>
                      <a:pt x="121" y="520"/>
                    </a:lnTo>
                    <a:lnTo>
                      <a:pt x="121" y="520"/>
                    </a:lnTo>
                    <a:lnTo>
                      <a:pt x="122" y="507"/>
                    </a:lnTo>
                    <a:lnTo>
                      <a:pt x="125" y="504"/>
                    </a:lnTo>
                    <a:lnTo>
                      <a:pt x="127" y="504"/>
                    </a:lnTo>
                    <a:lnTo>
                      <a:pt x="127" y="504"/>
                    </a:lnTo>
                    <a:lnTo>
                      <a:pt x="137" y="484"/>
                    </a:lnTo>
                    <a:lnTo>
                      <a:pt x="141" y="473"/>
                    </a:lnTo>
                    <a:lnTo>
                      <a:pt x="143" y="467"/>
                    </a:lnTo>
                    <a:lnTo>
                      <a:pt x="143" y="467"/>
                    </a:lnTo>
                    <a:lnTo>
                      <a:pt x="140" y="463"/>
                    </a:lnTo>
                    <a:lnTo>
                      <a:pt x="137" y="463"/>
                    </a:lnTo>
                    <a:lnTo>
                      <a:pt x="132" y="465"/>
                    </a:lnTo>
                    <a:lnTo>
                      <a:pt x="125" y="468"/>
                    </a:lnTo>
                    <a:lnTo>
                      <a:pt x="116" y="478"/>
                    </a:lnTo>
                    <a:lnTo>
                      <a:pt x="109" y="484"/>
                    </a:lnTo>
                    <a:lnTo>
                      <a:pt x="109" y="484"/>
                    </a:lnTo>
                    <a:lnTo>
                      <a:pt x="105" y="492"/>
                    </a:lnTo>
                    <a:lnTo>
                      <a:pt x="100" y="499"/>
                    </a:lnTo>
                    <a:lnTo>
                      <a:pt x="100" y="499"/>
                    </a:lnTo>
                    <a:lnTo>
                      <a:pt x="98" y="502"/>
                    </a:lnTo>
                    <a:lnTo>
                      <a:pt x="95" y="502"/>
                    </a:lnTo>
                    <a:lnTo>
                      <a:pt x="92" y="500"/>
                    </a:lnTo>
                    <a:lnTo>
                      <a:pt x="88" y="500"/>
                    </a:lnTo>
                    <a:lnTo>
                      <a:pt x="88" y="500"/>
                    </a:lnTo>
                    <a:lnTo>
                      <a:pt x="80" y="504"/>
                    </a:lnTo>
                    <a:lnTo>
                      <a:pt x="76" y="504"/>
                    </a:lnTo>
                    <a:lnTo>
                      <a:pt x="72" y="502"/>
                    </a:lnTo>
                    <a:lnTo>
                      <a:pt x="69" y="500"/>
                    </a:lnTo>
                    <a:lnTo>
                      <a:pt x="66" y="497"/>
                    </a:lnTo>
                    <a:lnTo>
                      <a:pt x="64" y="492"/>
                    </a:lnTo>
                    <a:lnTo>
                      <a:pt x="64" y="487"/>
                    </a:lnTo>
                    <a:lnTo>
                      <a:pt x="64" y="487"/>
                    </a:lnTo>
                    <a:lnTo>
                      <a:pt x="66" y="470"/>
                    </a:lnTo>
                    <a:lnTo>
                      <a:pt x="66" y="450"/>
                    </a:lnTo>
                    <a:lnTo>
                      <a:pt x="68" y="441"/>
                    </a:lnTo>
                    <a:lnTo>
                      <a:pt x="71" y="431"/>
                    </a:lnTo>
                    <a:lnTo>
                      <a:pt x="76" y="423"/>
                    </a:lnTo>
                    <a:lnTo>
                      <a:pt x="82" y="418"/>
                    </a:lnTo>
                    <a:lnTo>
                      <a:pt x="82" y="418"/>
                    </a:lnTo>
                    <a:lnTo>
                      <a:pt x="84" y="415"/>
                    </a:lnTo>
                    <a:lnTo>
                      <a:pt x="85" y="412"/>
                    </a:lnTo>
                    <a:lnTo>
                      <a:pt x="88" y="404"/>
                    </a:lnTo>
                    <a:lnTo>
                      <a:pt x="92" y="394"/>
                    </a:lnTo>
                    <a:lnTo>
                      <a:pt x="96" y="388"/>
                    </a:lnTo>
                    <a:lnTo>
                      <a:pt x="96" y="388"/>
                    </a:lnTo>
                    <a:lnTo>
                      <a:pt x="108" y="380"/>
                    </a:lnTo>
                    <a:lnTo>
                      <a:pt x="116" y="375"/>
                    </a:lnTo>
                    <a:lnTo>
                      <a:pt x="117" y="373"/>
                    </a:lnTo>
                    <a:lnTo>
                      <a:pt x="117" y="372"/>
                    </a:lnTo>
                    <a:lnTo>
                      <a:pt x="117" y="372"/>
                    </a:lnTo>
                    <a:lnTo>
                      <a:pt x="119" y="373"/>
                    </a:lnTo>
                    <a:lnTo>
                      <a:pt x="122" y="373"/>
                    </a:lnTo>
                    <a:lnTo>
                      <a:pt x="129" y="372"/>
                    </a:lnTo>
                    <a:lnTo>
                      <a:pt x="135" y="372"/>
                    </a:lnTo>
                    <a:lnTo>
                      <a:pt x="138" y="372"/>
                    </a:lnTo>
                    <a:lnTo>
                      <a:pt x="140" y="373"/>
                    </a:lnTo>
                    <a:lnTo>
                      <a:pt x="140" y="373"/>
                    </a:lnTo>
                    <a:lnTo>
                      <a:pt x="143" y="375"/>
                    </a:lnTo>
                    <a:lnTo>
                      <a:pt x="146" y="378"/>
                    </a:lnTo>
                    <a:lnTo>
                      <a:pt x="151" y="378"/>
                    </a:lnTo>
                    <a:lnTo>
                      <a:pt x="154" y="378"/>
                    </a:lnTo>
                    <a:lnTo>
                      <a:pt x="156" y="370"/>
                    </a:lnTo>
                    <a:lnTo>
                      <a:pt x="156" y="370"/>
                    </a:lnTo>
                    <a:lnTo>
                      <a:pt x="153" y="368"/>
                    </a:lnTo>
                    <a:lnTo>
                      <a:pt x="151" y="368"/>
                    </a:lnTo>
                    <a:lnTo>
                      <a:pt x="150" y="367"/>
                    </a:lnTo>
                    <a:lnTo>
                      <a:pt x="150" y="367"/>
                    </a:lnTo>
                    <a:lnTo>
                      <a:pt x="154" y="365"/>
                    </a:lnTo>
                    <a:lnTo>
                      <a:pt x="161" y="365"/>
                    </a:lnTo>
                    <a:lnTo>
                      <a:pt x="172" y="365"/>
                    </a:lnTo>
                    <a:lnTo>
                      <a:pt x="172" y="365"/>
                    </a:lnTo>
                    <a:lnTo>
                      <a:pt x="178" y="367"/>
                    </a:lnTo>
                    <a:lnTo>
                      <a:pt x="185" y="370"/>
                    </a:lnTo>
                    <a:lnTo>
                      <a:pt x="190" y="372"/>
                    </a:lnTo>
                    <a:lnTo>
                      <a:pt x="193" y="370"/>
                    </a:lnTo>
                    <a:lnTo>
                      <a:pt x="196" y="370"/>
                    </a:lnTo>
                    <a:lnTo>
                      <a:pt x="196" y="370"/>
                    </a:lnTo>
                    <a:lnTo>
                      <a:pt x="198" y="368"/>
                    </a:lnTo>
                    <a:lnTo>
                      <a:pt x="199" y="368"/>
                    </a:lnTo>
                    <a:lnTo>
                      <a:pt x="201" y="373"/>
                    </a:lnTo>
                    <a:lnTo>
                      <a:pt x="203" y="380"/>
                    </a:lnTo>
                    <a:lnTo>
                      <a:pt x="203" y="388"/>
                    </a:lnTo>
                    <a:lnTo>
                      <a:pt x="203" y="405"/>
                    </a:lnTo>
                    <a:lnTo>
                      <a:pt x="203" y="412"/>
                    </a:lnTo>
                    <a:lnTo>
                      <a:pt x="204" y="417"/>
                    </a:lnTo>
                    <a:lnTo>
                      <a:pt x="204" y="417"/>
                    </a:lnTo>
                    <a:lnTo>
                      <a:pt x="206" y="418"/>
                    </a:lnTo>
                    <a:lnTo>
                      <a:pt x="206" y="422"/>
                    </a:lnTo>
                    <a:lnTo>
                      <a:pt x="207" y="423"/>
                    </a:lnTo>
                    <a:lnTo>
                      <a:pt x="209" y="425"/>
                    </a:lnTo>
                    <a:lnTo>
                      <a:pt x="209" y="425"/>
                    </a:lnTo>
                    <a:lnTo>
                      <a:pt x="212" y="422"/>
                    </a:lnTo>
                    <a:lnTo>
                      <a:pt x="214" y="413"/>
                    </a:lnTo>
                    <a:lnTo>
                      <a:pt x="219" y="391"/>
                    </a:lnTo>
                    <a:lnTo>
                      <a:pt x="222" y="376"/>
                    </a:lnTo>
                    <a:lnTo>
                      <a:pt x="225" y="364"/>
                    </a:lnTo>
                    <a:lnTo>
                      <a:pt x="228" y="354"/>
                    </a:lnTo>
                    <a:lnTo>
                      <a:pt x="235" y="346"/>
                    </a:lnTo>
                    <a:lnTo>
                      <a:pt x="235" y="346"/>
                    </a:lnTo>
                    <a:lnTo>
                      <a:pt x="252" y="333"/>
                    </a:lnTo>
                    <a:lnTo>
                      <a:pt x="273" y="322"/>
                    </a:lnTo>
                    <a:lnTo>
                      <a:pt x="273" y="322"/>
                    </a:lnTo>
                    <a:lnTo>
                      <a:pt x="283" y="315"/>
                    </a:lnTo>
                    <a:lnTo>
                      <a:pt x="288" y="312"/>
                    </a:lnTo>
                    <a:lnTo>
                      <a:pt x="291" y="309"/>
                    </a:lnTo>
                    <a:lnTo>
                      <a:pt x="291" y="309"/>
                    </a:lnTo>
                    <a:lnTo>
                      <a:pt x="288" y="307"/>
                    </a:lnTo>
                    <a:lnTo>
                      <a:pt x="288" y="306"/>
                    </a:lnTo>
                    <a:lnTo>
                      <a:pt x="286" y="307"/>
                    </a:lnTo>
                    <a:lnTo>
                      <a:pt x="286" y="307"/>
                    </a:lnTo>
                    <a:lnTo>
                      <a:pt x="286" y="306"/>
                    </a:lnTo>
                    <a:lnTo>
                      <a:pt x="288" y="304"/>
                    </a:lnTo>
                    <a:lnTo>
                      <a:pt x="291" y="304"/>
                    </a:lnTo>
                    <a:lnTo>
                      <a:pt x="293" y="301"/>
                    </a:lnTo>
                    <a:lnTo>
                      <a:pt x="293" y="301"/>
                    </a:lnTo>
                    <a:lnTo>
                      <a:pt x="293" y="299"/>
                    </a:lnTo>
                    <a:lnTo>
                      <a:pt x="291" y="298"/>
                    </a:lnTo>
                    <a:lnTo>
                      <a:pt x="289" y="294"/>
                    </a:lnTo>
                    <a:lnTo>
                      <a:pt x="289" y="294"/>
                    </a:lnTo>
                    <a:lnTo>
                      <a:pt x="291" y="291"/>
                    </a:lnTo>
                    <a:lnTo>
                      <a:pt x="293" y="288"/>
                    </a:lnTo>
                    <a:lnTo>
                      <a:pt x="293" y="288"/>
                    </a:lnTo>
                    <a:lnTo>
                      <a:pt x="293" y="288"/>
                    </a:lnTo>
                    <a:lnTo>
                      <a:pt x="296" y="288"/>
                    </a:lnTo>
                    <a:lnTo>
                      <a:pt x="294" y="286"/>
                    </a:lnTo>
                    <a:lnTo>
                      <a:pt x="291" y="282"/>
                    </a:lnTo>
                    <a:lnTo>
                      <a:pt x="291" y="282"/>
                    </a:lnTo>
                    <a:lnTo>
                      <a:pt x="294" y="282"/>
                    </a:lnTo>
                    <a:lnTo>
                      <a:pt x="296" y="282"/>
                    </a:lnTo>
                    <a:lnTo>
                      <a:pt x="297" y="278"/>
                    </a:lnTo>
                    <a:lnTo>
                      <a:pt x="301" y="274"/>
                    </a:lnTo>
                    <a:lnTo>
                      <a:pt x="302" y="272"/>
                    </a:lnTo>
                    <a:lnTo>
                      <a:pt x="304" y="270"/>
                    </a:lnTo>
                    <a:lnTo>
                      <a:pt x="304" y="270"/>
                    </a:lnTo>
                    <a:lnTo>
                      <a:pt x="301" y="274"/>
                    </a:lnTo>
                    <a:lnTo>
                      <a:pt x="299" y="277"/>
                    </a:lnTo>
                    <a:lnTo>
                      <a:pt x="301" y="285"/>
                    </a:lnTo>
                    <a:lnTo>
                      <a:pt x="301" y="285"/>
                    </a:lnTo>
                    <a:lnTo>
                      <a:pt x="301" y="286"/>
                    </a:lnTo>
                    <a:lnTo>
                      <a:pt x="302" y="286"/>
                    </a:lnTo>
                    <a:lnTo>
                      <a:pt x="305" y="282"/>
                    </a:lnTo>
                    <a:lnTo>
                      <a:pt x="309" y="274"/>
                    </a:lnTo>
                    <a:lnTo>
                      <a:pt x="309" y="274"/>
                    </a:lnTo>
                    <a:lnTo>
                      <a:pt x="323" y="266"/>
                    </a:lnTo>
                    <a:lnTo>
                      <a:pt x="338" y="256"/>
                    </a:lnTo>
                    <a:lnTo>
                      <a:pt x="338" y="256"/>
                    </a:lnTo>
                    <a:lnTo>
                      <a:pt x="336" y="256"/>
                    </a:lnTo>
                    <a:lnTo>
                      <a:pt x="331" y="256"/>
                    </a:lnTo>
                    <a:lnTo>
                      <a:pt x="331" y="256"/>
                    </a:lnTo>
                    <a:lnTo>
                      <a:pt x="339" y="254"/>
                    </a:lnTo>
                    <a:lnTo>
                      <a:pt x="346" y="253"/>
                    </a:lnTo>
                    <a:lnTo>
                      <a:pt x="352" y="251"/>
                    </a:lnTo>
                    <a:lnTo>
                      <a:pt x="359" y="249"/>
                    </a:lnTo>
                    <a:lnTo>
                      <a:pt x="359" y="249"/>
                    </a:lnTo>
                    <a:lnTo>
                      <a:pt x="360" y="243"/>
                    </a:lnTo>
                    <a:lnTo>
                      <a:pt x="363" y="237"/>
                    </a:lnTo>
                    <a:lnTo>
                      <a:pt x="368" y="232"/>
                    </a:lnTo>
                    <a:lnTo>
                      <a:pt x="375" y="229"/>
                    </a:lnTo>
                    <a:lnTo>
                      <a:pt x="375" y="229"/>
                    </a:lnTo>
                    <a:lnTo>
                      <a:pt x="386" y="225"/>
                    </a:lnTo>
                    <a:lnTo>
                      <a:pt x="399" y="222"/>
                    </a:lnTo>
                    <a:lnTo>
                      <a:pt x="423" y="212"/>
                    </a:lnTo>
                    <a:lnTo>
                      <a:pt x="423" y="212"/>
                    </a:lnTo>
                    <a:lnTo>
                      <a:pt x="423" y="214"/>
                    </a:lnTo>
                    <a:lnTo>
                      <a:pt x="423" y="214"/>
                    </a:lnTo>
                    <a:lnTo>
                      <a:pt x="426" y="214"/>
                    </a:lnTo>
                    <a:lnTo>
                      <a:pt x="429" y="216"/>
                    </a:lnTo>
                    <a:lnTo>
                      <a:pt x="429" y="216"/>
                    </a:lnTo>
                    <a:lnTo>
                      <a:pt x="428" y="212"/>
                    </a:lnTo>
                    <a:lnTo>
                      <a:pt x="426" y="212"/>
                    </a:lnTo>
                    <a:lnTo>
                      <a:pt x="421" y="212"/>
                    </a:lnTo>
                    <a:lnTo>
                      <a:pt x="416" y="217"/>
                    </a:lnTo>
                    <a:lnTo>
                      <a:pt x="412" y="222"/>
                    </a:lnTo>
                    <a:lnTo>
                      <a:pt x="407" y="230"/>
                    </a:lnTo>
                    <a:lnTo>
                      <a:pt x="407" y="233"/>
                    </a:lnTo>
                    <a:lnTo>
                      <a:pt x="410" y="232"/>
                    </a:lnTo>
                    <a:lnTo>
                      <a:pt x="410" y="232"/>
                    </a:lnTo>
                    <a:lnTo>
                      <a:pt x="421" y="227"/>
                    </a:lnTo>
                    <a:lnTo>
                      <a:pt x="437" y="222"/>
                    </a:lnTo>
                    <a:lnTo>
                      <a:pt x="453" y="216"/>
                    </a:lnTo>
                    <a:lnTo>
                      <a:pt x="458" y="212"/>
                    </a:lnTo>
                    <a:lnTo>
                      <a:pt x="461" y="209"/>
                    </a:lnTo>
                    <a:lnTo>
                      <a:pt x="461" y="209"/>
                    </a:lnTo>
                    <a:lnTo>
                      <a:pt x="460" y="201"/>
                    </a:lnTo>
                    <a:lnTo>
                      <a:pt x="460" y="201"/>
                    </a:lnTo>
                    <a:lnTo>
                      <a:pt x="457" y="201"/>
                    </a:lnTo>
                    <a:lnTo>
                      <a:pt x="453" y="203"/>
                    </a:lnTo>
                    <a:lnTo>
                      <a:pt x="450" y="206"/>
                    </a:lnTo>
                    <a:lnTo>
                      <a:pt x="445" y="211"/>
                    </a:lnTo>
                    <a:lnTo>
                      <a:pt x="442" y="212"/>
                    </a:lnTo>
                    <a:lnTo>
                      <a:pt x="439" y="212"/>
                    </a:lnTo>
                    <a:lnTo>
                      <a:pt x="439" y="212"/>
                    </a:lnTo>
                    <a:lnTo>
                      <a:pt x="433" y="212"/>
                    </a:lnTo>
                    <a:lnTo>
                      <a:pt x="429" y="211"/>
                    </a:lnTo>
                    <a:lnTo>
                      <a:pt x="428" y="208"/>
                    </a:lnTo>
                    <a:lnTo>
                      <a:pt x="426" y="206"/>
                    </a:lnTo>
                    <a:lnTo>
                      <a:pt x="428" y="200"/>
                    </a:lnTo>
                    <a:lnTo>
                      <a:pt x="428" y="196"/>
                    </a:lnTo>
                    <a:lnTo>
                      <a:pt x="426" y="195"/>
                    </a:lnTo>
                    <a:lnTo>
                      <a:pt x="426" y="195"/>
                    </a:lnTo>
                    <a:lnTo>
                      <a:pt x="421" y="193"/>
                    </a:lnTo>
                    <a:lnTo>
                      <a:pt x="416" y="192"/>
                    </a:lnTo>
                    <a:lnTo>
                      <a:pt x="416" y="192"/>
                    </a:lnTo>
                    <a:lnTo>
                      <a:pt x="429" y="187"/>
                    </a:lnTo>
                    <a:lnTo>
                      <a:pt x="434" y="185"/>
                    </a:lnTo>
                    <a:lnTo>
                      <a:pt x="434" y="184"/>
                    </a:lnTo>
                    <a:lnTo>
                      <a:pt x="431" y="182"/>
                    </a:lnTo>
                    <a:lnTo>
                      <a:pt x="431" y="182"/>
                    </a:lnTo>
                    <a:lnTo>
                      <a:pt x="423" y="182"/>
                    </a:lnTo>
                    <a:lnTo>
                      <a:pt x="416" y="184"/>
                    </a:lnTo>
                    <a:lnTo>
                      <a:pt x="410" y="185"/>
                    </a:lnTo>
                    <a:lnTo>
                      <a:pt x="404" y="190"/>
                    </a:lnTo>
                    <a:lnTo>
                      <a:pt x="391" y="198"/>
                    </a:lnTo>
                    <a:lnTo>
                      <a:pt x="384" y="200"/>
                    </a:lnTo>
                    <a:lnTo>
                      <a:pt x="378" y="201"/>
                    </a:lnTo>
                    <a:lnTo>
                      <a:pt x="378" y="201"/>
                    </a:lnTo>
                    <a:lnTo>
                      <a:pt x="400" y="185"/>
                    </a:lnTo>
                    <a:lnTo>
                      <a:pt x="413" y="177"/>
                    </a:lnTo>
                    <a:lnTo>
                      <a:pt x="418" y="174"/>
                    </a:lnTo>
                    <a:lnTo>
                      <a:pt x="424" y="174"/>
                    </a:lnTo>
                    <a:lnTo>
                      <a:pt x="424" y="174"/>
                    </a:lnTo>
                    <a:lnTo>
                      <a:pt x="439" y="172"/>
                    </a:lnTo>
                    <a:lnTo>
                      <a:pt x="453" y="174"/>
                    </a:lnTo>
                    <a:lnTo>
                      <a:pt x="468" y="174"/>
                    </a:lnTo>
                    <a:lnTo>
                      <a:pt x="474" y="172"/>
                    </a:lnTo>
                    <a:lnTo>
                      <a:pt x="481" y="169"/>
                    </a:lnTo>
                    <a:lnTo>
                      <a:pt x="481" y="169"/>
                    </a:lnTo>
                    <a:lnTo>
                      <a:pt x="490" y="164"/>
                    </a:lnTo>
                    <a:lnTo>
                      <a:pt x="498" y="163"/>
                    </a:lnTo>
                    <a:lnTo>
                      <a:pt x="505" y="159"/>
                    </a:lnTo>
                    <a:lnTo>
                      <a:pt x="508" y="156"/>
                    </a:lnTo>
                    <a:lnTo>
                      <a:pt x="511" y="151"/>
                    </a:lnTo>
                    <a:lnTo>
                      <a:pt x="511" y="151"/>
                    </a:lnTo>
                    <a:lnTo>
                      <a:pt x="511" y="150"/>
                    </a:lnTo>
                    <a:lnTo>
                      <a:pt x="510" y="148"/>
                    </a:lnTo>
                    <a:lnTo>
                      <a:pt x="506" y="145"/>
                    </a:lnTo>
                    <a:lnTo>
                      <a:pt x="498" y="140"/>
                    </a:lnTo>
                    <a:lnTo>
                      <a:pt x="498" y="140"/>
                    </a:lnTo>
                    <a:lnTo>
                      <a:pt x="500" y="140"/>
                    </a:lnTo>
                    <a:lnTo>
                      <a:pt x="502" y="140"/>
                    </a:lnTo>
                    <a:lnTo>
                      <a:pt x="503" y="138"/>
                    </a:lnTo>
                    <a:lnTo>
                      <a:pt x="503" y="138"/>
                    </a:lnTo>
                    <a:lnTo>
                      <a:pt x="490" y="132"/>
                    </a:lnTo>
                    <a:lnTo>
                      <a:pt x="486" y="127"/>
                    </a:lnTo>
                    <a:lnTo>
                      <a:pt x="482" y="122"/>
                    </a:lnTo>
                    <a:lnTo>
                      <a:pt x="479" y="113"/>
                    </a:lnTo>
                    <a:lnTo>
                      <a:pt x="476" y="97"/>
                    </a:lnTo>
                    <a:lnTo>
                      <a:pt x="476" y="97"/>
                    </a:lnTo>
                    <a:lnTo>
                      <a:pt x="465" y="103"/>
                    </a:lnTo>
                    <a:lnTo>
                      <a:pt x="452" y="108"/>
                    </a:lnTo>
                    <a:lnTo>
                      <a:pt x="447" y="108"/>
                    </a:lnTo>
                    <a:lnTo>
                      <a:pt x="445" y="106"/>
                    </a:lnTo>
                    <a:lnTo>
                      <a:pt x="445" y="103"/>
                    </a:lnTo>
                    <a:lnTo>
                      <a:pt x="450" y="95"/>
                    </a:lnTo>
                    <a:lnTo>
                      <a:pt x="450" y="95"/>
                    </a:lnTo>
                    <a:lnTo>
                      <a:pt x="442" y="90"/>
                    </a:lnTo>
                    <a:lnTo>
                      <a:pt x="433" y="85"/>
                    </a:lnTo>
                    <a:lnTo>
                      <a:pt x="428" y="82"/>
                    </a:lnTo>
                    <a:lnTo>
                      <a:pt x="423" y="82"/>
                    </a:lnTo>
                    <a:lnTo>
                      <a:pt x="418" y="82"/>
                    </a:lnTo>
                    <a:lnTo>
                      <a:pt x="415" y="87"/>
                    </a:lnTo>
                    <a:lnTo>
                      <a:pt x="415" y="87"/>
                    </a:lnTo>
                    <a:lnTo>
                      <a:pt x="407" y="95"/>
                    </a:lnTo>
                    <a:lnTo>
                      <a:pt x="404" y="100"/>
                    </a:lnTo>
                    <a:lnTo>
                      <a:pt x="399" y="103"/>
                    </a:lnTo>
                    <a:lnTo>
                      <a:pt x="399" y="103"/>
                    </a:lnTo>
                    <a:lnTo>
                      <a:pt x="392" y="106"/>
                    </a:lnTo>
                    <a:lnTo>
                      <a:pt x="392" y="108"/>
                    </a:lnTo>
                    <a:lnTo>
                      <a:pt x="392" y="110"/>
                    </a:lnTo>
                    <a:lnTo>
                      <a:pt x="394" y="113"/>
                    </a:lnTo>
                    <a:lnTo>
                      <a:pt x="394" y="114"/>
                    </a:lnTo>
                    <a:lnTo>
                      <a:pt x="392" y="118"/>
                    </a:lnTo>
                    <a:lnTo>
                      <a:pt x="392" y="118"/>
                    </a:lnTo>
                    <a:lnTo>
                      <a:pt x="389" y="122"/>
                    </a:lnTo>
                    <a:lnTo>
                      <a:pt x="384" y="126"/>
                    </a:lnTo>
                    <a:lnTo>
                      <a:pt x="375" y="132"/>
                    </a:lnTo>
                    <a:lnTo>
                      <a:pt x="365" y="137"/>
                    </a:lnTo>
                    <a:lnTo>
                      <a:pt x="360" y="140"/>
                    </a:lnTo>
                    <a:lnTo>
                      <a:pt x="357" y="143"/>
                    </a:lnTo>
                    <a:lnTo>
                      <a:pt x="357" y="143"/>
                    </a:lnTo>
                    <a:lnTo>
                      <a:pt x="351" y="155"/>
                    </a:lnTo>
                    <a:lnTo>
                      <a:pt x="346" y="159"/>
                    </a:lnTo>
                    <a:lnTo>
                      <a:pt x="341" y="163"/>
                    </a:lnTo>
                    <a:lnTo>
                      <a:pt x="341" y="163"/>
                    </a:lnTo>
                    <a:lnTo>
                      <a:pt x="338" y="163"/>
                    </a:lnTo>
                    <a:lnTo>
                      <a:pt x="336" y="163"/>
                    </a:lnTo>
                    <a:lnTo>
                      <a:pt x="333" y="159"/>
                    </a:lnTo>
                    <a:lnTo>
                      <a:pt x="333" y="155"/>
                    </a:lnTo>
                    <a:lnTo>
                      <a:pt x="334" y="150"/>
                    </a:lnTo>
                    <a:lnTo>
                      <a:pt x="334" y="150"/>
                    </a:lnTo>
                    <a:lnTo>
                      <a:pt x="338" y="151"/>
                    </a:lnTo>
                    <a:lnTo>
                      <a:pt x="342" y="151"/>
                    </a:lnTo>
                    <a:lnTo>
                      <a:pt x="342" y="151"/>
                    </a:lnTo>
                    <a:lnTo>
                      <a:pt x="341" y="148"/>
                    </a:lnTo>
                    <a:lnTo>
                      <a:pt x="339" y="148"/>
                    </a:lnTo>
                    <a:lnTo>
                      <a:pt x="336" y="148"/>
                    </a:lnTo>
                    <a:lnTo>
                      <a:pt x="336" y="148"/>
                    </a:lnTo>
                    <a:lnTo>
                      <a:pt x="341" y="140"/>
                    </a:lnTo>
                    <a:lnTo>
                      <a:pt x="346" y="135"/>
                    </a:lnTo>
                    <a:lnTo>
                      <a:pt x="346" y="135"/>
                    </a:lnTo>
                    <a:lnTo>
                      <a:pt x="334" y="132"/>
                    </a:lnTo>
                    <a:lnTo>
                      <a:pt x="328" y="129"/>
                    </a:lnTo>
                    <a:lnTo>
                      <a:pt x="326" y="127"/>
                    </a:lnTo>
                    <a:lnTo>
                      <a:pt x="326" y="126"/>
                    </a:lnTo>
                    <a:lnTo>
                      <a:pt x="326" y="126"/>
                    </a:lnTo>
                    <a:lnTo>
                      <a:pt x="326" y="122"/>
                    </a:lnTo>
                    <a:lnTo>
                      <a:pt x="325" y="121"/>
                    </a:lnTo>
                    <a:lnTo>
                      <a:pt x="320" y="119"/>
                    </a:lnTo>
                    <a:lnTo>
                      <a:pt x="315" y="119"/>
                    </a:lnTo>
                    <a:lnTo>
                      <a:pt x="312" y="118"/>
                    </a:lnTo>
                    <a:lnTo>
                      <a:pt x="312" y="118"/>
                    </a:lnTo>
                    <a:lnTo>
                      <a:pt x="323" y="101"/>
                    </a:lnTo>
                    <a:lnTo>
                      <a:pt x="330" y="95"/>
                    </a:lnTo>
                    <a:lnTo>
                      <a:pt x="342" y="89"/>
                    </a:lnTo>
                    <a:lnTo>
                      <a:pt x="342" y="89"/>
                    </a:lnTo>
                    <a:lnTo>
                      <a:pt x="368" y="76"/>
                    </a:lnTo>
                    <a:lnTo>
                      <a:pt x="384" y="71"/>
                    </a:lnTo>
                    <a:lnTo>
                      <a:pt x="391" y="69"/>
                    </a:lnTo>
                    <a:lnTo>
                      <a:pt x="396" y="71"/>
                    </a:lnTo>
                    <a:lnTo>
                      <a:pt x="396" y="71"/>
                    </a:lnTo>
                    <a:lnTo>
                      <a:pt x="394" y="73"/>
                    </a:lnTo>
                    <a:lnTo>
                      <a:pt x="392" y="74"/>
                    </a:lnTo>
                    <a:lnTo>
                      <a:pt x="387" y="76"/>
                    </a:lnTo>
                    <a:lnTo>
                      <a:pt x="387" y="76"/>
                    </a:lnTo>
                    <a:lnTo>
                      <a:pt x="400" y="77"/>
                    </a:lnTo>
                    <a:lnTo>
                      <a:pt x="408" y="77"/>
                    </a:lnTo>
                    <a:lnTo>
                      <a:pt x="415" y="76"/>
                    </a:lnTo>
                    <a:lnTo>
                      <a:pt x="415" y="76"/>
                    </a:lnTo>
                    <a:lnTo>
                      <a:pt x="410" y="69"/>
                    </a:lnTo>
                    <a:lnTo>
                      <a:pt x="408" y="64"/>
                    </a:lnTo>
                    <a:lnTo>
                      <a:pt x="410" y="61"/>
                    </a:lnTo>
                    <a:lnTo>
                      <a:pt x="410" y="61"/>
                    </a:lnTo>
                    <a:lnTo>
                      <a:pt x="423" y="61"/>
                    </a:lnTo>
                    <a:lnTo>
                      <a:pt x="423" y="61"/>
                    </a:lnTo>
                    <a:lnTo>
                      <a:pt x="431" y="58"/>
                    </a:lnTo>
                    <a:lnTo>
                      <a:pt x="436" y="56"/>
                    </a:lnTo>
                    <a:lnTo>
                      <a:pt x="439" y="52"/>
                    </a:lnTo>
                    <a:lnTo>
                      <a:pt x="439" y="52"/>
                    </a:lnTo>
                    <a:lnTo>
                      <a:pt x="444" y="48"/>
                    </a:lnTo>
                    <a:lnTo>
                      <a:pt x="452" y="44"/>
                    </a:lnTo>
                    <a:lnTo>
                      <a:pt x="461" y="42"/>
                    </a:lnTo>
                    <a:lnTo>
                      <a:pt x="468" y="42"/>
                    </a:lnTo>
                    <a:lnTo>
                      <a:pt x="468" y="42"/>
                    </a:lnTo>
                    <a:lnTo>
                      <a:pt x="471" y="45"/>
                    </a:lnTo>
                    <a:lnTo>
                      <a:pt x="474" y="48"/>
                    </a:lnTo>
                    <a:lnTo>
                      <a:pt x="474" y="50"/>
                    </a:lnTo>
                    <a:lnTo>
                      <a:pt x="473" y="53"/>
                    </a:lnTo>
                    <a:lnTo>
                      <a:pt x="468" y="58"/>
                    </a:lnTo>
                    <a:lnTo>
                      <a:pt x="460" y="63"/>
                    </a:lnTo>
                    <a:lnTo>
                      <a:pt x="441" y="69"/>
                    </a:lnTo>
                    <a:lnTo>
                      <a:pt x="431" y="73"/>
                    </a:lnTo>
                    <a:lnTo>
                      <a:pt x="431" y="73"/>
                    </a:lnTo>
                    <a:lnTo>
                      <a:pt x="431" y="73"/>
                    </a:lnTo>
                    <a:lnTo>
                      <a:pt x="434" y="74"/>
                    </a:lnTo>
                    <a:lnTo>
                      <a:pt x="441" y="74"/>
                    </a:lnTo>
                    <a:lnTo>
                      <a:pt x="447" y="74"/>
                    </a:lnTo>
                    <a:lnTo>
                      <a:pt x="450" y="77"/>
                    </a:lnTo>
                    <a:lnTo>
                      <a:pt x="453" y="81"/>
                    </a:lnTo>
                    <a:lnTo>
                      <a:pt x="453" y="81"/>
                    </a:lnTo>
                    <a:lnTo>
                      <a:pt x="457" y="84"/>
                    </a:lnTo>
                    <a:lnTo>
                      <a:pt x="463" y="85"/>
                    </a:lnTo>
                    <a:lnTo>
                      <a:pt x="471" y="87"/>
                    </a:lnTo>
                    <a:lnTo>
                      <a:pt x="476" y="87"/>
                    </a:lnTo>
                    <a:lnTo>
                      <a:pt x="476" y="87"/>
                    </a:lnTo>
                    <a:lnTo>
                      <a:pt x="474" y="85"/>
                    </a:lnTo>
                    <a:lnTo>
                      <a:pt x="473" y="82"/>
                    </a:lnTo>
                    <a:lnTo>
                      <a:pt x="469" y="77"/>
                    </a:lnTo>
                    <a:lnTo>
                      <a:pt x="469" y="77"/>
                    </a:lnTo>
                    <a:lnTo>
                      <a:pt x="481" y="81"/>
                    </a:lnTo>
                    <a:lnTo>
                      <a:pt x="484" y="82"/>
                    </a:lnTo>
                    <a:lnTo>
                      <a:pt x="487" y="81"/>
                    </a:lnTo>
                    <a:lnTo>
                      <a:pt x="487" y="79"/>
                    </a:lnTo>
                    <a:lnTo>
                      <a:pt x="487" y="76"/>
                    </a:lnTo>
                    <a:lnTo>
                      <a:pt x="486" y="68"/>
                    </a:lnTo>
                    <a:lnTo>
                      <a:pt x="486" y="68"/>
                    </a:lnTo>
                    <a:lnTo>
                      <a:pt x="486" y="64"/>
                    </a:lnTo>
                    <a:lnTo>
                      <a:pt x="486" y="63"/>
                    </a:lnTo>
                    <a:lnTo>
                      <a:pt x="487" y="63"/>
                    </a:lnTo>
                    <a:lnTo>
                      <a:pt x="490" y="63"/>
                    </a:lnTo>
                    <a:lnTo>
                      <a:pt x="498" y="69"/>
                    </a:lnTo>
                    <a:lnTo>
                      <a:pt x="498" y="69"/>
                    </a:lnTo>
                    <a:lnTo>
                      <a:pt x="502" y="69"/>
                    </a:lnTo>
                    <a:lnTo>
                      <a:pt x="508" y="66"/>
                    </a:lnTo>
                    <a:lnTo>
                      <a:pt x="518" y="60"/>
                    </a:lnTo>
                    <a:lnTo>
                      <a:pt x="518" y="60"/>
                    </a:lnTo>
                    <a:lnTo>
                      <a:pt x="513" y="58"/>
                    </a:lnTo>
                    <a:lnTo>
                      <a:pt x="508" y="56"/>
                    </a:lnTo>
                    <a:lnTo>
                      <a:pt x="503" y="55"/>
                    </a:lnTo>
                    <a:lnTo>
                      <a:pt x="500" y="52"/>
                    </a:lnTo>
                    <a:lnTo>
                      <a:pt x="500" y="52"/>
                    </a:lnTo>
                    <a:lnTo>
                      <a:pt x="498" y="50"/>
                    </a:lnTo>
                    <a:lnTo>
                      <a:pt x="500" y="48"/>
                    </a:lnTo>
                    <a:lnTo>
                      <a:pt x="503" y="47"/>
                    </a:lnTo>
                    <a:lnTo>
                      <a:pt x="506" y="45"/>
                    </a:lnTo>
                    <a:lnTo>
                      <a:pt x="506" y="44"/>
                    </a:lnTo>
                    <a:lnTo>
                      <a:pt x="505" y="42"/>
                    </a:lnTo>
                    <a:lnTo>
                      <a:pt x="505" y="42"/>
                    </a:lnTo>
                    <a:lnTo>
                      <a:pt x="500" y="39"/>
                    </a:lnTo>
                    <a:lnTo>
                      <a:pt x="495" y="37"/>
                    </a:lnTo>
                    <a:lnTo>
                      <a:pt x="492" y="34"/>
                    </a:lnTo>
                    <a:lnTo>
                      <a:pt x="492" y="32"/>
                    </a:lnTo>
                    <a:lnTo>
                      <a:pt x="492" y="29"/>
                    </a:lnTo>
                    <a:lnTo>
                      <a:pt x="492" y="29"/>
                    </a:lnTo>
                    <a:lnTo>
                      <a:pt x="487" y="28"/>
                    </a:lnTo>
                    <a:lnTo>
                      <a:pt x="482" y="29"/>
                    </a:lnTo>
                    <a:lnTo>
                      <a:pt x="482" y="29"/>
                    </a:lnTo>
                    <a:lnTo>
                      <a:pt x="484" y="31"/>
                    </a:lnTo>
                    <a:lnTo>
                      <a:pt x="486" y="31"/>
                    </a:lnTo>
                    <a:lnTo>
                      <a:pt x="486" y="31"/>
                    </a:lnTo>
                    <a:lnTo>
                      <a:pt x="481" y="34"/>
                    </a:lnTo>
                    <a:lnTo>
                      <a:pt x="476" y="34"/>
                    </a:lnTo>
                    <a:lnTo>
                      <a:pt x="476" y="34"/>
                    </a:lnTo>
                    <a:lnTo>
                      <a:pt x="478" y="32"/>
                    </a:lnTo>
                    <a:lnTo>
                      <a:pt x="479" y="31"/>
                    </a:lnTo>
                    <a:lnTo>
                      <a:pt x="479" y="29"/>
                    </a:lnTo>
                    <a:lnTo>
                      <a:pt x="479" y="29"/>
                    </a:lnTo>
                    <a:lnTo>
                      <a:pt x="473" y="29"/>
                    </a:lnTo>
                    <a:lnTo>
                      <a:pt x="466" y="31"/>
                    </a:lnTo>
                    <a:lnTo>
                      <a:pt x="455" y="37"/>
                    </a:lnTo>
                    <a:lnTo>
                      <a:pt x="455" y="37"/>
                    </a:lnTo>
                    <a:lnTo>
                      <a:pt x="460" y="32"/>
                    </a:lnTo>
                    <a:lnTo>
                      <a:pt x="465" y="29"/>
                    </a:lnTo>
                    <a:lnTo>
                      <a:pt x="465" y="29"/>
                    </a:lnTo>
                    <a:lnTo>
                      <a:pt x="457" y="31"/>
                    </a:lnTo>
                    <a:lnTo>
                      <a:pt x="450" y="32"/>
                    </a:lnTo>
                    <a:lnTo>
                      <a:pt x="444" y="36"/>
                    </a:lnTo>
                    <a:lnTo>
                      <a:pt x="437" y="40"/>
                    </a:lnTo>
                    <a:lnTo>
                      <a:pt x="437" y="40"/>
                    </a:lnTo>
                    <a:lnTo>
                      <a:pt x="441" y="44"/>
                    </a:lnTo>
                    <a:lnTo>
                      <a:pt x="441" y="44"/>
                    </a:lnTo>
                    <a:lnTo>
                      <a:pt x="434" y="48"/>
                    </a:lnTo>
                    <a:lnTo>
                      <a:pt x="428" y="52"/>
                    </a:lnTo>
                    <a:lnTo>
                      <a:pt x="413" y="56"/>
                    </a:lnTo>
                    <a:lnTo>
                      <a:pt x="413" y="56"/>
                    </a:lnTo>
                    <a:lnTo>
                      <a:pt x="415" y="53"/>
                    </a:lnTo>
                    <a:lnTo>
                      <a:pt x="418" y="52"/>
                    </a:lnTo>
                    <a:lnTo>
                      <a:pt x="421" y="50"/>
                    </a:lnTo>
                    <a:lnTo>
                      <a:pt x="423" y="48"/>
                    </a:lnTo>
                    <a:lnTo>
                      <a:pt x="423" y="48"/>
                    </a:lnTo>
                    <a:lnTo>
                      <a:pt x="418" y="48"/>
                    </a:lnTo>
                    <a:lnTo>
                      <a:pt x="415" y="50"/>
                    </a:lnTo>
                    <a:lnTo>
                      <a:pt x="415" y="50"/>
                    </a:lnTo>
                    <a:lnTo>
                      <a:pt x="418" y="48"/>
                    </a:lnTo>
                    <a:lnTo>
                      <a:pt x="423" y="44"/>
                    </a:lnTo>
                    <a:lnTo>
                      <a:pt x="433" y="36"/>
                    </a:lnTo>
                    <a:lnTo>
                      <a:pt x="433" y="36"/>
                    </a:lnTo>
                    <a:lnTo>
                      <a:pt x="426" y="36"/>
                    </a:lnTo>
                    <a:lnTo>
                      <a:pt x="421" y="37"/>
                    </a:lnTo>
                    <a:lnTo>
                      <a:pt x="412" y="44"/>
                    </a:lnTo>
                    <a:lnTo>
                      <a:pt x="404" y="50"/>
                    </a:lnTo>
                    <a:lnTo>
                      <a:pt x="399" y="52"/>
                    </a:lnTo>
                    <a:lnTo>
                      <a:pt x="392" y="52"/>
                    </a:lnTo>
                    <a:lnTo>
                      <a:pt x="392" y="52"/>
                    </a:lnTo>
                    <a:lnTo>
                      <a:pt x="396" y="50"/>
                    </a:lnTo>
                    <a:lnTo>
                      <a:pt x="399" y="48"/>
                    </a:lnTo>
                    <a:lnTo>
                      <a:pt x="402" y="47"/>
                    </a:lnTo>
                    <a:lnTo>
                      <a:pt x="405" y="44"/>
                    </a:lnTo>
                    <a:lnTo>
                      <a:pt x="405" y="44"/>
                    </a:lnTo>
                    <a:lnTo>
                      <a:pt x="399" y="47"/>
                    </a:lnTo>
                    <a:lnTo>
                      <a:pt x="389" y="52"/>
                    </a:lnTo>
                    <a:lnTo>
                      <a:pt x="379" y="53"/>
                    </a:lnTo>
                    <a:lnTo>
                      <a:pt x="376" y="53"/>
                    </a:lnTo>
                    <a:lnTo>
                      <a:pt x="375" y="52"/>
                    </a:lnTo>
                    <a:lnTo>
                      <a:pt x="375" y="52"/>
                    </a:lnTo>
                    <a:lnTo>
                      <a:pt x="394" y="42"/>
                    </a:lnTo>
                    <a:lnTo>
                      <a:pt x="410" y="36"/>
                    </a:lnTo>
                    <a:lnTo>
                      <a:pt x="418" y="29"/>
                    </a:lnTo>
                    <a:lnTo>
                      <a:pt x="418" y="29"/>
                    </a:lnTo>
                    <a:lnTo>
                      <a:pt x="413" y="31"/>
                    </a:lnTo>
                    <a:lnTo>
                      <a:pt x="412" y="31"/>
                    </a:lnTo>
                    <a:lnTo>
                      <a:pt x="410" y="29"/>
                    </a:lnTo>
                    <a:lnTo>
                      <a:pt x="410" y="29"/>
                    </a:lnTo>
                    <a:lnTo>
                      <a:pt x="413" y="26"/>
                    </a:lnTo>
                    <a:lnTo>
                      <a:pt x="416" y="24"/>
                    </a:lnTo>
                    <a:lnTo>
                      <a:pt x="416" y="24"/>
                    </a:lnTo>
                    <a:lnTo>
                      <a:pt x="404" y="26"/>
                    </a:lnTo>
                    <a:lnTo>
                      <a:pt x="386" y="32"/>
                    </a:lnTo>
                    <a:lnTo>
                      <a:pt x="379" y="37"/>
                    </a:lnTo>
                    <a:lnTo>
                      <a:pt x="373" y="42"/>
                    </a:lnTo>
                    <a:lnTo>
                      <a:pt x="368" y="45"/>
                    </a:lnTo>
                    <a:lnTo>
                      <a:pt x="368" y="48"/>
                    </a:lnTo>
                    <a:lnTo>
                      <a:pt x="368" y="48"/>
                    </a:lnTo>
                    <a:lnTo>
                      <a:pt x="365" y="52"/>
                    </a:lnTo>
                    <a:lnTo>
                      <a:pt x="360" y="53"/>
                    </a:lnTo>
                    <a:lnTo>
                      <a:pt x="355" y="53"/>
                    </a:lnTo>
                    <a:lnTo>
                      <a:pt x="352" y="52"/>
                    </a:lnTo>
                    <a:lnTo>
                      <a:pt x="352" y="52"/>
                    </a:lnTo>
                    <a:lnTo>
                      <a:pt x="354" y="50"/>
                    </a:lnTo>
                    <a:lnTo>
                      <a:pt x="357" y="47"/>
                    </a:lnTo>
                    <a:lnTo>
                      <a:pt x="359" y="45"/>
                    </a:lnTo>
                    <a:lnTo>
                      <a:pt x="355" y="42"/>
                    </a:lnTo>
                    <a:lnTo>
                      <a:pt x="355" y="42"/>
                    </a:lnTo>
                    <a:lnTo>
                      <a:pt x="318" y="58"/>
                    </a:lnTo>
                    <a:lnTo>
                      <a:pt x="318" y="58"/>
                    </a:lnTo>
                    <a:lnTo>
                      <a:pt x="277" y="77"/>
                    </a:lnTo>
                    <a:lnTo>
                      <a:pt x="236" y="100"/>
                    </a:lnTo>
                    <a:lnTo>
                      <a:pt x="236" y="100"/>
                    </a:lnTo>
                    <a:lnTo>
                      <a:pt x="206" y="122"/>
                    </a:lnTo>
                    <a:lnTo>
                      <a:pt x="177" y="145"/>
                    </a:lnTo>
                    <a:lnTo>
                      <a:pt x="150" y="169"/>
                    </a:lnTo>
                    <a:lnTo>
                      <a:pt x="122" y="195"/>
                    </a:lnTo>
                    <a:lnTo>
                      <a:pt x="122" y="195"/>
                    </a:lnTo>
                    <a:lnTo>
                      <a:pt x="100" y="219"/>
                    </a:lnTo>
                    <a:lnTo>
                      <a:pt x="69" y="256"/>
                    </a:lnTo>
                    <a:lnTo>
                      <a:pt x="55" y="275"/>
                    </a:lnTo>
                    <a:lnTo>
                      <a:pt x="43" y="291"/>
                    </a:lnTo>
                    <a:lnTo>
                      <a:pt x="35" y="306"/>
                    </a:lnTo>
                    <a:lnTo>
                      <a:pt x="32" y="312"/>
                    </a:lnTo>
                    <a:lnTo>
                      <a:pt x="32" y="315"/>
                    </a:lnTo>
                    <a:lnTo>
                      <a:pt x="32" y="315"/>
                    </a:lnTo>
                    <a:lnTo>
                      <a:pt x="31" y="325"/>
                    </a:lnTo>
                    <a:lnTo>
                      <a:pt x="27" y="335"/>
                    </a:lnTo>
                    <a:lnTo>
                      <a:pt x="19" y="352"/>
                    </a:lnTo>
                    <a:lnTo>
                      <a:pt x="19" y="352"/>
                    </a:lnTo>
                    <a:lnTo>
                      <a:pt x="18" y="359"/>
                    </a:lnTo>
                    <a:lnTo>
                      <a:pt x="14" y="368"/>
                    </a:lnTo>
                    <a:lnTo>
                      <a:pt x="13" y="376"/>
                    </a:lnTo>
                    <a:lnTo>
                      <a:pt x="10" y="383"/>
                    </a:lnTo>
                    <a:lnTo>
                      <a:pt x="10" y="383"/>
                    </a:lnTo>
                    <a:lnTo>
                      <a:pt x="6" y="391"/>
                    </a:lnTo>
                    <a:lnTo>
                      <a:pt x="5" y="397"/>
                    </a:lnTo>
                    <a:lnTo>
                      <a:pt x="3" y="413"/>
                    </a:lnTo>
                    <a:lnTo>
                      <a:pt x="2" y="430"/>
                    </a:lnTo>
                    <a:lnTo>
                      <a:pt x="0" y="446"/>
                    </a:lnTo>
                    <a:lnTo>
                      <a:pt x="0" y="446"/>
                    </a:lnTo>
                    <a:lnTo>
                      <a:pt x="3" y="439"/>
                    </a:lnTo>
                    <a:lnTo>
                      <a:pt x="5" y="426"/>
                    </a:lnTo>
                    <a:lnTo>
                      <a:pt x="13" y="393"/>
                    </a:lnTo>
                    <a:lnTo>
                      <a:pt x="21" y="359"/>
                    </a:lnTo>
                    <a:lnTo>
                      <a:pt x="24" y="349"/>
                    </a:lnTo>
                    <a:lnTo>
                      <a:pt x="27" y="346"/>
                    </a:lnTo>
                    <a:lnTo>
                      <a:pt x="29" y="346"/>
                    </a:lnTo>
                    <a:lnTo>
                      <a:pt x="29" y="346"/>
                    </a:lnTo>
                    <a:lnTo>
                      <a:pt x="29" y="352"/>
                    </a:lnTo>
                    <a:lnTo>
                      <a:pt x="26" y="367"/>
                    </a:lnTo>
                    <a:lnTo>
                      <a:pt x="19" y="391"/>
                    </a:lnTo>
                    <a:lnTo>
                      <a:pt x="19" y="391"/>
                    </a:lnTo>
                    <a:lnTo>
                      <a:pt x="18" y="399"/>
                    </a:lnTo>
                    <a:lnTo>
                      <a:pt x="16" y="409"/>
                    </a:lnTo>
                    <a:lnTo>
                      <a:pt x="18" y="425"/>
                    </a:lnTo>
                    <a:lnTo>
                      <a:pt x="19" y="442"/>
                    </a:lnTo>
                    <a:lnTo>
                      <a:pt x="18" y="450"/>
                    </a:lnTo>
                    <a:lnTo>
                      <a:pt x="18" y="458"/>
                    </a:lnTo>
                    <a:lnTo>
                      <a:pt x="18" y="458"/>
                    </a:lnTo>
                    <a:lnTo>
                      <a:pt x="13" y="475"/>
                    </a:lnTo>
                    <a:lnTo>
                      <a:pt x="13" y="475"/>
                    </a:lnTo>
                    <a:lnTo>
                      <a:pt x="10" y="478"/>
                    </a:lnTo>
                    <a:lnTo>
                      <a:pt x="10" y="481"/>
                    </a:lnTo>
                    <a:lnTo>
                      <a:pt x="11" y="487"/>
                    </a:lnTo>
                    <a:lnTo>
                      <a:pt x="14" y="495"/>
                    </a:lnTo>
                    <a:lnTo>
                      <a:pt x="16" y="502"/>
                    </a:lnTo>
                    <a:lnTo>
                      <a:pt x="16" y="502"/>
                    </a:lnTo>
                    <a:lnTo>
                      <a:pt x="16" y="504"/>
                    </a:lnTo>
                    <a:lnTo>
                      <a:pt x="19" y="508"/>
                    </a:lnTo>
                    <a:lnTo>
                      <a:pt x="29" y="518"/>
                    </a:lnTo>
                    <a:lnTo>
                      <a:pt x="47" y="531"/>
                    </a:lnTo>
                    <a:lnTo>
                      <a:pt x="47" y="531"/>
                    </a:lnTo>
                    <a:lnTo>
                      <a:pt x="50" y="532"/>
                    </a:lnTo>
                    <a:lnTo>
                      <a:pt x="53" y="534"/>
                    </a:lnTo>
                    <a:lnTo>
                      <a:pt x="58" y="532"/>
                    </a:lnTo>
                    <a:lnTo>
                      <a:pt x="63" y="529"/>
                    </a:lnTo>
                    <a:lnTo>
                      <a:pt x="64" y="529"/>
                    </a:lnTo>
                    <a:lnTo>
                      <a:pt x="69" y="529"/>
                    </a:lnTo>
                    <a:lnTo>
                      <a:pt x="69" y="529"/>
                    </a:lnTo>
                    <a:lnTo>
                      <a:pt x="71" y="529"/>
                    </a:lnTo>
                    <a:lnTo>
                      <a:pt x="74" y="532"/>
                    </a:lnTo>
                    <a:lnTo>
                      <a:pt x="77" y="539"/>
                    </a:lnTo>
                    <a:lnTo>
                      <a:pt x="80" y="547"/>
                    </a:lnTo>
                    <a:lnTo>
                      <a:pt x="84" y="553"/>
                    </a:lnTo>
                    <a:lnTo>
                      <a:pt x="84" y="553"/>
                    </a:lnTo>
                    <a:lnTo>
                      <a:pt x="87" y="557"/>
                    </a:lnTo>
                    <a:lnTo>
                      <a:pt x="92" y="558"/>
                    </a:lnTo>
                    <a:lnTo>
                      <a:pt x="101" y="561"/>
                    </a:lnTo>
                    <a:lnTo>
                      <a:pt x="113" y="563"/>
                    </a:lnTo>
                    <a:lnTo>
                      <a:pt x="117" y="566"/>
                    </a:lnTo>
                    <a:lnTo>
                      <a:pt x="117" y="566"/>
                    </a:lnTo>
                    <a:lnTo>
                      <a:pt x="119" y="571"/>
                    </a:lnTo>
                    <a:lnTo>
                      <a:pt x="121" y="578"/>
                    </a:lnTo>
                    <a:lnTo>
                      <a:pt x="124" y="586"/>
                    </a:lnTo>
                    <a:lnTo>
                      <a:pt x="125" y="589"/>
                    </a:lnTo>
                    <a:lnTo>
                      <a:pt x="129" y="590"/>
                    </a:lnTo>
                    <a:lnTo>
                      <a:pt x="129" y="590"/>
                    </a:lnTo>
                    <a:lnTo>
                      <a:pt x="129" y="586"/>
                    </a:lnTo>
                    <a:lnTo>
                      <a:pt x="130" y="581"/>
                    </a:lnTo>
                    <a:lnTo>
                      <a:pt x="130" y="581"/>
                    </a:lnTo>
                    <a:lnTo>
                      <a:pt x="132" y="581"/>
                    </a:lnTo>
                    <a:lnTo>
                      <a:pt x="133" y="582"/>
                    </a:lnTo>
                    <a:lnTo>
                      <a:pt x="137" y="586"/>
                    </a:lnTo>
                    <a:lnTo>
                      <a:pt x="138" y="590"/>
                    </a:lnTo>
                    <a:lnTo>
                      <a:pt x="138" y="594"/>
                    </a:lnTo>
                    <a:lnTo>
                      <a:pt x="138" y="594"/>
                    </a:lnTo>
                    <a:lnTo>
                      <a:pt x="133" y="594"/>
                    </a:lnTo>
                    <a:lnTo>
                      <a:pt x="129" y="590"/>
                    </a:lnTo>
                    <a:lnTo>
                      <a:pt x="129" y="590"/>
                    </a:lnTo>
                    <a:lnTo>
                      <a:pt x="129" y="602"/>
                    </a:lnTo>
                    <a:lnTo>
                      <a:pt x="130" y="610"/>
                    </a:lnTo>
                    <a:lnTo>
                      <a:pt x="132" y="611"/>
                    </a:lnTo>
                    <a:lnTo>
                      <a:pt x="135" y="610"/>
                    </a:lnTo>
                    <a:lnTo>
                      <a:pt x="135" y="610"/>
                    </a:lnTo>
                    <a:lnTo>
                      <a:pt x="135" y="606"/>
                    </a:lnTo>
                    <a:lnTo>
                      <a:pt x="135" y="606"/>
                    </a:lnTo>
                    <a:lnTo>
                      <a:pt x="138" y="608"/>
                    </a:lnTo>
                    <a:lnTo>
                      <a:pt x="140" y="610"/>
                    </a:lnTo>
                    <a:lnTo>
                      <a:pt x="143" y="616"/>
                    </a:lnTo>
                    <a:lnTo>
                      <a:pt x="146" y="621"/>
                    </a:lnTo>
                    <a:lnTo>
                      <a:pt x="148" y="624"/>
                    </a:lnTo>
                    <a:lnTo>
                      <a:pt x="150" y="624"/>
                    </a:lnTo>
                    <a:lnTo>
                      <a:pt x="150" y="624"/>
                    </a:lnTo>
                    <a:lnTo>
                      <a:pt x="156" y="627"/>
                    </a:lnTo>
                    <a:lnTo>
                      <a:pt x="162" y="632"/>
                    </a:lnTo>
                    <a:lnTo>
                      <a:pt x="167" y="639"/>
                    </a:lnTo>
                    <a:lnTo>
                      <a:pt x="172" y="642"/>
                    </a:lnTo>
                    <a:lnTo>
                      <a:pt x="172" y="642"/>
                    </a:lnTo>
                    <a:lnTo>
                      <a:pt x="174" y="642"/>
                    </a:lnTo>
                    <a:lnTo>
                      <a:pt x="175" y="640"/>
                    </a:lnTo>
                    <a:lnTo>
                      <a:pt x="178" y="632"/>
                    </a:lnTo>
                    <a:lnTo>
                      <a:pt x="182" y="624"/>
                    </a:lnTo>
                    <a:lnTo>
                      <a:pt x="183" y="621"/>
                    </a:lnTo>
                    <a:lnTo>
                      <a:pt x="188" y="619"/>
                    </a:lnTo>
                    <a:lnTo>
                      <a:pt x="188" y="619"/>
                    </a:lnTo>
                    <a:lnTo>
                      <a:pt x="191" y="621"/>
                    </a:lnTo>
                    <a:lnTo>
                      <a:pt x="193" y="623"/>
                    </a:lnTo>
                    <a:lnTo>
                      <a:pt x="198" y="632"/>
                    </a:lnTo>
                    <a:lnTo>
                      <a:pt x="204" y="648"/>
                    </a:lnTo>
                    <a:lnTo>
                      <a:pt x="204" y="648"/>
                    </a:lnTo>
                    <a:lnTo>
                      <a:pt x="206" y="651"/>
                    </a:lnTo>
                    <a:lnTo>
                      <a:pt x="206" y="656"/>
                    </a:lnTo>
                    <a:lnTo>
                      <a:pt x="204" y="666"/>
                    </a:lnTo>
                    <a:lnTo>
                      <a:pt x="203" y="676"/>
                    </a:lnTo>
                    <a:lnTo>
                      <a:pt x="203" y="680"/>
                    </a:lnTo>
                    <a:lnTo>
                      <a:pt x="204" y="684"/>
                    </a:lnTo>
                    <a:lnTo>
                      <a:pt x="204" y="684"/>
                    </a:lnTo>
                    <a:lnTo>
                      <a:pt x="206" y="685"/>
                    </a:lnTo>
                    <a:lnTo>
                      <a:pt x="204" y="690"/>
                    </a:lnTo>
                    <a:lnTo>
                      <a:pt x="199" y="698"/>
                    </a:lnTo>
                    <a:lnTo>
                      <a:pt x="191" y="706"/>
                    </a:lnTo>
                    <a:lnTo>
                      <a:pt x="190" y="709"/>
                    </a:lnTo>
                    <a:lnTo>
                      <a:pt x="188" y="713"/>
                    </a:lnTo>
                    <a:lnTo>
                      <a:pt x="188" y="713"/>
                    </a:lnTo>
                    <a:lnTo>
                      <a:pt x="187" y="716"/>
                    </a:lnTo>
                    <a:lnTo>
                      <a:pt x="182" y="719"/>
                    </a:lnTo>
                    <a:lnTo>
                      <a:pt x="178" y="722"/>
                    </a:lnTo>
                    <a:lnTo>
                      <a:pt x="177" y="724"/>
                    </a:lnTo>
                    <a:lnTo>
                      <a:pt x="177" y="724"/>
                    </a:lnTo>
                    <a:lnTo>
                      <a:pt x="177" y="729"/>
                    </a:lnTo>
                    <a:lnTo>
                      <a:pt x="175" y="733"/>
                    </a:lnTo>
                    <a:lnTo>
                      <a:pt x="172" y="743"/>
                    </a:lnTo>
                    <a:lnTo>
                      <a:pt x="172" y="743"/>
                    </a:lnTo>
                    <a:lnTo>
                      <a:pt x="169" y="751"/>
                    </a:lnTo>
                    <a:lnTo>
                      <a:pt x="170" y="758"/>
                    </a:lnTo>
                    <a:lnTo>
                      <a:pt x="174" y="761"/>
                    </a:lnTo>
                    <a:lnTo>
                      <a:pt x="178" y="766"/>
                    </a:lnTo>
                    <a:lnTo>
                      <a:pt x="178" y="766"/>
                    </a:lnTo>
                    <a:lnTo>
                      <a:pt x="177" y="772"/>
                    </a:lnTo>
                    <a:lnTo>
                      <a:pt x="172" y="785"/>
                    </a:lnTo>
                    <a:lnTo>
                      <a:pt x="169" y="793"/>
                    </a:lnTo>
                    <a:lnTo>
                      <a:pt x="169" y="799"/>
                    </a:lnTo>
                    <a:lnTo>
                      <a:pt x="169" y="806"/>
                    </a:lnTo>
                    <a:lnTo>
                      <a:pt x="172" y="811"/>
                    </a:lnTo>
                    <a:lnTo>
                      <a:pt x="172" y="811"/>
                    </a:lnTo>
                    <a:lnTo>
                      <a:pt x="185" y="824"/>
                    </a:lnTo>
                    <a:lnTo>
                      <a:pt x="198" y="841"/>
                    </a:lnTo>
                    <a:lnTo>
                      <a:pt x="207" y="861"/>
                    </a:lnTo>
                    <a:lnTo>
                      <a:pt x="215" y="878"/>
                    </a:lnTo>
                    <a:lnTo>
                      <a:pt x="215" y="878"/>
                    </a:lnTo>
                    <a:lnTo>
                      <a:pt x="223" y="898"/>
                    </a:lnTo>
                    <a:lnTo>
                      <a:pt x="230" y="907"/>
                    </a:lnTo>
                    <a:lnTo>
                      <a:pt x="236" y="914"/>
                    </a:lnTo>
                    <a:lnTo>
                      <a:pt x="243" y="922"/>
                    </a:lnTo>
                    <a:lnTo>
                      <a:pt x="251" y="928"/>
                    </a:lnTo>
                    <a:lnTo>
                      <a:pt x="270" y="939"/>
                    </a:lnTo>
                    <a:lnTo>
                      <a:pt x="270" y="939"/>
                    </a:lnTo>
                    <a:lnTo>
                      <a:pt x="278" y="944"/>
                    </a:lnTo>
                    <a:lnTo>
                      <a:pt x="285" y="949"/>
                    </a:lnTo>
                    <a:lnTo>
                      <a:pt x="291" y="955"/>
                    </a:lnTo>
                    <a:lnTo>
                      <a:pt x="297" y="962"/>
                    </a:lnTo>
                    <a:lnTo>
                      <a:pt x="301" y="970"/>
                    </a:lnTo>
                    <a:lnTo>
                      <a:pt x="304" y="980"/>
                    </a:lnTo>
                    <a:lnTo>
                      <a:pt x="307" y="988"/>
                    </a:lnTo>
                    <a:lnTo>
                      <a:pt x="307" y="997"/>
                    </a:lnTo>
                    <a:lnTo>
                      <a:pt x="307" y="997"/>
                    </a:lnTo>
                    <a:lnTo>
                      <a:pt x="307" y="1023"/>
                    </a:lnTo>
                    <a:lnTo>
                      <a:pt x="309" y="1036"/>
                    </a:lnTo>
                    <a:lnTo>
                      <a:pt x="312" y="1049"/>
                    </a:lnTo>
                    <a:lnTo>
                      <a:pt x="312" y="1049"/>
                    </a:lnTo>
                    <a:lnTo>
                      <a:pt x="314" y="1052"/>
                    </a:lnTo>
                    <a:lnTo>
                      <a:pt x="314" y="1057"/>
                    </a:lnTo>
                    <a:lnTo>
                      <a:pt x="314" y="1066"/>
                    </a:lnTo>
                    <a:lnTo>
                      <a:pt x="312" y="1076"/>
                    </a:lnTo>
                    <a:lnTo>
                      <a:pt x="314" y="1081"/>
                    </a:lnTo>
                    <a:lnTo>
                      <a:pt x="315" y="1084"/>
                    </a:lnTo>
                    <a:lnTo>
                      <a:pt x="315" y="1084"/>
                    </a:lnTo>
                    <a:lnTo>
                      <a:pt x="317" y="1089"/>
                    </a:lnTo>
                    <a:lnTo>
                      <a:pt x="317" y="1092"/>
                    </a:lnTo>
                    <a:lnTo>
                      <a:pt x="315" y="1095"/>
                    </a:lnTo>
                    <a:lnTo>
                      <a:pt x="317" y="1099"/>
                    </a:lnTo>
                    <a:lnTo>
                      <a:pt x="317" y="1099"/>
                    </a:lnTo>
                    <a:lnTo>
                      <a:pt x="322" y="1110"/>
                    </a:lnTo>
                    <a:lnTo>
                      <a:pt x="323" y="1116"/>
                    </a:lnTo>
                    <a:lnTo>
                      <a:pt x="325" y="1121"/>
                    </a:lnTo>
                    <a:lnTo>
                      <a:pt x="325" y="1121"/>
                    </a:lnTo>
                    <a:lnTo>
                      <a:pt x="325" y="1158"/>
                    </a:lnTo>
                    <a:lnTo>
                      <a:pt x="325" y="1158"/>
                    </a:lnTo>
                    <a:lnTo>
                      <a:pt x="325" y="1164"/>
                    </a:lnTo>
                    <a:lnTo>
                      <a:pt x="323" y="1168"/>
                    </a:lnTo>
                    <a:lnTo>
                      <a:pt x="325" y="1169"/>
                    </a:lnTo>
                    <a:lnTo>
                      <a:pt x="325" y="1169"/>
                    </a:lnTo>
                    <a:lnTo>
                      <a:pt x="334" y="1193"/>
                    </a:lnTo>
                    <a:lnTo>
                      <a:pt x="339" y="1210"/>
                    </a:lnTo>
                    <a:lnTo>
                      <a:pt x="342" y="1221"/>
                    </a:lnTo>
                    <a:lnTo>
                      <a:pt x="342" y="1221"/>
                    </a:lnTo>
                    <a:lnTo>
                      <a:pt x="344" y="1222"/>
                    </a:lnTo>
                    <a:lnTo>
                      <a:pt x="346" y="1221"/>
                    </a:lnTo>
                    <a:lnTo>
                      <a:pt x="347" y="1219"/>
                    </a:lnTo>
                    <a:lnTo>
                      <a:pt x="347" y="1218"/>
                    </a:lnTo>
                    <a:lnTo>
                      <a:pt x="346" y="1214"/>
                    </a:lnTo>
                    <a:lnTo>
                      <a:pt x="342" y="1210"/>
                    </a:lnTo>
                    <a:lnTo>
                      <a:pt x="342" y="1210"/>
                    </a:lnTo>
                    <a:lnTo>
                      <a:pt x="347" y="1210"/>
                    </a:lnTo>
                    <a:lnTo>
                      <a:pt x="351" y="1211"/>
                    </a:lnTo>
                    <a:lnTo>
                      <a:pt x="352" y="1214"/>
                    </a:lnTo>
                    <a:lnTo>
                      <a:pt x="352" y="1219"/>
                    </a:lnTo>
                    <a:lnTo>
                      <a:pt x="354" y="1234"/>
                    </a:lnTo>
                    <a:lnTo>
                      <a:pt x="354" y="1234"/>
                    </a:lnTo>
                    <a:lnTo>
                      <a:pt x="349" y="1232"/>
                    </a:lnTo>
                    <a:lnTo>
                      <a:pt x="347" y="1232"/>
                    </a:lnTo>
                    <a:lnTo>
                      <a:pt x="347" y="1234"/>
                    </a:lnTo>
                    <a:lnTo>
                      <a:pt x="349" y="1238"/>
                    </a:lnTo>
                    <a:lnTo>
                      <a:pt x="351" y="1246"/>
                    </a:lnTo>
                    <a:lnTo>
                      <a:pt x="351" y="1246"/>
                    </a:lnTo>
                    <a:lnTo>
                      <a:pt x="351" y="1253"/>
                    </a:lnTo>
                    <a:lnTo>
                      <a:pt x="355" y="1253"/>
                    </a:lnTo>
                    <a:lnTo>
                      <a:pt x="355" y="1253"/>
                    </a:lnTo>
                    <a:lnTo>
                      <a:pt x="359" y="1255"/>
                    </a:lnTo>
                    <a:lnTo>
                      <a:pt x="360" y="1256"/>
                    </a:lnTo>
                    <a:lnTo>
                      <a:pt x="360" y="1259"/>
                    </a:lnTo>
                    <a:lnTo>
                      <a:pt x="359" y="1264"/>
                    </a:lnTo>
                    <a:lnTo>
                      <a:pt x="359" y="1266"/>
                    </a:lnTo>
                    <a:lnTo>
                      <a:pt x="360" y="1269"/>
                    </a:lnTo>
                    <a:lnTo>
                      <a:pt x="360" y="1269"/>
                    </a:lnTo>
                    <a:lnTo>
                      <a:pt x="367" y="1277"/>
                    </a:lnTo>
                    <a:lnTo>
                      <a:pt x="375" y="1287"/>
                    </a:lnTo>
                    <a:lnTo>
                      <a:pt x="389" y="1301"/>
                    </a:lnTo>
                    <a:lnTo>
                      <a:pt x="389" y="1301"/>
                    </a:lnTo>
                    <a:lnTo>
                      <a:pt x="396" y="1306"/>
                    </a:lnTo>
                    <a:lnTo>
                      <a:pt x="402" y="1309"/>
                    </a:lnTo>
                    <a:lnTo>
                      <a:pt x="410" y="1312"/>
                    </a:lnTo>
                    <a:lnTo>
                      <a:pt x="416" y="1314"/>
                    </a:lnTo>
                    <a:lnTo>
                      <a:pt x="433" y="1316"/>
                    </a:lnTo>
                    <a:lnTo>
                      <a:pt x="445" y="1317"/>
                    </a:lnTo>
                    <a:lnTo>
                      <a:pt x="445" y="1317"/>
                    </a:lnTo>
                    <a:lnTo>
                      <a:pt x="445" y="1317"/>
                    </a:lnTo>
                    <a:lnTo>
                      <a:pt x="445" y="1317"/>
                    </a:lnTo>
                    <a:lnTo>
                      <a:pt x="445" y="1317"/>
                    </a:lnTo>
                    <a:close/>
                    <a:moveTo>
                      <a:pt x="492" y="142"/>
                    </a:moveTo>
                    <a:lnTo>
                      <a:pt x="492" y="142"/>
                    </a:lnTo>
                    <a:lnTo>
                      <a:pt x="487" y="147"/>
                    </a:lnTo>
                    <a:lnTo>
                      <a:pt x="481" y="148"/>
                    </a:lnTo>
                    <a:lnTo>
                      <a:pt x="481" y="148"/>
                    </a:lnTo>
                    <a:lnTo>
                      <a:pt x="482" y="145"/>
                    </a:lnTo>
                    <a:lnTo>
                      <a:pt x="486" y="143"/>
                    </a:lnTo>
                    <a:lnTo>
                      <a:pt x="492" y="142"/>
                    </a:lnTo>
                    <a:lnTo>
                      <a:pt x="492" y="142"/>
                    </a:lnTo>
                    <a:close/>
                    <a:moveTo>
                      <a:pt x="455" y="138"/>
                    </a:moveTo>
                    <a:lnTo>
                      <a:pt x="455" y="138"/>
                    </a:lnTo>
                    <a:lnTo>
                      <a:pt x="460" y="140"/>
                    </a:lnTo>
                    <a:lnTo>
                      <a:pt x="461" y="142"/>
                    </a:lnTo>
                    <a:lnTo>
                      <a:pt x="461" y="142"/>
                    </a:lnTo>
                    <a:lnTo>
                      <a:pt x="453" y="143"/>
                    </a:lnTo>
                    <a:lnTo>
                      <a:pt x="449" y="145"/>
                    </a:lnTo>
                    <a:lnTo>
                      <a:pt x="444" y="148"/>
                    </a:lnTo>
                    <a:lnTo>
                      <a:pt x="444" y="148"/>
                    </a:lnTo>
                    <a:lnTo>
                      <a:pt x="447" y="143"/>
                    </a:lnTo>
                    <a:lnTo>
                      <a:pt x="449" y="142"/>
                    </a:lnTo>
                    <a:lnTo>
                      <a:pt x="455" y="138"/>
                    </a:lnTo>
                    <a:lnTo>
                      <a:pt x="455" y="138"/>
                    </a:lnTo>
                    <a:lnTo>
                      <a:pt x="455" y="140"/>
                    </a:lnTo>
                    <a:lnTo>
                      <a:pt x="455" y="140"/>
                    </a:lnTo>
                    <a:lnTo>
                      <a:pt x="453" y="140"/>
                    </a:lnTo>
                    <a:lnTo>
                      <a:pt x="455" y="138"/>
                    </a:lnTo>
                    <a:lnTo>
                      <a:pt x="455" y="138"/>
                    </a:lnTo>
                    <a:close/>
                    <a:moveTo>
                      <a:pt x="418" y="166"/>
                    </a:moveTo>
                    <a:lnTo>
                      <a:pt x="418" y="166"/>
                    </a:lnTo>
                    <a:lnTo>
                      <a:pt x="416" y="166"/>
                    </a:lnTo>
                    <a:lnTo>
                      <a:pt x="418" y="166"/>
                    </a:lnTo>
                    <a:lnTo>
                      <a:pt x="418" y="166"/>
                    </a:lnTo>
                    <a:lnTo>
                      <a:pt x="416" y="166"/>
                    </a:lnTo>
                    <a:lnTo>
                      <a:pt x="418" y="166"/>
                    </a:lnTo>
                    <a:lnTo>
                      <a:pt x="418" y="166"/>
                    </a:lnTo>
                    <a:close/>
                    <a:moveTo>
                      <a:pt x="397" y="126"/>
                    </a:moveTo>
                    <a:lnTo>
                      <a:pt x="397" y="126"/>
                    </a:lnTo>
                    <a:lnTo>
                      <a:pt x="399" y="126"/>
                    </a:lnTo>
                    <a:lnTo>
                      <a:pt x="400" y="127"/>
                    </a:lnTo>
                    <a:lnTo>
                      <a:pt x="400" y="127"/>
                    </a:lnTo>
                    <a:lnTo>
                      <a:pt x="399" y="129"/>
                    </a:lnTo>
                    <a:lnTo>
                      <a:pt x="397" y="126"/>
                    </a:lnTo>
                    <a:lnTo>
                      <a:pt x="397" y="126"/>
                    </a:lnTo>
                    <a:lnTo>
                      <a:pt x="397" y="126"/>
                    </a:lnTo>
                    <a:lnTo>
                      <a:pt x="397" y="126"/>
                    </a:lnTo>
                    <a:lnTo>
                      <a:pt x="397" y="126"/>
                    </a:lnTo>
                    <a:close/>
                    <a:moveTo>
                      <a:pt x="376" y="188"/>
                    </a:moveTo>
                    <a:lnTo>
                      <a:pt x="376" y="188"/>
                    </a:lnTo>
                    <a:lnTo>
                      <a:pt x="375" y="188"/>
                    </a:lnTo>
                    <a:lnTo>
                      <a:pt x="376" y="188"/>
                    </a:lnTo>
                    <a:lnTo>
                      <a:pt x="378" y="188"/>
                    </a:lnTo>
                    <a:lnTo>
                      <a:pt x="376" y="188"/>
                    </a:lnTo>
                    <a:lnTo>
                      <a:pt x="376" y="188"/>
                    </a:lnTo>
                    <a:lnTo>
                      <a:pt x="376" y="188"/>
                    </a:lnTo>
                    <a:lnTo>
                      <a:pt x="376" y="188"/>
                    </a:lnTo>
                    <a:lnTo>
                      <a:pt x="376" y="188"/>
                    </a:lnTo>
                    <a:close/>
                    <a:moveTo>
                      <a:pt x="383" y="164"/>
                    </a:moveTo>
                    <a:lnTo>
                      <a:pt x="383" y="164"/>
                    </a:lnTo>
                    <a:lnTo>
                      <a:pt x="373" y="172"/>
                    </a:lnTo>
                    <a:lnTo>
                      <a:pt x="371" y="172"/>
                    </a:lnTo>
                    <a:lnTo>
                      <a:pt x="371" y="172"/>
                    </a:lnTo>
                    <a:lnTo>
                      <a:pt x="373" y="169"/>
                    </a:lnTo>
                    <a:lnTo>
                      <a:pt x="371" y="171"/>
                    </a:lnTo>
                    <a:lnTo>
                      <a:pt x="371" y="171"/>
                    </a:lnTo>
                    <a:lnTo>
                      <a:pt x="371" y="171"/>
                    </a:lnTo>
                    <a:lnTo>
                      <a:pt x="373" y="169"/>
                    </a:lnTo>
                    <a:lnTo>
                      <a:pt x="376" y="167"/>
                    </a:lnTo>
                    <a:lnTo>
                      <a:pt x="383" y="164"/>
                    </a:lnTo>
                    <a:lnTo>
                      <a:pt x="383" y="164"/>
                    </a:lnTo>
                    <a:lnTo>
                      <a:pt x="379" y="166"/>
                    </a:lnTo>
                    <a:lnTo>
                      <a:pt x="383" y="164"/>
                    </a:lnTo>
                    <a:lnTo>
                      <a:pt x="383" y="164"/>
                    </a:lnTo>
                    <a:close/>
                    <a:moveTo>
                      <a:pt x="375" y="142"/>
                    </a:moveTo>
                    <a:lnTo>
                      <a:pt x="375" y="142"/>
                    </a:lnTo>
                    <a:lnTo>
                      <a:pt x="371" y="145"/>
                    </a:lnTo>
                    <a:lnTo>
                      <a:pt x="367" y="145"/>
                    </a:lnTo>
                    <a:lnTo>
                      <a:pt x="367" y="145"/>
                    </a:lnTo>
                    <a:lnTo>
                      <a:pt x="370" y="143"/>
                    </a:lnTo>
                    <a:lnTo>
                      <a:pt x="375" y="142"/>
                    </a:lnTo>
                    <a:lnTo>
                      <a:pt x="375" y="142"/>
                    </a:lnTo>
                    <a:close/>
                    <a:moveTo>
                      <a:pt x="465" y="71"/>
                    </a:moveTo>
                    <a:lnTo>
                      <a:pt x="465" y="71"/>
                    </a:lnTo>
                    <a:lnTo>
                      <a:pt x="460" y="71"/>
                    </a:lnTo>
                    <a:lnTo>
                      <a:pt x="460" y="71"/>
                    </a:lnTo>
                    <a:lnTo>
                      <a:pt x="463" y="69"/>
                    </a:lnTo>
                    <a:lnTo>
                      <a:pt x="465" y="69"/>
                    </a:lnTo>
                    <a:lnTo>
                      <a:pt x="465" y="71"/>
                    </a:lnTo>
                    <a:lnTo>
                      <a:pt x="465" y="71"/>
                    </a:lnTo>
                    <a:lnTo>
                      <a:pt x="465" y="71"/>
                    </a:lnTo>
                    <a:lnTo>
                      <a:pt x="465" y="71"/>
                    </a:lnTo>
                    <a:lnTo>
                      <a:pt x="465" y="71"/>
                    </a:lnTo>
                    <a:close/>
                    <a:moveTo>
                      <a:pt x="479" y="61"/>
                    </a:moveTo>
                    <a:lnTo>
                      <a:pt x="479" y="61"/>
                    </a:lnTo>
                    <a:lnTo>
                      <a:pt x="478" y="63"/>
                    </a:lnTo>
                    <a:lnTo>
                      <a:pt x="476" y="63"/>
                    </a:lnTo>
                    <a:lnTo>
                      <a:pt x="471" y="63"/>
                    </a:lnTo>
                    <a:lnTo>
                      <a:pt x="471" y="63"/>
                    </a:lnTo>
                    <a:lnTo>
                      <a:pt x="473" y="60"/>
                    </a:lnTo>
                    <a:lnTo>
                      <a:pt x="474" y="60"/>
                    </a:lnTo>
                    <a:lnTo>
                      <a:pt x="476" y="60"/>
                    </a:lnTo>
                    <a:lnTo>
                      <a:pt x="479" y="61"/>
                    </a:lnTo>
                    <a:lnTo>
                      <a:pt x="479" y="61"/>
                    </a:lnTo>
                    <a:close/>
                    <a:moveTo>
                      <a:pt x="397" y="68"/>
                    </a:moveTo>
                    <a:lnTo>
                      <a:pt x="397" y="68"/>
                    </a:lnTo>
                    <a:lnTo>
                      <a:pt x="400" y="66"/>
                    </a:lnTo>
                    <a:lnTo>
                      <a:pt x="404" y="66"/>
                    </a:lnTo>
                    <a:lnTo>
                      <a:pt x="404" y="66"/>
                    </a:lnTo>
                    <a:lnTo>
                      <a:pt x="404" y="66"/>
                    </a:lnTo>
                    <a:lnTo>
                      <a:pt x="402" y="68"/>
                    </a:lnTo>
                    <a:lnTo>
                      <a:pt x="399" y="69"/>
                    </a:lnTo>
                    <a:lnTo>
                      <a:pt x="396" y="69"/>
                    </a:lnTo>
                    <a:lnTo>
                      <a:pt x="397" y="68"/>
                    </a:lnTo>
                    <a:lnTo>
                      <a:pt x="397" y="68"/>
                    </a:lnTo>
                    <a:lnTo>
                      <a:pt x="397" y="68"/>
                    </a:lnTo>
                    <a:lnTo>
                      <a:pt x="397" y="68"/>
                    </a:lnTo>
                    <a:lnTo>
                      <a:pt x="397" y="68"/>
                    </a:lnTo>
                    <a:close/>
                    <a:moveTo>
                      <a:pt x="394" y="64"/>
                    </a:moveTo>
                    <a:lnTo>
                      <a:pt x="394" y="64"/>
                    </a:lnTo>
                    <a:lnTo>
                      <a:pt x="396" y="66"/>
                    </a:lnTo>
                    <a:lnTo>
                      <a:pt x="394" y="68"/>
                    </a:lnTo>
                    <a:lnTo>
                      <a:pt x="394" y="68"/>
                    </a:lnTo>
                    <a:lnTo>
                      <a:pt x="392" y="66"/>
                    </a:lnTo>
                    <a:lnTo>
                      <a:pt x="394" y="64"/>
                    </a:lnTo>
                    <a:lnTo>
                      <a:pt x="394" y="64"/>
                    </a:lnTo>
                    <a:lnTo>
                      <a:pt x="394" y="64"/>
                    </a:lnTo>
                    <a:lnTo>
                      <a:pt x="394" y="64"/>
                    </a:lnTo>
                    <a:lnTo>
                      <a:pt x="394" y="64"/>
                    </a:lnTo>
                    <a:close/>
                    <a:moveTo>
                      <a:pt x="289" y="243"/>
                    </a:moveTo>
                    <a:lnTo>
                      <a:pt x="289" y="243"/>
                    </a:lnTo>
                    <a:lnTo>
                      <a:pt x="273" y="248"/>
                    </a:lnTo>
                    <a:lnTo>
                      <a:pt x="264" y="251"/>
                    </a:lnTo>
                    <a:lnTo>
                      <a:pt x="260" y="249"/>
                    </a:lnTo>
                    <a:lnTo>
                      <a:pt x="260" y="248"/>
                    </a:lnTo>
                    <a:lnTo>
                      <a:pt x="260" y="248"/>
                    </a:lnTo>
                    <a:lnTo>
                      <a:pt x="260" y="248"/>
                    </a:lnTo>
                    <a:lnTo>
                      <a:pt x="265" y="245"/>
                    </a:lnTo>
                    <a:lnTo>
                      <a:pt x="269" y="240"/>
                    </a:lnTo>
                    <a:lnTo>
                      <a:pt x="269" y="240"/>
                    </a:lnTo>
                    <a:lnTo>
                      <a:pt x="281" y="238"/>
                    </a:lnTo>
                    <a:lnTo>
                      <a:pt x="299" y="238"/>
                    </a:lnTo>
                    <a:lnTo>
                      <a:pt x="299" y="238"/>
                    </a:lnTo>
                    <a:lnTo>
                      <a:pt x="294" y="241"/>
                    </a:lnTo>
                    <a:lnTo>
                      <a:pt x="289" y="243"/>
                    </a:lnTo>
                    <a:lnTo>
                      <a:pt x="289" y="243"/>
                    </a:lnTo>
                    <a:lnTo>
                      <a:pt x="288" y="245"/>
                    </a:lnTo>
                    <a:lnTo>
                      <a:pt x="289" y="243"/>
                    </a:lnTo>
                    <a:lnTo>
                      <a:pt x="289" y="243"/>
                    </a:lnTo>
                    <a:close/>
                    <a:moveTo>
                      <a:pt x="314" y="227"/>
                    </a:moveTo>
                    <a:lnTo>
                      <a:pt x="314" y="227"/>
                    </a:lnTo>
                    <a:lnTo>
                      <a:pt x="322" y="229"/>
                    </a:lnTo>
                    <a:lnTo>
                      <a:pt x="323" y="230"/>
                    </a:lnTo>
                    <a:lnTo>
                      <a:pt x="320" y="232"/>
                    </a:lnTo>
                    <a:lnTo>
                      <a:pt x="315" y="233"/>
                    </a:lnTo>
                    <a:lnTo>
                      <a:pt x="302" y="235"/>
                    </a:lnTo>
                    <a:lnTo>
                      <a:pt x="297" y="235"/>
                    </a:lnTo>
                    <a:lnTo>
                      <a:pt x="294" y="233"/>
                    </a:lnTo>
                    <a:lnTo>
                      <a:pt x="294" y="233"/>
                    </a:lnTo>
                    <a:lnTo>
                      <a:pt x="299" y="230"/>
                    </a:lnTo>
                    <a:lnTo>
                      <a:pt x="304" y="229"/>
                    </a:lnTo>
                    <a:lnTo>
                      <a:pt x="309" y="227"/>
                    </a:lnTo>
                    <a:lnTo>
                      <a:pt x="314" y="227"/>
                    </a:lnTo>
                    <a:lnTo>
                      <a:pt x="314" y="227"/>
                    </a:lnTo>
                    <a:lnTo>
                      <a:pt x="312" y="227"/>
                    </a:lnTo>
                    <a:lnTo>
                      <a:pt x="314" y="227"/>
                    </a:lnTo>
                    <a:lnTo>
                      <a:pt x="314" y="227"/>
                    </a:lnTo>
                    <a:close/>
                    <a:moveTo>
                      <a:pt x="310" y="64"/>
                    </a:moveTo>
                    <a:lnTo>
                      <a:pt x="310" y="64"/>
                    </a:lnTo>
                    <a:lnTo>
                      <a:pt x="322" y="60"/>
                    </a:lnTo>
                    <a:lnTo>
                      <a:pt x="333" y="55"/>
                    </a:lnTo>
                    <a:lnTo>
                      <a:pt x="333" y="55"/>
                    </a:lnTo>
                    <a:lnTo>
                      <a:pt x="328" y="60"/>
                    </a:lnTo>
                    <a:lnTo>
                      <a:pt x="322" y="61"/>
                    </a:lnTo>
                    <a:lnTo>
                      <a:pt x="310" y="66"/>
                    </a:lnTo>
                    <a:lnTo>
                      <a:pt x="310" y="64"/>
                    </a:lnTo>
                    <a:close/>
                    <a:moveTo>
                      <a:pt x="312" y="206"/>
                    </a:moveTo>
                    <a:lnTo>
                      <a:pt x="312" y="206"/>
                    </a:lnTo>
                    <a:lnTo>
                      <a:pt x="310" y="208"/>
                    </a:lnTo>
                    <a:lnTo>
                      <a:pt x="309" y="206"/>
                    </a:lnTo>
                    <a:lnTo>
                      <a:pt x="309" y="206"/>
                    </a:lnTo>
                    <a:lnTo>
                      <a:pt x="310" y="206"/>
                    </a:lnTo>
                    <a:lnTo>
                      <a:pt x="312" y="206"/>
                    </a:lnTo>
                    <a:lnTo>
                      <a:pt x="312" y="206"/>
                    </a:lnTo>
                    <a:lnTo>
                      <a:pt x="312" y="206"/>
                    </a:lnTo>
                    <a:lnTo>
                      <a:pt x="312" y="206"/>
                    </a:lnTo>
                    <a:lnTo>
                      <a:pt x="312" y="206"/>
                    </a:lnTo>
                    <a:close/>
                    <a:moveTo>
                      <a:pt x="304" y="222"/>
                    </a:moveTo>
                    <a:lnTo>
                      <a:pt x="304" y="222"/>
                    </a:lnTo>
                    <a:lnTo>
                      <a:pt x="302" y="222"/>
                    </a:lnTo>
                    <a:lnTo>
                      <a:pt x="304" y="222"/>
                    </a:lnTo>
                    <a:lnTo>
                      <a:pt x="304" y="222"/>
                    </a:lnTo>
                    <a:lnTo>
                      <a:pt x="304" y="222"/>
                    </a:lnTo>
                    <a:lnTo>
                      <a:pt x="304" y="222"/>
                    </a:lnTo>
                    <a:lnTo>
                      <a:pt x="304" y="222"/>
                    </a:lnTo>
                    <a:close/>
                    <a:moveTo>
                      <a:pt x="296" y="209"/>
                    </a:moveTo>
                    <a:lnTo>
                      <a:pt x="296" y="209"/>
                    </a:lnTo>
                    <a:lnTo>
                      <a:pt x="299" y="211"/>
                    </a:lnTo>
                    <a:lnTo>
                      <a:pt x="301" y="214"/>
                    </a:lnTo>
                    <a:lnTo>
                      <a:pt x="301" y="216"/>
                    </a:lnTo>
                    <a:lnTo>
                      <a:pt x="301" y="219"/>
                    </a:lnTo>
                    <a:lnTo>
                      <a:pt x="299" y="220"/>
                    </a:lnTo>
                    <a:lnTo>
                      <a:pt x="297" y="220"/>
                    </a:lnTo>
                    <a:lnTo>
                      <a:pt x="294" y="219"/>
                    </a:lnTo>
                    <a:lnTo>
                      <a:pt x="293" y="216"/>
                    </a:lnTo>
                    <a:lnTo>
                      <a:pt x="293" y="216"/>
                    </a:lnTo>
                    <a:lnTo>
                      <a:pt x="289" y="222"/>
                    </a:lnTo>
                    <a:lnTo>
                      <a:pt x="285" y="229"/>
                    </a:lnTo>
                    <a:lnTo>
                      <a:pt x="278" y="233"/>
                    </a:lnTo>
                    <a:lnTo>
                      <a:pt x="273" y="237"/>
                    </a:lnTo>
                    <a:lnTo>
                      <a:pt x="273" y="237"/>
                    </a:lnTo>
                    <a:lnTo>
                      <a:pt x="277" y="232"/>
                    </a:lnTo>
                    <a:lnTo>
                      <a:pt x="277" y="227"/>
                    </a:lnTo>
                    <a:lnTo>
                      <a:pt x="277" y="227"/>
                    </a:lnTo>
                    <a:lnTo>
                      <a:pt x="273" y="227"/>
                    </a:lnTo>
                    <a:lnTo>
                      <a:pt x="272" y="229"/>
                    </a:lnTo>
                    <a:lnTo>
                      <a:pt x="267" y="230"/>
                    </a:lnTo>
                    <a:lnTo>
                      <a:pt x="267" y="230"/>
                    </a:lnTo>
                    <a:lnTo>
                      <a:pt x="269" y="230"/>
                    </a:lnTo>
                    <a:lnTo>
                      <a:pt x="270" y="227"/>
                    </a:lnTo>
                    <a:lnTo>
                      <a:pt x="275" y="219"/>
                    </a:lnTo>
                    <a:lnTo>
                      <a:pt x="277" y="214"/>
                    </a:lnTo>
                    <a:lnTo>
                      <a:pt x="277" y="211"/>
                    </a:lnTo>
                    <a:lnTo>
                      <a:pt x="275" y="209"/>
                    </a:lnTo>
                    <a:lnTo>
                      <a:pt x="272" y="211"/>
                    </a:lnTo>
                    <a:lnTo>
                      <a:pt x="272" y="211"/>
                    </a:lnTo>
                    <a:lnTo>
                      <a:pt x="251" y="232"/>
                    </a:lnTo>
                    <a:lnTo>
                      <a:pt x="238" y="243"/>
                    </a:lnTo>
                    <a:lnTo>
                      <a:pt x="233" y="248"/>
                    </a:lnTo>
                    <a:lnTo>
                      <a:pt x="232" y="248"/>
                    </a:lnTo>
                    <a:lnTo>
                      <a:pt x="232" y="248"/>
                    </a:lnTo>
                    <a:lnTo>
                      <a:pt x="232" y="246"/>
                    </a:lnTo>
                    <a:lnTo>
                      <a:pt x="233" y="243"/>
                    </a:lnTo>
                    <a:lnTo>
                      <a:pt x="238" y="233"/>
                    </a:lnTo>
                    <a:lnTo>
                      <a:pt x="248" y="219"/>
                    </a:lnTo>
                    <a:lnTo>
                      <a:pt x="248" y="219"/>
                    </a:lnTo>
                    <a:lnTo>
                      <a:pt x="257" y="212"/>
                    </a:lnTo>
                    <a:lnTo>
                      <a:pt x="270" y="208"/>
                    </a:lnTo>
                    <a:lnTo>
                      <a:pt x="285" y="206"/>
                    </a:lnTo>
                    <a:lnTo>
                      <a:pt x="291" y="206"/>
                    </a:lnTo>
                    <a:lnTo>
                      <a:pt x="296" y="209"/>
                    </a:lnTo>
                    <a:lnTo>
                      <a:pt x="296" y="209"/>
                    </a:lnTo>
                    <a:close/>
                    <a:moveTo>
                      <a:pt x="278" y="87"/>
                    </a:moveTo>
                    <a:lnTo>
                      <a:pt x="278" y="87"/>
                    </a:lnTo>
                    <a:lnTo>
                      <a:pt x="285" y="84"/>
                    </a:lnTo>
                    <a:lnTo>
                      <a:pt x="288" y="82"/>
                    </a:lnTo>
                    <a:lnTo>
                      <a:pt x="291" y="82"/>
                    </a:lnTo>
                    <a:lnTo>
                      <a:pt x="291" y="82"/>
                    </a:lnTo>
                    <a:lnTo>
                      <a:pt x="291" y="84"/>
                    </a:lnTo>
                    <a:lnTo>
                      <a:pt x="289" y="85"/>
                    </a:lnTo>
                    <a:lnTo>
                      <a:pt x="283" y="89"/>
                    </a:lnTo>
                    <a:lnTo>
                      <a:pt x="273" y="92"/>
                    </a:lnTo>
                    <a:lnTo>
                      <a:pt x="273" y="92"/>
                    </a:lnTo>
                    <a:lnTo>
                      <a:pt x="275" y="89"/>
                    </a:lnTo>
                    <a:lnTo>
                      <a:pt x="278" y="87"/>
                    </a:lnTo>
                    <a:lnTo>
                      <a:pt x="278" y="87"/>
                    </a:lnTo>
                    <a:lnTo>
                      <a:pt x="278" y="87"/>
                    </a:lnTo>
                    <a:lnTo>
                      <a:pt x="278" y="87"/>
                    </a:lnTo>
                    <a:lnTo>
                      <a:pt x="278" y="87"/>
                    </a:lnTo>
                    <a:close/>
                    <a:moveTo>
                      <a:pt x="280" y="172"/>
                    </a:moveTo>
                    <a:lnTo>
                      <a:pt x="280" y="172"/>
                    </a:lnTo>
                    <a:lnTo>
                      <a:pt x="278" y="177"/>
                    </a:lnTo>
                    <a:lnTo>
                      <a:pt x="275" y="179"/>
                    </a:lnTo>
                    <a:lnTo>
                      <a:pt x="273" y="177"/>
                    </a:lnTo>
                    <a:lnTo>
                      <a:pt x="273" y="177"/>
                    </a:lnTo>
                    <a:lnTo>
                      <a:pt x="273" y="175"/>
                    </a:lnTo>
                    <a:lnTo>
                      <a:pt x="275" y="172"/>
                    </a:lnTo>
                    <a:lnTo>
                      <a:pt x="278" y="172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80" y="172"/>
                    </a:lnTo>
                    <a:close/>
                    <a:moveTo>
                      <a:pt x="257" y="106"/>
                    </a:moveTo>
                    <a:lnTo>
                      <a:pt x="257" y="106"/>
                    </a:lnTo>
                    <a:lnTo>
                      <a:pt x="267" y="101"/>
                    </a:lnTo>
                    <a:lnTo>
                      <a:pt x="273" y="100"/>
                    </a:lnTo>
                    <a:lnTo>
                      <a:pt x="275" y="100"/>
                    </a:lnTo>
                    <a:lnTo>
                      <a:pt x="277" y="100"/>
                    </a:lnTo>
                    <a:lnTo>
                      <a:pt x="277" y="100"/>
                    </a:lnTo>
                    <a:lnTo>
                      <a:pt x="265" y="105"/>
                    </a:lnTo>
                    <a:lnTo>
                      <a:pt x="257" y="106"/>
                    </a:lnTo>
                    <a:lnTo>
                      <a:pt x="257" y="106"/>
                    </a:lnTo>
                    <a:close/>
                    <a:moveTo>
                      <a:pt x="252" y="124"/>
                    </a:moveTo>
                    <a:lnTo>
                      <a:pt x="252" y="124"/>
                    </a:lnTo>
                    <a:lnTo>
                      <a:pt x="251" y="126"/>
                    </a:lnTo>
                    <a:lnTo>
                      <a:pt x="248" y="127"/>
                    </a:lnTo>
                    <a:lnTo>
                      <a:pt x="248" y="127"/>
                    </a:lnTo>
                    <a:lnTo>
                      <a:pt x="249" y="126"/>
                    </a:lnTo>
                    <a:lnTo>
                      <a:pt x="252" y="124"/>
                    </a:lnTo>
                    <a:lnTo>
                      <a:pt x="252" y="124"/>
                    </a:lnTo>
                    <a:close/>
                    <a:moveTo>
                      <a:pt x="241" y="166"/>
                    </a:moveTo>
                    <a:lnTo>
                      <a:pt x="241" y="166"/>
                    </a:lnTo>
                    <a:lnTo>
                      <a:pt x="246" y="159"/>
                    </a:lnTo>
                    <a:lnTo>
                      <a:pt x="246" y="155"/>
                    </a:lnTo>
                    <a:lnTo>
                      <a:pt x="246" y="151"/>
                    </a:lnTo>
                    <a:lnTo>
                      <a:pt x="246" y="151"/>
                    </a:lnTo>
                    <a:lnTo>
                      <a:pt x="244" y="151"/>
                    </a:lnTo>
                    <a:lnTo>
                      <a:pt x="243" y="151"/>
                    </a:lnTo>
                    <a:lnTo>
                      <a:pt x="240" y="150"/>
                    </a:lnTo>
                    <a:lnTo>
                      <a:pt x="240" y="148"/>
                    </a:lnTo>
                    <a:lnTo>
                      <a:pt x="241" y="148"/>
                    </a:lnTo>
                    <a:lnTo>
                      <a:pt x="241" y="148"/>
                    </a:lnTo>
                    <a:lnTo>
                      <a:pt x="249" y="143"/>
                    </a:lnTo>
                    <a:lnTo>
                      <a:pt x="256" y="142"/>
                    </a:lnTo>
                    <a:lnTo>
                      <a:pt x="259" y="142"/>
                    </a:lnTo>
                    <a:lnTo>
                      <a:pt x="259" y="142"/>
                    </a:lnTo>
                    <a:lnTo>
                      <a:pt x="259" y="143"/>
                    </a:lnTo>
                    <a:lnTo>
                      <a:pt x="257" y="148"/>
                    </a:lnTo>
                    <a:lnTo>
                      <a:pt x="251" y="156"/>
                    </a:lnTo>
                    <a:lnTo>
                      <a:pt x="243" y="164"/>
                    </a:lnTo>
                    <a:lnTo>
                      <a:pt x="238" y="169"/>
                    </a:lnTo>
                    <a:lnTo>
                      <a:pt x="238" y="169"/>
                    </a:lnTo>
                    <a:lnTo>
                      <a:pt x="240" y="166"/>
                    </a:lnTo>
                    <a:lnTo>
                      <a:pt x="241" y="166"/>
                    </a:lnTo>
                    <a:lnTo>
                      <a:pt x="241" y="166"/>
                    </a:lnTo>
                    <a:lnTo>
                      <a:pt x="241" y="164"/>
                    </a:lnTo>
                    <a:lnTo>
                      <a:pt x="241" y="166"/>
                    </a:lnTo>
                    <a:lnTo>
                      <a:pt x="241" y="166"/>
                    </a:lnTo>
                    <a:close/>
                    <a:moveTo>
                      <a:pt x="252" y="192"/>
                    </a:moveTo>
                    <a:lnTo>
                      <a:pt x="252" y="192"/>
                    </a:lnTo>
                    <a:lnTo>
                      <a:pt x="269" y="185"/>
                    </a:lnTo>
                    <a:lnTo>
                      <a:pt x="272" y="185"/>
                    </a:lnTo>
                    <a:lnTo>
                      <a:pt x="275" y="185"/>
                    </a:lnTo>
                    <a:lnTo>
                      <a:pt x="278" y="187"/>
                    </a:lnTo>
                    <a:lnTo>
                      <a:pt x="281" y="190"/>
                    </a:lnTo>
                    <a:lnTo>
                      <a:pt x="281" y="190"/>
                    </a:lnTo>
                    <a:lnTo>
                      <a:pt x="283" y="195"/>
                    </a:lnTo>
                    <a:lnTo>
                      <a:pt x="283" y="200"/>
                    </a:lnTo>
                    <a:lnTo>
                      <a:pt x="280" y="203"/>
                    </a:lnTo>
                    <a:lnTo>
                      <a:pt x="278" y="203"/>
                    </a:lnTo>
                    <a:lnTo>
                      <a:pt x="277" y="203"/>
                    </a:lnTo>
                    <a:lnTo>
                      <a:pt x="277" y="203"/>
                    </a:lnTo>
                    <a:lnTo>
                      <a:pt x="265" y="201"/>
                    </a:lnTo>
                    <a:lnTo>
                      <a:pt x="259" y="200"/>
                    </a:lnTo>
                    <a:lnTo>
                      <a:pt x="257" y="200"/>
                    </a:lnTo>
                    <a:lnTo>
                      <a:pt x="257" y="198"/>
                    </a:lnTo>
                    <a:lnTo>
                      <a:pt x="257" y="198"/>
                    </a:lnTo>
                    <a:lnTo>
                      <a:pt x="252" y="200"/>
                    </a:lnTo>
                    <a:lnTo>
                      <a:pt x="246" y="201"/>
                    </a:lnTo>
                    <a:lnTo>
                      <a:pt x="241" y="201"/>
                    </a:lnTo>
                    <a:lnTo>
                      <a:pt x="236" y="201"/>
                    </a:lnTo>
                    <a:lnTo>
                      <a:pt x="236" y="201"/>
                    </a:lnTo>
                    <a:lnTo>
                      <a:pt x="244" y="196"/>
                    </a:lnTo>
                    <a:lnTo>
                      <a:pt x="252" y="192"/>
                    </a:lnTo>
                    <a:lnTo>
                      <a:pt x="252" y="192"/>
                    </a:lnTo>
                    <a:lnTo>
                      <a:pt x="251" y="192"/>
                    </a:lnTo>
                    <a:lnTo>
                      <a:pt x="252" y="192"/>
                    </a:lnTo>
                    <a:lnTo>
                      <a:pt x="252" y="192"/>
                    </a:lnTo>
                    <a:close/>
                    <a:moveTo>
                      <a:pt x="232" y="164"/>
                    </a:moveTo>
                    <a:lnTo>
                      <a:pt x="232" y="164"/>
                    </a:lnTo>
                    <a:lnTo>
                      <a:pt x="232" y="169"/>
                    </a:lnTo>
                    <a:lnTo>
                      <a:pt x="228" y="171"/>
                    </a:lnTo>
                    <a:lnTo>
                      <a:pt x="228" y="171"/>
                    </a:lnTo>
                    <a:lnTo>
                      <a:pt x="232" y="164"/>
                    </a:lnTo>
                    <a:lnTo>
                      <a:pt x="232" y="164"/>
                    </a:lnTo>
                    <a:close/>
                    <a:moveTo>
                      <a:pt x="26" y="479"/>
                    </a:moveTo>
                    <a:lnTo>
                      <a:pt x="26" y="479"/>
                    </a:lnTo>
                    <a:lnTo>
                      <a:pt x="23" y="479"/>
                    </a:lnTo>
                    <a:lnTo>
                      <a:pt x="24" y="479"/>
                    </a:lnTo>
                    <a:lnTo>
                      <a:pt x="26" y="479"/>
                    </a:lnTo>
                    <a:lnTo>
                      <a:pt x="26" y="479"/>
                    </a:lnTo>
                    <a:lnTo>
                      <a:pt x="26" y="479"/>
                    </a:lnTo>
                    <a:lnTo>
                      <a:pt x="26" y="479"/>
                    </a:lnTo>
                    <a:lnTo>
                      <a:pt x="26" y="479"/>
                    </a:lnTo>
                    <a:lnTo>
                      <a:pt x="26" y="479"/>
                    </a:lnTo>
                    <a:close/>
                    <a:moveTo>
                      <a:pt x="108" y="539"/>
                    </a:moveTo>
                    <a:lnTo>
                      <a:pt x="108" y="539"/>
                    </a:lnTo>
                    <a:lnTo>
                      <a:pt x="109" y="539"/>
                    </a:lnTo>
                    <a:lnTo>
                      <a:pt x="108" y="539"/>
                    </a:lnTo>
                    <a:lnTo>
                      <a:pt x="108" y="539"/>
                    </a:lnTo>
                    <a:lnTo>
                      <a:pt x="109" y="539"/>
                    </a:lnTo>
                    <a:lnTo>
                      <a:pt x="108" y="539"/>
                    </a:lnTo>
                    <a:lnTo>
                      <a:pt x="108" y="539"/>
                    </a:lnTo>
                    <a:close/>
                    <a:moveTo>
                      <a:pt x="312" y="606"/>
                    </a:moveTo>
                    <a:lnTo>
                      <a:pt x="312" y="606"/>
                    </a:lnTo>
                    <a:close/>
                    <a:moveTo>
                      <a:pt x="346" y="1205"/>
                    </a:moveTo>
                    <a:lnTo>
                      <a:pt x="346" y="1205"/>
                    </a:lnTo>
                    <a:lnTo>
                      <a:pt x="344" y="1203"/>
                    </a:lnTo>
                    <a:lnTo>
                      <a:pt x="344" y="1203"/>
                    </a:lnTo>
                    <a:lnTo>
                      <a:pt x="346" y="1203"/>
                    </a:lnTo>
                    <a:lnTo>
                      <a:pt x="346" y="1205"/>
                    </a:lnTo>
                    <a:lnTo>
                      <a:pt x="346" y="1205"/>
                    </a:lnTo>
                    <a:lnTo>
                      <a:pt x="346" y="1205"/>
                    </a:lnTo>
                    <a:lnTo>
                      <a:pt x="346" y="1205"/>
                    </a:lnTo>
                    <a:lnTo>
                      <a:pt x="346" y="1205"/>
                    </a:lnTo>
                    <a:close/>
                    <a:moveTo>
                      <a:pt x="360" y="906"/>
                    </a:moveTo>
                    <a:lnTo>
                      <a:pt x="360" y="906"/>
                    </a:lnTo>
                    <a:close/>
                    <a:moveTo>
                      <a:pt x="363" y="1092"/>
                    </a:moveTo>
                    <a:lnTo>
                      <a:pt x="363" y="1092"/>
                    </a:lnTo>
                    <a:lnTo>
                      <a:pt x="363" y="1092"/>
                    </a:lnTo>
                    <a:lnTo>
                      <a:pt x="363" y="1092"/>
                    </a:lnTo>
                    <a:lnTo>
                      <a:pt x="363" y="1092"/>
                    </a:lnTo>
                    <a:lnTo>
                      <a:pt x="363" y="1092"/>
                    </a:lnTo>
                    <a:lnTo>
                      <a:pt x="363" y="1092"/>
                    </a:lnTo>
                    <a:lnTo>
                      <a:pt x="363" y="1092"/>
                    </a:lnTo>
                    <a:close/>
                    <a:moveTo>
                      <a:pt x="383" y="1293"/>
                    </a:moveTo>
                    <a:lnTo>
                      <a:pt x="383" y="1293"/>
                    </a:lnTo>
                    <a:lnTo>
                      <a:pt x="381" y="1290"/>
                    </a:lnTo>
                    <a:lnTo>
                      <a:pt x="383" y="1290"/>
                    </a:lnTo>
                    <a:lnTo>
                      <a:pt x="383" y="1290"/>
                    </a:lnTo>
                    <a:lnTo>
                      <a:pt x="384" y="1292"/>
                    </a:lnTo>
                    <a:lnTo>
                      <a:pt x="383" y="1293"/>
                    </a:lnTo>
                    <a:lnTo>
                      <a:pt x="383" y="1293"/>
                    </a:lnTo>
                    <a:lnTo>
                      <a:pt x="383" y="1293"/>
                    </a:lnTo>
                    <a:lnTo>
                      <a:pt x="383" y="1293"/>
                    </a:lnTo>
                    <a:lnTo>
                      <a:pt x="383" y="1293"/>
                    </a:lnTo>
                    <a:close/>
                    <a:moveTo>
                      <a:pt x="408" y="1304"/>
                    </a:moveTo>
                    <a:lnTo>
                      <a:pt x="408" y="1304"/>
                    </a:lnTo>
                    <a:lnTo>
                      <a:pt x="407" y="1303"/>
                    </a:lnTo>
                    <a:lnTo>
                      <a:pt x="410" y="1301"/>
                    </a:lnTo>
                    <a:lnTo>
                      <a:pt x="410" y="1301"/>
                    </a:lnTo>
                    <a:lnTo>
                      <a:pt x="412" y="1303"/>
                    </a:lnTo>
                    <a:lnTo>
                      <a:pt x="408" y="1304"/>
                    </a:lnTo>
                    <a:lnTo>
                      <a:pt x="408" y="1304"/>
                    </a:lnTo>
                    <a:lnTo>
                      <a:pt x="408" y="1304"/>
                    </a:lnTo>
                    <a:lnTo>
                      <a:pt x="408" y="1304"/>
                    </a:lnTo>
                    <a:lnTo>
                      <a:pt x="408" y="1304"/>
                    </a:lnTo>
                    <a:close/>
                    <a:moveTo>
                      <a:pt x="354" y="1230"/>
                    </a:moveTo>
                    <a:lnTo>
                      <a:pt x="352" y="1230"/>
                    </a:lnTo>
                    <a:lnTo>
                      <a:pt x="352" y="1230"/>
                    </a:lnTo>
                    <a:lnTo>
                      <a:pt x="354" y="1230"/>
                    </a:lnTo>
                    <a:lnTo>
                      <a:pt x="354" y="1230"/>
                    </a:lnTo>
                    <a:close/>
                    <a:moveTo>
                      <a:pt x="418" y="29"/>
                    </a:moveTo>
                    <a:lnTo>
                      <a:pt x="418" y="29"/>
                    </a:lnTo>
                    <a:lnTo>
                      <a:pt x="418" y="29"/>
                    </a:lnTo>
                    <a:lnTo>
                      <a:pt x="418" y="29"/>
                    </a:lnTo>
                    <a:close/>
                    <a:moveTo>
                      <a:pt x="174" y="147"/>
                    </a:moveTo>
                    <a:lnTo>
                      <a:pt x="174" y="147"/>
                    </a:lnTo>
                    <a:lnTo>
                      <a:pt x="174" y="147"/>
                    </a:lnTo>
                    <a:close/>
                    <a:moveTo>
                      <a:pt x="180" y="140"/>
                    </a:moveTo>
                    <a:lnTo>
                      <a:pt x="180" y="140"/>
                    </a:lnTo>
                    <a:lnTo>
                      <a:pt x="180" y="140"/>
                    </a:lnTo>
                    <a:close/>
                    <a:moveTo>
                      <a:pt x="1323" y="586"/>
                    </a:moveTo>
                    <a:lnTo>
                      <a:pt x="1323" y="586"/>
                    </a:lnTo>
                    <a:lnTo>
                      <a:pt x="1323" y="586"/>
                    </a:lnTo>
                    <a:lnTo>
                      <a:pt x="1304" y="508"/>
                    </a:lnTo>
                    <a:lnTo>
                      <a:pt x="1293" y="470"/>
                    </a:lnTo>
                    <a:lnTo>
                      <a:pt x="1278" y="433"/>
                    </a:lnTo>
                    <a:lnTo>
                      <a:pt x="1278" y="433"/>
                    </a:lnTo>
                    <a:lnTo>
                      <a:pt x="1257" y="388"/>
                    </a:lnTo>
                    <a:lnTo>
                      <a:pt x="1233" y="346"/>
                    </a:lnTo>
                    <a:lnTo>
                      <a:pt x="1207" y="304"/>
                    </a:lnTo>
                    <a:lnTo>
                      <a:pt x="1179" y="266"/>
                    </a:lnTo>
                    <a:lnTo>
                      <a:pt x="1179" y="266"/>
                    </a:lnTo>
                    <a:lnTo>
                      <a:pt x="1148" y="230"/>
                    </a:lnTo>
                    <a:lnTo>
                      <a:pt x="1116" y="196"/>
                    </a:lnTo>
                    <a:lnTo>
                      <a:pt x="1082" y="166"/>
                    </a:lnTo>
                    <a:lnTo>
                      <a:pt x="1047" y="137"/>
                    </a:lnTo>
                    <a:lnTo>
                      <a:pt x="1047" y="137"/>
                    </a:lnTo>
                    <a:lnTo>
                      <a:pt x="1010" y="111"/>
                    </a:lnTo>
                    <a:lnTo>
                      <a:pt x="971" y="89"/>
                    </a:lnTo>
                    <a:lnTo>
                      <a:pt x="971" y="89"/>
                    </a:lnTo>
                    <a:lnTo>
                      <a:pt x="934" y="68"/>
                    </a:lnTo>
                    <a:lnTo>
                      <a:pt x="934" y="68"/>
                    </a:lnTo>
                    <a:lnTo>
                      <a:pt x="918" y="63"/>
                    </a:lnTo>
                    <a:lnTo>
                      <a:pt x="910" y="60"/>
                    </a:lnTo>
                    <a:lnTo>
                      <a:pt x="905" y="55"/>
                    </a:lnTo>
                    <a:lnTo>
                      <a:pt x="905" y="55"/>
                    </a:lnTo>
                    <a:lnTo>
                      <a:pt x="907" y="58"/>
                    </a:lnTo>
                    <a:lnTo>
                      <a:pt x="912" y="61"/>
                    </a:lnTo>
                    <a:lnTo>
                      <a:pt x="918" y="64"/>
                    </a:lnTo>
                    <a:lnTo>
                      <a:pt x="918" y="64"/>
                    </a:lnTo>
                    <a:lnTo>
                      <a:pt x="902" y="58"/>
                    </a:lnTo>
                    <a:lnTo>
                      <a:pt x="891" y="53"/>
                    </a:lnTo>
                    <a:lnTo>
                      <a:pt x="891" y="53"/>
                    </a:lnTo>
                    <a:lnTo>
                      <a:pt x="891" y="53"/>
                    </a:lnTo>
                    <a:lnTo>
                      <a:pt x="892" y="52"/>
                    </a:lnTo>
                    <a:lnTo>
                      <a:pt x="892" y="52"/>
                    </a:lnTo>
                    <a:lnTo>
                      <a:pt x="879" y="45"/>
                    </a:lnTo>
                    <a:lnTo>
                      <a:pt x="860" y="39"/>
                    </a:lnTo>
                    <a:lnTo>
                      <a:pt x="851" y="37"/>
                    </a:lnTo>
                    <a:lnTo>
                      <a:pt x="841" y="36"/>
                    </a:lnTo>
                    <a:lnTo>
                      <a:pt x="834" y="37"/>
                    </a:lnTo>
                    <a:lnTo>
                      <a:pt x="830" y="40"/>
                    </a:lnTo>
                    <a:lnTo>
                      <a:pt x="830" y="40"/>
                    </a:lnTo>
                    <a:lnTo>
                      <a:pt x="831" y="40"/>
                    </a:lnTo>
                    <a:lnTo>
                      <a:pt x="834" y="44"/>
                    </a:lnTo>
                    <a:lnTo>
                      <a:pt x="846" y="55"/>
                    </a:lnTo>
                    <a:lnTo>
                      <a:pt x="855" y="68"/>
                    </a:lnTo>
                    <a:lnTo>
                      <a:pt x="860" y="76"/>
                    </a:lnTo>
                    <a:lnTo>
                      <a:pt x="860" y="76"/>
                    </a:lnTo>
                    <a:lnTo>
                      <a:pt x="862" y="81"/>
                    </a:lnTo>
                    <a:lnTo>
                      <a:pt x="863" y="85"/>
                    </a:lnTo>
                    <a:lnTo>
                      <a:pt x="873" y="93"/>
                    </a:lnTo>
                    <a:lnTo>
                      <a:pt x="883" y="100"/>
                    </a:lnTo>
                    <a:lnTo>
                      <a:pt x="894" y="105"/>
                    </a:lnTo>
                    <a:lnTo>
                      <a:pt x="894" y="105"/>
                    </a:lnTo>
                    <a:lnTo>
                      <a:pt x="902" y="106"/>
                    </a:lnTo>
                    <a:lnTo>
                      <a:pt x="902" y="106"/>
                    </a:lnTo>
                    <a:lnTo>
                      <a:pt x="904" y="106"/>
                    </a:lnTo>
                    <a:lnTo>
                      <a:pt x="902" y="103"/>
                    </a:lnTo>
                    <a:lnTo>
                      <a:pt x="904" y="100"/>
                    </a:lnTo>
                    <a:lnTo>
                      <a:pt x="905" y="98"/>
                    </a:lnTo>
                    <a:lnTo>
                      <a:pt x="905" y="98"/>
                    </a:lnTo>
                    <a:lnTo>
                      <a:pt x="907" y="98"/>
                    </a:lnTo>
                    <a:lnTo>
                      <a:pt x="908" y="100"/>
                    </a:lnTo>
                    <a:lnTo>
                      <a:pt x="912" y="101"/>
                    </a:lnTo>
                    <a:lnTo>
                      <a:pt x="915" y="105"/>
                    </a:lnTo>
                    <a:lnTo>
                      <a:pt x="916" y="105"/>
                    </a:lnTo>
                    <a:lnTo>
                      <a:pt x="918" y="105"/>
                    </a:lnTo>
                    <a:lnTo>
                      <a:pt x="918" y="105"/>
                    </a:lnTo>
                    <a:lnTo>
                      <a:pt x="918" y="105"/>
                    </a:lnTo>
                    <a:lnTo>
                      <a:pt x="915" y="97"/>
                    </a:lnTo>
                    <a:lnTo>
                      <a:pt x="915" y="97"/>
                    </a:lnTo>
                    <a:lnTo>
                      <a:pt x="918" y="101"/>
                    </a:lnTo>
                    <a:lnTo>
                      <a:pt x="929" y="113"/>
                    </a:lnTo>
                    <a:lnTo>
                      <a:pt x="942" y="122"/>
                    </a:lnTo>
                    <a:lnTo>
                      <a:pt x="947" y="124"/>
                    </a:lnTo>
                    <a:lnTo>
                      <a:pt x="949" y="124"/>
                    </a:lnTo>
                    <a:lnTo>
                      <a:pt x="950" y="124"/>
                    </a:lnTo>
                    <a:lnTo>
                      <a:pt x="950" y="124"/>
                    </a:lnTo>
                    <a:lnTo>
                      <a:pt x="942" y="110"/>
                    </a:lnTo>
                    <a:lnTo>
                      <a:pt x="937" y="101"/>
                    </a:lnTo>
                    <a:lnTo>
                      <a:pt x="931" y="95"/>
                    </a:lnTo>
                    <a:lnTo>
                      <a:pt x="931" y="95"/>
                    </a:lnTo>
                    <a:lnTo>
                      <a:pt x="925" y="90"/>
                    </a:lnTo>
                    <a:lnTo>
                      <a:pt x="916" y="87"/>
                    </a:lnTo>
                    <a:lnTo>
                      <a:pt x="908" y="84"/>
                    </a:lnTo>
                    <a:lnTo>
                      <a:pt x="900" y="79"/>
                    </a:lnTo>
                    <a:lnTo>
                      <a:pt x="900" y="79"/>
                    </a:lnTo>
                    <a:lnTo>
                      <a:pt x="889" y="69"/>
                    </a:lnTo>
                    <a:lnTo>
                      <a:pt x="883" y="63"/>
                    </a:lnTo>
                    <a:lnTo>
                      <a:pt x="878" y="58"/>
                    </a:lnTo>
                    <a:lnTo>
                      <a:pt x="878" y="58"/>
                    </a:lnTo>
                    <a:lnTo>
                      <a:pt x="886" y="60"/>
                    </a:lnTo>
                    <a:lnTo>
                      <a:pt x="896" y="66"/>
                    </a:lnTo>
                    <a:lnTo>
                      <a:pt x="913" y="79"/>
                    </a:lnTo>
                    <a:lnTo>
                      <a:pt x="921" y="85"/>
                    </a:lnTo>
                    <a:lnTo>
                      <a:pt x="931" y="90"/>
                    </a:lnTo>
                    <a:lnTo>
                      <a:pt x="934" y="90"/>
                    </a:lnTo>
                    <a:lnTo>
                      <a:pt x="939" y="90"/>
                    </a:lnTo>
                    <a:lnTo>
                      <a:pt x="942" y="90"/>
                    </a:lnTo>
                    <a:lnTo>
                      <a:pt x="947" y="87"/>
                    </a:lnTo>
                    <a:lnTo>
                      <a:pt x="947" y="87"/>
                    </a:lnTo>
                    <a:lnTo>
                      <a:pt x="937" y="81"/>
                    </a:lnTo>
                    <a:lnTo>
                      <a:pt x="937" y="81"/>
                    </a:lnTo>
                    <a:lnTo>
                      <a:pt x="944" y="82"/>
                    </a:lnTo>
                    <a:lnTo>
                      <a:pt x="950" y="85"/>
                    </a:lnTo>
                    <a:lnTo>
                      <a:pt x="955" y="90"/>
                    </a:lnTo>
                    <a:lnTo>
                      <a:pt x="955" y="92"/>
                    </a:lnTo>
                    <a:lnTo>
                      <a:pt x="953" y="95"/>
                    </a:lnTo>
                    <a:lnTo>
                      <a:pt x="953" y="95"/>
                    </a:lnTo>
                    <a:lnTo>
                      <a:pt x="950" y="95"/>
                    </a:lnTo>
                    <a:lnTo>
                      <a:pt x="949" y="97"/>
                    </a:lnTo>
                    <a:lnTo>
                      <a:pt x="955" y="101"/>
                    </a:lnTo>
                    <a:lnTo>
                      <a:pt x="965" y="108"/>
                    </a:lnTo>
                    <a:lnTo>
                      <a:pt x="970" y="111"/>
                    </a:lnTo>
                    <a:lnTo>
                      <a:pt x="970" y="111"/>
                    </a:lnTo>
                    <a:lnTo>
                      <a:pt x="965" y="110"/>
                    </a:lnTo>
                    <a:lnTo>
                      <a:pt x="961" y="108"/>
                    </a:lnTo>
                    <a:lnTo>
                      <a:pt x="961" y="108"/>
                    </a:lnTo>
                    <a:lnTo>
                      <a:pt x="963" y="111"/>
                    </a:lnTo>
                    <a:lnTo>
                      <a:pt x="965" y="113"/>
                    </a:lnTo>
                    <a:lnTo>
                      <a:pt x="971" y="118"/>
                    </a:lnTo>
                    <a:lnTo>
                      <a:pt x="978" y="124"/>
                    </a:lnTo>
                    <a:lnTo>
                      <a:pt x="979" y="127"/>
                    </a:lnTo>
                    <a:lnTo>
                      <a:pt x="981" y="130"/>
                    </a:lnTo>
                    <a:lnTo>
                      <a:pt x="981" y="130"/>
                    </a:lnTo>
                    <a:lnTo>
                      <a:pt x="976" y="130"/>
                    </a:lnTo>
                    <a:lnTo>
                      <a:pt x="973" y="129"/>
                    </a:lnTo>
                    <a:lnTo>
                      <a:pt x="971" y="129"/>
                    </a:lnTo>
                    <a:lnTo>
                      <a:pt x="968" y="134"/>
                    </a:lnTo>
                    <a:lnTo>
                      <a:pt x="968" y="134"/>
                    </a:lnTo>
                    <a:lnTo>
                      <a:pt x="965" y="135"/>
                    </a:lnTo>
                    <a:lnTo>
                      <a:pt x="961" y="135"/>
                    </a:lnTo>
                    <a:lnTo>
                      <a:pt x="952" y="135"/>
                    </a:lnTo>
                    <a:lnTo>
                      <a:pt x="952" y="135"/>
                    </a:lnTo>
                    <a:lnTo>
                      <a:pt x="947" y="135"/>
                    </a:lnTo>
                    <a:lnTo>
                      <a:pt x="942" y="132"/>
                    </a:lnTo>
                    <a:lnTo>
                      <a:pt x="934" y="126"/>
                    </a:lnTo>
                    <a:lnTo>
                      <a:pt x="925" y="116"/>
                    </a:lnTo>
                    <a:lnTo>
                      <a:pt x="918" y="110"/>
                    </a:lnTo>
                    <a:lnTo>
                      <a:pt x="918" y="110"/>
                    </a:lnTo>
                    <a:lnTo>
                      <a:pt x="921" y="118"/>
                    </a:lnTo>
                    <a:lnTo>
                      <a:pt x="926" y="124"/>
                    </a:lnTo>
                    <a:lnTo>
                      <a:pt x="933" y="129"/>
                    </a:lnTo>
                    <a:lnTo>
                      <a:pt x="941" y="135"/>
                    </a:lnTo>
                    <a:lnTo>
                      <a:pt x="941" y="135"/>
                    </a:lnTo>
                    <a:lnTo>
                      <a:pt x="942" y="135"/>
                    </a:lnTo>
                    <a:lnTo>
                      <a:pt x="942" y="137"/>
                    </a:lnTo>
                    <a:lnTo>
                      <a:pt x="939" y="138"/>
                    </a:lnTo>
                    <a:lnTo>
                      <a:pt x="934" y="142"/>
                    </a:lnTo>
                    <a:lnTo>
                      <a:pt x="933" y="143"/>
                    </a:lnTo>
                    <a:lnTo>
                      <a:pt x="933" y="145"/>
                    </a:lnTo>
                    <a:lnTo>
                      <a:pt x="933" y="145"/>
                    </a:lnTo>
                    <a:lnTo>
                      <a:pt x="934" y="145"/>
                    </a:lnTo>
                    <a:lnTo>
                      <a:pt x="936" y="148"/>
                    </a:lnTo>
                    <a:lnTo>
                      <a:pt x="936" y="148"/>
                    </a:lnTo>
                    <a:lnTo>
                      <a:pt x="933" y="145"/>
                    </a:lnTo>
                    <a:lnTo>
                      <a:pt x="933" y="145"/>
                    </a:lnTo>
                    <a:lnTo>
                      <a:pt x="931" y="155"/>
                    </a:lnTo>
                    <a:lnTo>
                      <a:pt x="929" y="164"/>
                    </a:lnTo>
                    <a:lnTo>
                      <a:pt x="929" y="164"/>
                    </a:lnTo>
                    <a:lnTo>
                      <a:pt x="933" y="167"/>
                    </a:lnTo>
                    <a:lnTo>
                      <a:pt x="931" y="171"/>
                    </a:lnTo>
                    <a:lnTo>
                      <a:pt x="929" y="172"/>
                    </a:lnTo>
                    <a:lnTo>
                      <a:pt x="926" y="172"/>
                    </a:lnTo>
                    <a:lnTo>
                      <a:pt x="916" y="172"/>
                    </a:lnTo>
                    <a:lnTo>
                      <a:pt x="916" y="172"/>
                    </a:lnTo>
                    <a:lnTo>
                      <a:pt x="920" y="175"/>
                    </a:lnTo>
                    <a:lnTo>
                      <a:pt x="921" y="179"/>
                    </a:lnTo>
                    <a:lnTo>
                      <a:pt x="923" y="180"/>
                    </a:lnTo>
                    <a:lnTo>
                      <a:pt x="923" y="180"/>
                    </a:lnTo>
                    <a:lnTo>
                      <a:pt x="913" y="180"/>
                    </a:lnTo>
                    <a:lnTo>
                      <a:pt x="904" y="182"/>
                    </a:lnTo>
                    <a:lnTo>
                      <a:pt x="904" y="182"/>
                    </a:lnTo>
                    <a:lnTo>
                      <a:pt x="916" y="188"/>
                    </a:lnTo>
                    <a:lnTo>
                      <a:pt x="936" y="198"/>
                    </a:lnTo>
                    <a:lnTo>
                      <a:pt x="945" y="206"/>
                    </a:lnTo>
                    <a:lnTo>
                      <a:pt x="952" y="212"/>
                    </a:lnTo>
                    <a:lnTo>
                      <a:pt x="955" y="220"/>
                    </a:lnTo>
                    <a:lnTo>
                      <a:pt x="955" y="224"/>
                    </a:lnTo>
                    <a:lnTo>
                      <a:pt x="953" y="227"/>
                    </a:lnTo>
                    <a:lnTo>
                      <a:pt x="953" y="227"/>
                    </a:lnTo>
                    <a:lnTo>
                      <a:pt x="950" y="229"/>
                    </a:lnTo>
                    <a:lnTo>
                      <a:pt x="945" y="229"/>
                    </a:lnTo>
                    <a:lnTo>
                      <a:pt x="933" y="229"/>
                    </a:lnTo>
                    <a:lnTo>
                      <a:pt x="908" y="225"/>
                    </a:lnTo>
                    <a:lnTo>
                      <a:pt x="908" y="225"/>
                    </a:lnTo>
                    <a:lnTo>
                      <a:pt x="905" y="225"/>
                    </a:lnTo>
                    <a:lnTo>
                      <a:pt x="902" y="227"/>
                    </a:lnTo>
                    <a:lnTo>
                      <a:pt x="902" y="229"/>
                    </a:lnTo>
                    <a:lnTo>
                      <a:pt x="904" y="232"/>
                    </a:lnTo>
                    <a:lnTo>
                      <a:pt x="908" y="240"/>
                    </a:lnTo>
                    <a:lnTo>
                      <a:pt x="908" y="240"/>
                    </a:lnTo>
                    <a:lnTo>
                      <a:pt x="910" y="246"/>
                    </a:lnTo>
                    <a:lnTo>
                      <a:pt x="913" y="253"/>
                    </a:lnTo>
                    <a:lnTo>
                      <a:pt x="916" y="259"/>
                    </a:lnTo>
                    <a:lnTo>
                      <a:pt x="918" y="267"/>
                    </a:lnTo>
                    <a:lnTo>
                      <a:pt x="918" y="267"/>
                    </a:lnTo>
                    <a:lnTo>
                      <a:pt x="918" y="272"/>
                    </a:lnTo>
                    <a:lnTo>
                      <a:pt x="921" y="275"/>
                    </a:lnTo>
                    <a:lnTo>
                      <a:pt x="925" y="278"/>
                    </a:lnTo>
                    <a:lnTo>
                      <a:pt x="928" y="282"/>
                    </a:lnTo>
                    <a:lnTo>
                      <a:pt x="928" y="282"/>
                    </a:lnTo>
                    <a:lnTo>
                      <a:pt x="931" y="288"/>
                    </a:lnTo>
                    <a:lnTo>
                      <a:pt x="933" y="290"/>
                    </a:lnTo>
                    <a:lnTo>
                      <a:pt x="936" y="290"/>
                    </a:lnTo>
                    <a:lnTo>
                      <a:pt x="936" y="290"/>
                    </a:lnTo>
                    <a:lnTo>
                      <a:pt x="947" y="291"/>
                    </a:lnTo>
                    <a:lnTo>
                      <a:pt x="952" y="293"/>
                    </a:lnTo>
                    <a:lnTo>
                      <a:pt x="957" y="298"/>
                    </a:lnTo>
                    <a:lnTo>
                      <a:pt x="957" y="298"/>
                    </a:lnTo>
                    <a:lnTo>
                      <a:pt x="960" y="299"/>
                    </a:lnTo>
                    <a:lnTo>
                      <a:pt x="961" y="299"/>
                    </a:lnTo>
                    <a:lnTo>
                      <a:pt x="966" y="296"/>
                    </a:lnTo>
                    <a:lnTo>
                      <a:pt x="970" y="294"/>
                    </a:lnTo>
                    <a:lnTo>
                      <a:pt x="974" y="291"/>
                    </a:lnTo>
                    <a:lnTo>
                      <a:pt x="974" y="291"/>
                    </a:lnTo>
                    <a:lnTo>
                      <a:pt x="984" y="291"/>
                    </a:lnTo>
                    <a:lnTo>
                      <a:pt x="986" y="290"/>
                    </a:lnTo>
                    <a:lnTo>
                      <a:pt x="986" y="288"/>
                    </a:lnTo>
                    <a:lnTo>
                      <a:pt x="984" y="286"/>
                    </a:lnTo>
                    <a:lnTo>
                      <a:pt x="986" y="285"/>
                    </a:lnTo>
                    <a:lnTo>
                      <a:pt x="987" y="285"/>
                    </a:lnTo>
                    <a:lnTo>
                      <a:pt x="987" y="285"/>
                    </a:lnTo>
                    <a:lnTo>
                      <a:pt x="990" y="282"/>
                    </a:lnTo>
                    <a:lnTo>
                      <a:pt x="992" y="280"/>
                    </a:lnTo>
                    <a:lnTo>
                      <a:pt x="992" y="275"/>
                    </a:lnTo>
                    <a:lnTo>
                      <a:pt x="990" y="272"/>
                    </a:lnTo>
                    <a:lnTo>
                      <a:pt x="987" y="264"/>
                    </a:lnTo>
                    <a:lnTo>
                      <a:pt x="986" y="257"/>
                    </a:lnTo>
                    <a:lnTo>
                      <a:pt x="986" y="257"/>
                    </a:lnTo>
                    <a:lnTo>
                      <a:pt x="986" y="251"/>
                    </a:lnTo>
                    <a:lnTo>
                      <a:pt x="987" y="248"/>
                    </a:lnTo>
                    <a:lnTo>
                      <a:pt x="990" y="246"/>
                    </a:lnTo>
                    <a:lnTo>
                      <a:pt x="990" y="246"/>
                    </a:lnTo>
                    <a:lnTo>
                      <a:pt x="994" y="245"/>
                    </a:lnTo>
                    <a:lnTo>
                      <a:pt x="995" y="243"/>
                    </a:lnTo>
                    <a:lnTo>
                      <a:pt x="994" y="238"/>
                    </a:lnTo>
                    <a:lnTo>
                      <a:pt x="987" y="229"/>
                    </a:lnTo>
                    <a:lnTo>
                      <a:pt x="987" y="229"/>
                    </a:lnTo>
                    <a:lnTo>
                      <a:pt x="989" y="227"/>
                    </a:lnTo>
                    <a:lnTo>
                      <a:pt x="990" y="227"/>
                    </a:lnTo>
                    <a:lnTo>
                      <a:pt x="1000" y="227"/>
                    </a:lnTo>
                    <a:lnTo>
                      <a:pt x="1005" y="227"/>
                    </a:lnTo>
                    <a:lnTo>
                      <a:pt x="1010" y="225"/>
                    </a:lnTo>
                    <a:lnTo>
                      <a:pt x="1013" y="222"/>
                    </a:lnTo>
                    <a:lnTo>
                      <a:pt x="1013" y="214"/>
                    </a:lnTo>
                    <a:lnTo>
                      <a:pt x="1013" y="214"/>
                    </a:lnTo>
                    <a:lnTo>
                      <a:pt x="1026" y="220"/>
                    </a:lnTo>
                    <a:lnTo>
                      <a:pt x="1039" y="229"/>
                    </a:lnTo>
                    <a:lnTo>
                      <a:pt x="1064" y="246"/>
                    </a:lnTo>
                    <a:lnTo>
                      <a:pt x="1064" y="246"/>
                    </a:lnTo>
                    <a:lnTo>
                      <a:pt x="1079" y="254"/>
                    </a:lnTo>
                    <a:lnTo>
                      <a:pt x="1085" y="259"/>
                    </a:lnTo>
                    <a:lnTo>
                      <a:pt x="1090" y="266"/>
                    </a:lnTo>
                    <a:lnTo>
                      <a:pt x="1090" y="266"/>
                    </a:lnTo>
                    <a:lnTo>
                      <a:pt x="1093" y="269"/>
                    </a:lnTo>
                    <a:lnTo>
                      <a:pt x="1092" y="272"/>
                    </a:lnTo>
                    <a:lnTo>
                      <a:pt x="1090" y="274"/>
                    </a:lnTo>
                    <a:lnTo>
                      <a:pt x="1089" y="274"/>
                    </a:lnTo>
                    <a:lnTo>
                      <a:pt x="1082" y="274"/>
                    </a:lnTo>
                    <a:lnTo>
                      <a:pt x="1079" y="275"/>
                    </a:lnTo>
                    <a:lnTo>
                      <a:pt x="1077" y="275"/>
                    </a:lnTo>
                    <a:lnTo>
                      <a:pt x="1077" y="275"/>
                    </a:lnTo>
                    <a:lnTo>
                      <a:pt x="1077" y="277"/>
                    </a:lnTo>
                    <a:lnTo>
                      <a:pt x="1080" y="278"/>
                    </a:lnTo>
                    <a:lnTo>
                      <a:pt x="1087" y="283"/>
                    </a:lnTo>
                    <a:lnTo>
                      <a:pt x="1098" y="288"/>
                    </a:lnTo>
                    <a:lnTo>
                      <a:pt x="1098" y="288"/>
                    </a:lnTo>
                    <a:lnTo>
                      <a:pt x="1098" y="280"/>
                    </a:lnTo>
                    <a:lnTo>
                      <a:pt x="1097" y="272"/>
                    </a:lnTo>
                    <a:lnTo>
                      <a:pt x="1097" y="272"/>
                    </a:lnTo>
                    <a:lnTo>
                      <a:pt x="1093" y="267"/>
                    </a:lnTo>
                    <a:lnTo>
                      <a:pt x="1090" y="261"/>
                    </a:lnTo>
                    <a:lnTo>
                      <a:pt x="1085" y="256"/>
                    </a:lnTo>
                    <a:lnTo>
                      <a:pt x="1085" y="251"/>
                    </a:lnTo>
                    <a:lnTo>
                      <a:pt x="1085" y="251"/>
                    </a:lnTo>
                    <a:lnTo>
                      <a:pt x="1090" y="253"/>
                    </a:lnTo>
                    <a:lnTo>
                      <a:pt x="1093" y="256"/>
                    </a:lnTo>
                    <a:lnTo>
                      <a:pt x="1093" y="256"/>
                    </a:lnTo>
                    <a:lnTo>
                      <a:pt x="1090" y="251"/>
                    </a:lnTo>
                    <a:lnTo>
                      <a:pt x="1085" y="248"/>
                    </a:lnTo>
                    <a:lnTo>
                      <a:pt x="1076" y="241"/>
                    </a:lnTo>
                    <a:lnTo>
                      <a:pt x="1064" y="238"/>
                    </a:lnTo>
                    <a:lnTo>
                      <a:pt x="1055" y="232"/>
                    </a:lnTo>
                    <a:lnTo>
                      <a:pt x="1055" y="232"/>
                    </a:lnTo>
                    <a:lnTo>
                      <a:pt x="1043" y="224"/>
                    </a:lnTo>
                    <a:lnTo>
                      <a:pt x="1032" y="216"/>
                    </a:lnTo>
                    <a:lnTo>
                      <a:pt x="1032" y="216"/>
                    </a:lnTo>
                    <a:lnTo>
                      <a:pt x="1027" y="208"/>
                    </a:lnTo>
                    <a:lnTo>
                      <a:pt x="1026" y="203"/>
                    </a:lnTo>
                    <a:lnTo>
                      <a:pt x="1026" y="203"/>
                    </a:lnTo>
                    <a:lnTo>
                      <a:pt x="1029" y="203"/>
                    </a:lnTo>
                    <a:lnTo>
                      <a:pt x="1029" y="203"/>
                    </a:lnTo>
                    <a:lnTo>
                      <a:pt x="1039" y="208"/>
                    </a:lnTo>
                    <a:lnTo>
                      <a:pt x="1050" y="214"/>
                    </a:lnTo>
                    <a:lnTo>
                      <a:pt x="1061" y="222"/>
                    </a:lnTo>
                    <a:lnTo>
                      <a:pt x="1071" y="229"/>
                    </a:lnTo>
                    <a:lnTo>
                      <a:pt x="1071" y="229"/>
                    </a:lnTo>
                    <a:lnTo>
                      <a:pt x="1079" y="232"/>
                    </a:lnTo>
                    <a:lnTo>
                      <a:pt x="1084" y="237"/>
                    </a:lnTo>
                    <a:lnTo>
                      <a:pt x="1093" y="248"/>
                    </a:lnTo>
                    <a:lnTo>
                      <a:pt x="1093" y="248"/>
                    </a:lnTo>
                    <a:lnTo>
                      <a:pt x="1105" y="261"/>
                    </a:lnTo>
                    <a:lnTo>
                      <a:pt x="1113" y="269"/>
                    </a:lnTo>
                    <a:lnTo>
                      <a:pt x="1117" y="272"/>
                    </a:lnTo>
                    <a:lnTo>
                      <a:pt x="1117" y="272"/>
                    </a:lnTo>
                    <a:lnTo>
                      <a:pt x="1125" y="278"/>
                    </a:lnTo>
                    <a:lnTo>
                      <a:pt x="1132" y="283"/>
                    </a:lnTo>
                    <a:lnTo>
                      <a:pt x="1137" y="286"/>
                    </a:lnTo>
                    <a:lnTo>
                      <a:pt x="1137" y="286"/>
                    </a:lnTo>
                    <a:lnTo>
                      <a:pt x="1134" y="277"/>
                    </a:lnTo>
                    <a:lnTo>
                      <a:pt x="1130" y="269"/>
                    </a:lnTo>
                    <a:lnTo>
                      <a:pt x="1130" y="269"/>
                    </a:lnTo>
                    <a:lnTo>
                      <a:pt x="1125" y="264"/>
                    </a:lnTo>
                    <a:lnTo>
                      <a:pt x="1119" y="261"/>
                    </a:lnTo>
                    <a:lnTo>
                      <a:pt x="1113" y="256"/>
                    </a:lnTo>
                    <a:lnTo>
                      <a:pt x="1111" y="253"/>
                    </a:lnTo>
                    <a:lnTo>
                      <a:pt x="1109" y="249"/>
                    </a:lnTo>
                    <a:lnTo>
                      <a:pt x="1109" y="249"/>
                    </a:lnTo>
                    <a:lnTo>
                      <a:pt x="1113" y="249"/>
                    </a:lnTo>
                    <a:lnTo>
                      <a:pt x="1114" y="248"/>
                    </a:lnTo>
                    <a:lnTo>
                      <a:pt x="1117" y="246"/>
                    </a:lnTo>
                    <a:lnTo>
                      <a:pt x="1122" y="246"/>
                    </a:lnTo>
                    <a:lnTo>
                      <a:pt x="1122" y="246"/>
                    </a:lnTo>
                    <a:lnTo>
                      <a:pt x="1121" y="246"/>
                    </a:lnTo>
                    <a:lnTo>
                      <a:pt x="1121" y="245"/>
                    </a:lnTo>
                    <a:lnTo>
                      <a:pt x="1122" y="243"/>
                    </a:lnTo>
                    <a:lnTo>
                      <a:pt x="1125" y="241"/>
                    </a:lnTo>
                    <a:lnTo>
                      <a:pt x="1125" y="241"/>
                    </a:lnTo>
                    <a:lnTo>
                      <a:pt x="1114" y="232"/>
                    </a:lnTo>
                    <a:lnTo>
                      <a:pt x="1103" y="219"/>
                    </a:lnTo>
                    <a:lnTo>
                      <a:pt x="1092" y="204"/>
                    </a:lnTo>
                    <a:lnTo>
                      <a:pt x="1085" y="190"/>
                    </a:lnTo>
                    <a:lnTo>
                      <a:pt x="1085" y="190"/>
                    </a:lnTo>
                    <a:lnTo>
                      <a:pt x="1089" y="192"/>
                    </a:lnTo>
                    <a:lnTo>
                      <a:pt x="1092" y="193"/>
                    </a:lnTo>
                    <a:lnTo>
                      <a:pt x="1093" y="195"/>
                    </a:lnTo>
                    <a:lnTo>
                      <a:pt x="1097" y="193"/>
                    </a:lnTo>
                    <a:lnTo>
                      <a:pt x="1097" y="193"/>
                    </a:lnTo>
                    <a:lnTo>
                      <a:pt x="1095" y="188"/>
                    </a:lnTo>
                    <a:lnTo>
                      <a:pt x="1095" y="185"/>
                    </a:lnTo>
                    <a:lnTo>
                      <a:pt x="1095" y="185"/>
                    </a:lnTo>
                    <a:lnTo>
                      <a:pt x="1103" y="192"/>
                    </a:lnTo>
                    <a:lnTo>
                      <a:pt x="1106" y="196"/>
                    </a:lnTo>
                    <a:lnTo>
                      <a:pt x="1108" y="200"/>
                    </a:lnTo>
                    <a:lnTo>
                      <a:pt x="1108" y="200"/>
                    </a:lnTo>
                    <a:lnTo>
                      <a:pt x="1108" y="200"/>
                    </a:lnTo>
                    <a:lnTo>
                      <a:pt x="1101" y="200"/>
                    </a:lnTo>
                    <a:lnTo>
                      <a:pt x="1098" y="195"/>
                    </a:lnTo>
                    <a:lnTo>
                      <a:pt x="1098" y="195"/>
                    </a:lnTo>
                    <a:lnTo>
                      <a:pt x="1100" y="200"/>
                    </a:lnTo>
                    <a:lnTo>
                      <a:pt x="1103" y="203"/>
                    </a:lnTo>
                    <a:lnTo>
                      <a:pt x="1106" y="204"/>
                    </a:lnTo>
                    <a:lnTo>
                      <a:pt x="1109" y="208"/>
                    </a:lnTo>
                    <a:lnTo>
                      <a:pt x="1109" y="208"/>
                    </a:lnTo>
                    <a:lnTo>
                      <a:pt x="1109" y="204"/>
                    </a:lnTo>
                    <a:lnTo>
                      <a:pt x="1109" y="201"/>
                    </a:lnTo>
                    <a:lnTo>
                      <a:pt x="1109" y="201"/>
                    </a:lnTo>
                    <a:lnTo>
                      <a:pt x="1121" y="208"/>
                    </a:lnTo>
                    <a:lnTo>
                      <a:pt x="1134" y="217"/>
                    </a:lnTo>
                    <a:lnTo>
                      <a:pt x="1145" y="229"/>
                    </a:lnTo>
                    <a:lnTo>
                      <a:pt x="1148" y="235"/>
                    </a:lnTo>
                    <a:lnTo>
                      <a:pt x="1151" y="240"/>
                    </a:lnTo>
                    <a:lnTo>
                      <a:pt x="1151" y="240"/>
                    </a:lnTo>
                    <a:lnTo>
                      <a:pt x="1146" y="238"/>
                    </a:lnTo>
                    <a:lnTo>
                      <a:pt x="1140" y="235"/>
                    </a:lnTo>
                    <a:lnTo>
                      <a:pt x="1135" y="232"/>
                    </a:lnTo>
                    <a:lnTo>
                      <a:pt x="1134" y="232"/>
                    </a:lnTo>
                    <a:lnTo>
                      <a:pt x="1132" y="232"/>
                    </a:lnTo>
                    <a:lnTo>
                      <a:pt x="1132" y="232"/>
                    </a:lnTo>
                    <a:lnTo>
                      <a:pt x="1130" y="237"/>
                    </a:lnTo>
                    <a:lnTo>
                      <a:pt x="1132" y="240"/>
                    </a:lnTo>
                    <a:lnTo>
                      <a:pt x="1132" y="240"/>
                    </a:lnTo>
                    <a:lnTo>
                      <a:pt x="1127" y="241"/>
                    </a:lnTo>
                    <a:lnTo>
                      <a:pt x="1127" y="241"/>
                    </a:lnTo>
                    <a:lnTo>
                      <a:pt x="1130" y="245"/>
                    </a:lnTo>
                    <a:lnTo>
                      <a:pt x="1130" y="248"/>
                    </a:lnTo>
                    <a:lnTo>
                      <a:pt x="1130" y="248"/>
                    </a:lnTo>
                    <a:lnTo>
                      <a:pt x="1125" y="249"/>
                    </a:lnTo>
                    <a:lnTo>
                      <a:pt x="1125" y="249"/>
                    </a:lnTo>
                    <a:lnTo>
                      <a:pt x="1127" y="253"/>
                    </a:lnTo>
                    <a:lnTo>
                      <a:pt x="1132" y="259"/>
                    </a:lnTo>
                    <a:lnTo>
                      <a:pt x="1145" y="272"/>
                    </a:lnTo>
                    <a:lnTo>
                      <a:pt x="1159" y="285"/>
                    </a:lnTo>
                    <a:lnTo>
                      <a:pt x="1162" y="288"/>
                    </a:lnTo>
                    <a:lnTo>
                      <a:pt x="1166" y="288"/>
                    </a:lnTo>
                    <a:lnTo>
                      <a:pt x="1166" y="288"/>
                    </a:lnTo>
                    <a:lnTo>
                      <a:pt x="1166" y="285"/>
                    </a:lnTo>
                    <a:lnTo>
                      <a:pt x="1164" y="283"/>
                    </a:lnTo>
                    <a:lnTo>
                      <a:pt x="1164" y="283"/>
                    </a:lnTo>
                    <a:lnTo>
                      <a:pt x="1167" y="283"/>
                    </a:lnTo>
                    <a:lnTo>
                      <a:pt x="1169" y="285"/>
                    </a:lnTo>
                    <a:lnTo>
                      <a:pt x="1172" y="288"/>
                    </a:lnTo>
                    <a:lnTo>
                      <a:pt x="1175" y="288"/>
                    </a:lnTo>
                    <a:lnTo>
                      <a:pt x="1175" y="288"/>
                    </a:lnTo>
                    <a:lnTo>
                      <a:pt x="1175" y="286"/>
                    </a:lnTo>
                    <a:lnTo>
                      <a:pt x="1175" y="285"/>
                    </a:lnTo>
                    <a:lnTo>
                      <a:pt x="1175" y="283"/>
                    </a:lnTo>
                    <a:lnTo>
                      <a:pt x="1175" y="283"/>
                    </a:lnTo>
                    <a:lnTo>
                      <a:pt x="1175" y="283"/>
                    </a:lnTo>
                    <a:lnTo>
                      <a:pt x="1179" y="283"/>
                    </a:lnTo>
                    <a:lnTo>
                      <a:pt x="1182" y="288"/>
                    </a:lnTo>
                    <a:lnTo>
                      <a:pt x="1191" y="303"/>
                    </a:lnTo>
                    <a:lnTo>
                      <a:pt x="1206" y="328"/>
                    </a:lnTo>
                    <a:lnTo>
                      <a:pt x="1206" y="328"/>
                    </a:lnTo>
                    <a:lnTo>
                      <a:pt x="1211" y="338"/>
                    </a:lnTo>
                    <a:lnTo>
                      <a:pt x="1211" y="339"/>
                    </a:lnTo>
                    <a:lnTo>
                      <a:pt x="1211" y="339"/>
                    </a:lnTo>
                    <a:lnTo>
                      <a:pt x="1207" y="338"/>
                    </a:lnTo>
                    <a:lnTo>
                      <a:pt x="1204" y="338"/>
                    </a:lnTo>
                    <a:lnTo>
                      <a:pt x="1201" y="338"/>
                    </a:lnTo>
                    <a:lnTo>
                      <a:pt x="1201" y="338"/>
                    </a:lnTo>
                    <a:lnTo>
                      <a:pt x="1199" y="344"/>
                    </a:lnTo>
                    <a:lnTo>
                      <a:pt x="1199" y="344"/>
                    </a:lnTo>
                    <a:lnTo>
                      <a:pt x="1190" y="341"/>
                    </a:lnTo>
                    <a:lnTo>
                      <a:pt x="1180" y="338"/>
                    </a:lnTo>
                    <a:lnTo>
                      <a:pt x="1162" y="327"/>
                    </a:lnTo>
                    <a:lnTo>
                      <a:pt x="1162" y="327"/>
                    </a:lnTo>
                    <a:lnTo>
                      <a:pt x="1158" y="325"/>
                    </a:lnTo>
                    <a:lnTo>
                      <a:pt x="1156" y="325"/>
                    </a:lnTo>
                    <a:lnTo>
                      <a:pt x="1156" y="327"/>
                    </a:lnTo>
                    <a:lnTo>
                      <a:pt x="1156" y="331"/>
                    </a:lnTo>
                    <a:lnTo>
                      <a:pt x="1158" y="338"/>
                    </a:lnTo>
                    <a:lnTo>
                      <a:pt x="1161" y="351"/>
                    </a:lnTo>
                    <a:lnTo>
                      <a:pt x="1159" y="354"/>
                    </a:lnTo>
                    <a:lnTo>
                      <a:pt x="1159" y="354"/>
                    </a:lnTo>
                    <a:lnTo>
                      <a:pt x="1158" y="354"/>
                    </a:lnTo>
                    <a:lnTo>
                      <a:pt x="1158" y="354"/>
                    </a:lnTo>
                    <a:lnTo>
                      <a:pt x="1150" y="349"/>
                    </a:lnTo>
                    <a:lnTo>
                      <a:pt x="1146" y="346"/>
                    </a:lnTo>
                    <a:lnTo>
                      <a:pt x="1142" y="346"/>
                    </a:lnTo>
                    <a:lnTo>
                      <a:pt x="1142" y="346"/>
                    </a:lnTo>
                    <a:lnTo>
                      <a:pt x="1135" y="343"/>
                    </a:lnTo>
                    <a:lnTo>
                      <a:pt x="1130" y="338"/>
                    </a:lnTo>
                    <a:lnTo>
                      <a:pt x="1125" y="335"/>
                    </a:lnTo>
                    <a:lnTo>
                      <a:pt x="1119" y="330"/>
                    </a:lnTo>
                    <a:lnTo>
                      <a:pt x="1119" y="330"/>
                    </a:lnTo>
                    <a:lnTo>
                      <a:pt x="1111" y="328"/>
                    </a:lnTo>
                    <a:lnTo>
                      <a:pt x="1098" y="325"/>
                    </a:lnTo>
                    <a:lnTo>
                      <a:pt x="1093" y="323"/>
                    </a:lnTo>
                    <a:lnTo>
                      <a:pt x="1089" y="320"/>
                    </a:lnTo>
                    <a:lnTo>
                      <a:pt x="1087" y="315"/>
                    </a:lnTo>
                    <a:lnTo>
                      <a:pt x="1087" y="312"/>
                    </a:lnTo>
                    <a:lnTo>
                      <a:pt x="1087" y="312"/>
                    </a:lnTo>
                    <a:lnTo>
                      <a:pt x="1087" y="307"/>
                    </a:lnTo>
                    <a:lnTo>
                      <a:pt x="1085" y="303"/>
                    </a:lnTo>
                    <a:lnTo>
                      <a:pt x="1080" y="296"/>
                    </a:lnTo>
                    <a:lnTo>
                      <a:pt x="1074" y="290"/>
                    </a:lnTo>
                    <a:lnTo>
                      <a:pt x="1069" y="286"/>
                    </a:lnTo>
                    <a:lnTo>
                      <a:pt x="1069" y="286"/>
                    </a:lnTo>
                    <a:lnTo>
                      <a:pt x="1063" y="285"/>
                    </a:lnTo>
                    <a:lnTo>
                      <a:pt x="1050" y="286"/>
                    </a:lnTo>
                    <a:lnTo>
                      <a:pt x="1029" y="290"/>
                    </a:lnTo>
                    <a:lnTo>
                      <a:pt x="1029" y="290"/>
                    </a:lnTo>
                    <a:lnTo>
                      <a:pt x="1013" y="294"/>
                    </a:lnTo>
                    <a:lnTo>
                      <a:pt x="1005" y="298"/>
                    </a:lnTo>
                    <a:lnTo>
                      <a:pt x="1000" y="304"/>
                    </a:lnTo>
                    <a:lnTo>
                      <a:pt x="1000" y="304"/>
                    </a:lnTo>
                    <a:lnTo>
                      <a:pt x="995" y="307"/>
                    </a:lnTo>
                    <a:lnTo>
                      <a:pt x="992" y="309"/>
                    </a:lnTo>
                    <a:lnTo>
                      <a:pt x="986" y="309"/>
                    </a:lnTo>
                    <a:lnTo>
                      <a:pt x="981" y="307"/>
                    </a:lnTo>
                    <a:lnTo>
                      <a:pt x="971" y="303"/>
                    </a:lnTo>
                    <a:lnTo>
                      <a:pt x="966" y="303"/>
                    </a:lnTo>
                    <a:lnTo>
                      <a:pt x="963" y="303"/>
                    </a:lnTo>
                    <a:lnTo>
                      <a:pt x="963" y="303"/>
                    </a:lnTo>
                    <a:lnTo>
                      <a:pt x="961" y="303"/>
                    </a:lnTo>
                    <a:lnTo>
                      <a:pt x="961" y="306"/>
                    </a:lnTo>
                    <a:lnTo>
                      <a:pt x="960" y="311"/>
                    </a:lnTo>
                    <a:lnTo>
                      <a:pt x="961" y="317"/>
                    </a:lnTo>
                    <a:lnTo>
                      <a:pt x="960" y="320"/>
                    </a:lnTo>
                    <a:lnTo>
                      <a:pt x="960" y="320"/>
                    </a:lnTo>
                    <a:lnTo>
                      <a:pt x="957" y="325"/>
                    </a:lnTo>
                    <a:lnTo>
                      <a:pt x="953" y="328"/>
                    </a:lnTo>
                    <a:lnTo>
                      <a:pt x="949" y="330"/>
                    </a:lnTo>
                    <a:lnTo>
                      <a:pt x="947" y="335"/>
                    </a:lnTo>
                    <a:lnTo>
                      <a:pt x="947" y="335"/>
                    </a:lnTo>
                    <a:lnTo>
                      <a:pt x="945" y="339"/>
                    </a:lnTo>
                    <a:lnTo>
                      <a:pt x="947" y="344"/>
                    </a:lnTo>
                    <a:lnTo>
                      <a:pt x="949" y="354"/>
                    </a:lnTo>
                    <a:lnTo>
                      <a:pt x="950" y="364"/>
                    </a:lnTo>
                    <a:lnTo>
                      <a:pt x="950" y="367"/>
                    </a:lnTo>
                    <a:lnTo>
                      <a:pt x="949" y="372"/>
                    </a:lnTo>
                    <a:lnTo>
                      <a:pt x="949" y="372"/>
                    </a:lnTo>
                    <a:lnTo>
                      <a:pt x="947" y="375"/>
                    </a:lnTo>
                    <a:lnTo>
                      <a:pt x="944" y="378"/>
                    </a:lnTo>
                    <a:lnTo>
                      <a:pt x="936" y="385"/>
                    </a:lnTo>
                    <a:lnTo>
                      <a:pt x="929" y="389"/>
                    </a:lnTo>
                    <a:lnTo>
                      <a:pt x="926" y="391"/>
                    </a:lnTo>
                    <a:lnTo>
                      <a:pt x="926" y="394"/>
                    </a:lnTo>
                    <a:lnTo>
                      <a:pt x="926" y="394"/>
                    </a:lnTo>
                    <a:lnTo>
                      <a:pt x="925" y="401"/>
                    </a:lnTo>
                    <a:lnTo>
                      <a:pt x="923" y="404"/>
                    </a:lnTo>
                    <a:lnTo>
                      <a:pt x="921" y="405"/>
                    </a:lnTo>
                    <a:lnTo>
                      <a:pt x="921" y="405"/>
                    </a:lnTo>
                    <a:lnTo>
                      <a:pt x="918" y="409"/>
                    </a:lnTo>
                    <a:lnTo>
                      <a:pt x="916" y="410"/>
                    </a:lnTo>
                    <a:lnTo>
                      <a:pt x="916" y="417"/>
                    </a:lnTo>
                    <a:lnTo>
                      <a:pt x="918" y="423"/>
                    </a:lnTo>
                    <a:lnTo>
                      <a:pt x="916" y="425"/>
                    </a:lnTo>
                    <a:lnTo>
                      <a:pt x="915" y="428"/>
                    </a:lnTo>
                    <a:lnTo>
                      <a:pt x="915" y="428"/>
                    </a:lnTo>
                    <a:lnTo>
                      <a:pt x="910" y="433"/>
                    </a:lnTo>
                    <a:lnTo>
                      <a:pt x="907" y="439"/>
                    </a:lnTo>
                    <a:lnTo>
                      <a:pt x="905" y="444"/>
                    </a:lnTo>
                    <a:lnTo>
                      <a:pt x="905" y="450"/>
                    </a:lnTo>
                    <a:lnTo>
                      <a:pt x="905" y="462"/>
                    </a:lnTo>
                    <a:lnTo>
                      <a:pt x="908" y="473"/>
                    </a:lnTo>
                    <a:lnTo>
                      <a:pt x="916" y="495"/>
                    </a:lnTo>
                    <a:lnTo>
                      <a:pt x="920" y="508"/>
                    </a:lnTo>
                    <a:lnTo>
                      <a:pt x="918" y="520"/>
                    </a:lnTo>
                    <a:lnTo>
                      <a:pt x="918" y="520"/>
                    </a:lnTo>
                    <a:lnTo>
                      <a:pt x="916" y="531"/>
                    </a:lnTo>
                    <a:lnTo>
                      <a:pt x="915" y="541"/>
                    </a:lnTo>
                    <a:lnTo>
                      <a:pt x="916" y="549"/>
                    </a:lnTo>
                    <a:lnTo>
                      <a:pt x="920" y="558"/>
                    </a:lnTo>
                    <a:lnTo>
                      <a:pt x="920" y="558"/>
                    </a:lnTo>
                    <a:lnTo>
                      <a:pt x="921" y="565"/>
                    </a:lnTo>
                    <a:lnTo>
                      <a:pt x="923" y="574"/>
                    </a:lnTo>
                    <a:lnTo>
                      <a:pt x="925" y="579"/>
                    </a:lnTo>
                    <a:lnTo>
                      <a:pt x="928" y="581"/>
                    </a:lnTo>
                    <a:lnTo>
                      <a:pt x="931" y="582"/>
                    </a:lnTo>
                    <a:lnTo>
                      <a:pt x="936" y="579"/>
                    </a:lnTo>
                    <a:lnTo>
                      <a:pt x="936" y="579"/>
                    </a:lnTo>
                    <a:lnTo>
                      <a:pt x="937" y="586"/>
                    </a:lnTo>
                    <a:lnTo>
                      <a:pt x="941" y="590"/>
                    </a:lnTo>
                    <a:lnTo>
                      <a:pt x="949" y="598"/>
                    </a:lnTo>
                    <a:lnTo>
                      <a:pt x="957" y="605"/>
                    </a:lnTo>
                    <a:lnTo>
                      <a:pt x="960" y="610"/>
                    </a:lnTo>
                    <a:lnTo>
                      <a:pt x="963" y="616"/>
                    </a:lnTo>
                    <a:lnTo>
                      <a:pt x="963" y="616"/>
                    </a:lnTo>
                    <a:lnTo>
                      <a:pt x="965" y="623"/>
                    </a:lnTo>
                    <a:lnTo>
                      <a:pt x="968" y="627"/>
                    </a:lnTo>
                    <a:lnTo>
                      <a:pt x="978" y="637"/>
                    </a:lnTo>
                    <a:lnTo>
                      <a:pt x="1000" y="655"/>
                    </a:lnTo>
                    <a:lnTo>
                      <a:pt x="1000" y="655"/>
                    </a:lnTo>
                    <a:lnTo>
                      <a:pt x="1008" y="661"/>
                    </a:lnTo>
                    <a:lnTo>
                      <a:pt x="1018" y="668"/>
                    </a:lnTo>
                    <a:lnTo>
                      <a:pt x="1018" y="668"/>
                    </a:lnTo>
                    <a:lnTo>
                      <a:pt x="1023" y="669"/>
                    </a:lnTo>
                    <a:lnTo>
                      <a:pt x="1026" y="669"/>
                    </a:lnTo>
                    <a:lnTo>
                      <a:pt x="1034" y="668"/>
                    </a:lnTo>
                    <a:lnTo>
                      <a:pt x="1040" y="664"/>
                    </a:lnTo>
                    <a:lnTo>
                      <a:pt x="1048" y="661"/>
                    </a:lnTo>
                    <a:lnTo>
                      <a:pt x="1048" y="661"/>
                    </a:lnTo>
                    <a:lnTo>
                      <a:pt x="1056" y="660"/>
                    </a:lnTo>
                    <a:lnTo>
                      <a:pt x="1064" y="660"/>
                    </a:lnTo>
                    <a:lnTo>
                      <a:pt x="1072" y="661"/>
                    </a:lnTo>
                    <a:lnTo>
                      <a:pt x="1079" y="664"/>
                    </a:lnTo>
                    <a:lnTo>
                      <a:pt x="1079" y="664"/>
                    </a:lnTo>
                    <a:lnTo>
                      <a:pt x="1084" y="664"/>
                    </a:lnTo>
                    <a:lnTo>
                      <a:pt x="1090" y="661"/>
                    </a:lnTo>
                    <a:lnTo>
                      <a:pt x="1106" y="653"/>
                    </a:lnTo>
                    <a:lnTo>
                      <a:pt x="1125" y="645"/>
                    </a:lnTo>
                    <a:lnTo>
                      <a:pt x="1132" y="642"/>
                    </a:lnTo>
                    <a:lnTo>
                      <a:pt x="1138" y="643"/>
                    </a:lnTo>
                    <a:lnTo>
                      <a:pt x="1138" y="643"/>
                    </a:lnTo>
                    <a:lnTo>
                      <a:pt x="1143" y="647"/>
                    </a:lnTo>
                    <a:lnTo>
                      <a:pt x="1146" y="653"/>
                    </a:lnTo>
                    <a:lnTo>
                      <a:pt x="1150" y="664"/>
                    </a:lnTo>
                    <a:lnTo>
                      <a:pt x="1150" y="664"/>
                    </a:lnTo>
                    <a:lnTo>
                      <a:pt x="1153" y="668"/>
                    </a:lnTo>
                    <a:lnTo>
                      <a:pt x="1154" y="668"/>
                    </a:lnTo>
                    <a:lnTo>
                      <a:pt x="1161" y="668"/>
                    </a:lnTo>
                    <a:lnTo>
                      <a:pt x="1169" y="664"/>
                    </a:lnTo>
                    <a:lnTo>
                      <a:pt x="1172" y="664"/>
                    </a:lnTo>
                    <a:lnTo>
                      <a:pt x="1175" y="664"/>
                    </a:lnTo>
                    <a:lnTo>
                      <a:pt x="1175" y="664"/>
                    </a:lnTo>
                    <a:lnTo>
                      <a:pt x="1179" y="669"/>
                    </a:lnTo>
                    <a:lnTo>
                      <a:pt x="1183" y="676"/>
                    </a:lnTo>
                    <a:lnTo>
                      <a:pt x="1185" y="685"/>
                    </a:lnTo>
                    <a:lnTo>
                      <a:pt x="1187" y="697"/>
                    </a:lnTo>
                    <a:lnTo>
                      <a:pt x="1187" y="706"/>
                    </a:lnTo>
                    <a:lnTo>
                      <a:pt x="1187" y="716"/>
                    </a:lnTo>
                    <a:lnTo>
                      <a:pt x="1185" y="724"/>
                    </a:lnTo>
                    <a:lnTo>
                      <a:pt x="1180" y="729"/>
                    </a:lnTo>
                    <a:lnTo>
                      <a:pt x="1180" y="729"/>
                    </a:lnTo>
                    <a:lnTo>
                      <a:pt x="1179" y="732"/>
                    </a:lnTo>
                    <a:lnTo>
                      <a:pt x="1179" y="737"/>
                    </a:lnTo>
                    <a:lnTo>
                      <a:pt x="1183" y="750"/>
                    </a:lnTo>
                    <a:lnTo>
                      <a:pt x="1195" y="769"/>
                    </a:lnTo>
                    <a:lnTo>
                      <a:pt x="1195" y="769"/>
                    </a:lnTo>
                    <a:lnTo>
                      <a:pt x="1199" y="782"/>
                    </a:lnTo>
                    <a:lnTo>
                      <a:pt x="1204" y="798"/>
                    </a:lnTo>
                    <a:lnTo>
                      <a:pt x="1207" y="812"/>
                    </a:lnTo>
                    <a:lnTo>
                      <a:pt x="1207" y="827"/>
                    </a:lnTo>
                    <a:lnTo>
                      <a:pt x="1207" y="827"/>
                    </a:lnTo>
                    <a:lnTo>
                      <a:pt x="1206" y="840"/>
                    </a:lnTo>
                    <a:lnTo>
                      <a:pt x="1206" y="852"/>
                    </a:lnTo>
                    <a:lnTo>
                      <a:pt x="1204" y="864"/>
                    </a:lnTo>
                    <a:lnTo>
                      <a:pt x="1203" y="870"/>
                    </a:lnTo>
                    <a:lnTo>
                      <a:pt x="1201" y="875"/>
                    </a:lnTo>
                    <a:lnTo>
                      <a:pt x="1201" y="875"/>
                    </a:lnTo>
                    <a:lnTo>
                      <a:pt x="1191" y="894"/>
                    </a:lnTo>
                    <a:lnTo>
                      <a:pt x="1182" y="914"/>
                    </a:lnTo>
                    <a:lnTo>
                      <a:pt x="1182" y="914"/>
                    </a:lnTo>
                    <a:lnTo>
                      <a:pt x="1177" y="928"/>
                    </a:lnTo>
                    <a:lnTo>
                      <a:pt x="1175" y="941"/>
                    </a:lnTo>
                    <a:lnTo>
                      <a:pt x="1174" y="955"/>
                    </a:lnTo>
                    <a:lnTo>
                      <a:pt x="1174" y="970"/>
                    </a:lnTo>
                    <a:lnTo>
                      <a:pt x="1174" y="997"/>
                    </a:lnTo>
                    <a:lnTo>
                      <a:pt x="1171" y="1012"/>
                    </a:lnTo>
                    <a:lnTo>
                      <a:pt x="1167" y="1026"/>
                    </a:lnTo>
                    <a:lnTo>
                      <a:pt x="1167" y="1026"/>
                    </a:lnTo>
                    <a:lnTo>
                      <a:pt x="1162" y="1041"/>
                    </a:lnTo>
                    <a:lnTo>
                      <a:pt x="1159" y="1055"/>
                    </a:lnTo>
                    <a:lnTo>
                      <a:pt x="1158" y="1070"/>
                    </a:lnTo>
                    <a:lnTo>
                      <a:pt x="1156" y="1084"/>
                    </a:lnTo>
                    <a:lnTo>
                      <a:pt x="1156" y="1084"/>
                    </a:lnTo>
                    <a:lnTo>
                      <a:pt x="1151" y="1095"/>
                    </a:lnTo>
                    <a:lnTo>
                      <a:pt x="1146" y="1107"/>
                    </a:lnTo>
                    <a:lnTo>
                      <a:pt x="1142" y="1118"/>
                    </a:lnTo>
                    <a:lnTo>
                      <a:pt x="1142" y="1124"/>
                    </a:lnTo>
                    <a:lnTo>
                      <a:pt x="1143" y="1129"/>
                    </a:lnTo>
                    <a:lnTo>
                      <a:pt x="1143" y="1129"/>
                    </a:lnTo>
                    <a:lnTo>
                      <a:pt x="1151" y="1124"/>
                    </a:lnTo>
                    <a:lnTo>
                      <a:pt x="1159" y="1121"/>
                    </a:lnTo>
                    <a:lnTo>
                      <a:pt x="1169" y="1119"/>
                    </a:lnTo>
                    <a:lnTo>
                      <a:pt x="1177" y="1116"/>
                    </a:lnTo>
                    <a:lnTo>
                      <a:pt x="1177" y="1116"/>
                    </a:lnTo>
                    <a:lnTo>
                      <a:pt x="1183" y="1111"/>
                    </a:lnTo>
                    <a:lnTo>
                      <a:pt x="1191" y="1107"/>
                    </a:lnTo>
                    <a:lnTo>
                      <a:pt x="1203" y="1092"/>
                    </a:lnTo>
                    <a:lnTo>
                      <a:pt x="1212" y="1078"/>
                    </a:lnTo>
                    <a:lnTo>
                      <a:pt x="1224" y="1065"/>
                    </a:lnTo>
                    <a:lnTo>
                      <a:pt x="1224" y="1065"/>
                    </a:lnTo>
                    <a:lnTo>
                      <a:pt x="1230" y="1058"/>
                    </a:lnTo>
                    <a:lnTo>
                      <a:pt x="1235" y="1050"/>
                    </a:lnTo>
                    <a:lnTo>
                      <a:pt x="1241" y="1034"/>
                    </a:lnTo>
                    <a:lnTo>
                      <a:pt x="1241" y="1034"/>
                    </a:lnTo>
                    <a:lnTo>
                      <a:pt x="1246" y="1028"/>
                    </a:lnTo>
                    <a:lnTo>
                      <a:pt x="1251" y="1021"/>
                    </a:lnTo>
                    <a:lnTo>
                      <a:pt x="1256" y="1015"/>
                    </a:lnTo>
                    <a:lnTo>
                      <a:pt x="1261" y="1007"/>
                    </a:lnTo>
                    <a:lnTo>
                      <a:pt x="1261" y="1007"/>
                    </a:lnTo>
                    <a:lnTo>
                      <a:pt x="1293" y="933"/>
                    </a:lnTo>
                    <a:lnTo>
                      <a:pt x="1293" y="933"/>
                    </a:lnTo>
                    <a:lnTo>
                      <a:pt x="1299" y="912"/>
                    </a:lnTo>
                    <a:lnTo>
                      <a:pt x="1306" y="891"/>
                    </a:lnTo>
                    <a:lnTo>
                      <a:pt x="1310" y="872"/>
                    </a:lnTo>
                    <a:lnTo>
                      <a:pt x="1315" y="851"/>
                    </a:lnTo>
                    <a:lnTo>
                      <a:pt x="1322" y="811"/>
                    </a:lnTo>
                    <a:lnTo>
                      <a:pt x="1326" y="767"/>
                    </a:lnTo>
                    <a:lnTo>
                      <a:pt x="1326" y="767"/>
                    </a:lnTo>
                    <a:lnTo>
                      <a:pt x="1331" y="722"/>
                    </a:lnTo>
                    <a:lnTo>
                      <a:pt x="1333" y="677"/>
                    </a:lnTo>
                    <a:lnTo>
                      <a:pt x="1331" y="653"/>
                    </a:lnTo>
                    <a:lnTo>
                      <a:pt x="1330" y="631"/>
                    </a:lnTo>
                    <a:lnTo>
                      <a:pt x="1328" y="608"/>
                    </a:lnTo>
                    <a:lnTo>
                      <a:pt x="1323" y="586"/>
                    </a:lnTo>
                    <a:lnTo>
                      <a:pt x="1323" y="586"/>
                    </a:lnTo>
                    <a:close/>
                    <a:moveTo>
                      <a:pt x="1269" y="442"/>
                    </a:moveTo>
                    <a:lnTo>
                      <a:pt x="1269" y="442"/>
                    </a:lnTo>
                    <a:lnTo>
                      <a:pt x="1248" y="407"/>
                    </a:lnTo>
                    <a:lnTo>
                      <a:pt x="1236" y="386"/>
                    </a:lnTo>
                    <a:lnTo>
                      <a:pt x="1233" y="380"/>
                    </a:lnTo>
                    <a:lnTo>
                      <a:pt x="1233" y="376"/>
                    </a:lnTo>
                    <a:lnTo>
                      <a:pt x="1233" y="376"/>
                    </a:lnTo>
                    <a:lnTo>
                      <a:pt x="1235" y="376"/>
                    </a:lnTo>
                    <a:lnTo>
                      <a:pt x="1238" y="381"/>
                    </a:lnTo>
                    <a:lnTo>
                      <a:pt x="1248" y="397"/>
                    </a:lnTo>
                    <a:lnTo>
                      <a:pt x="1262" y="420"/>
                    </a:lnTo>
                    <a:lnTo>
                      <a:pt x="1277" y="449"/>
                    </a:lnTo>
                    <a:lnTo>
                      <a:pt x="1291" y="478"/>
                    </a:lnTo>
                    <a:lnTo>
                      <a:pt x="1302" y="505"/>
                    </a:lnTo>
                    <a:lnTo>
                      <a:pt x="1310" y="526"/>
                    </a:lnTo>
                    <a:lnTo>
                      <a:pt x="1312" y="534"/>
                    </a:lnTo>
                    <a:lnTo>
                      <a:pt x="1310" y="541"/>
                    </a:lnTo>
                    <a:lnTo>
                      <a:pt x="1310" y="541"/>
                    </a:lnTo>
                    <a:lnTo>
                      <a:pt x="1291" y="491"/>
                    </a:lnTo>
                    <a:lnTo>
                      <a:pt x="1269" y="442"/>
                    </a:lnTo>
                    <a:lnTo>
                      <a:pt x="1269" y="442"/>
                    </a:lnTo>
                    <a:lnTo>
                      <a:pt x="1270" y="444"/>
                    </a:lnTo>
                    <a:lnTo>
                      <a:pt x="1269" y="442"/>
                    </a:lnTo>
                    <a:lnTo>
                      <a:pt x="1269" y="442"/>
                    </a:lnTo>
                    <a:close/>
                    <a:moveTo>
                      <a:pt x="1304" y="700"/>
                    </a:moveTo>
                    <a:lnTo>
                      <a:pt x="1304" y="700"/>
                    </a:lnTo>
                    <a:lnTo>
                      <a:pt x="1304" y="697"/>
                    </a:lnTo>
                    <a:lnTo>
                      <a:pt x="1304" y="693"/>
                    </a:lnTo>
                    <a:lnTo>
                      <a:pt x="1306" y="687"/>
                    </a:lnTo>
                    <a:lnTo>
                      <a:pt x="1306" y="687"/>
                    </a:lnTo>
                    <a:lnTo>
                      <a:pt x="1307" y="690"/>
                    </a:lnTo>
                    <a:lnTo>
                      <a:pt x="1306" y="693"/>
                    </a:lnTo>
                    <a:lnTo>
                      <a:pt x="1304" y="700"/>
                    </a:lnTo>
                    <a:lnTo>
                      <a:pt x="1304" y="700"/>
                    </a:lnTo>
                    <a:close/>
                    <a:moveTo>
                      <a:pt x="1301" y="722"/>
                    </a:moveTo>
                    <a:lnTo>
                      <a:pt x="1301" y="722"/>
                    </a:lnTo>
                    <a:lnTo>
                      <a:pt x="1301" y="719"/>
                    </a:lnTo>
                    <a:lnTo>
                      <a:pt x="1302" y="716"/>
                    </a:lnTo>
                    <a:lnTo>
                      <a:pt x="1302" y="716"/>
                    </a:lnTo>
                    <a:lnTo>
                      <a:pt x="1302" y="719"/>
                    </a:lnTo>
                    <a:lnTo>
                      <a:pt x="1301" y="722"/>
                    </a:lnTo>
                    <a:lnTo>
                      <a:pt x="1301" y="722"/>
                    </a:lnTo>
                    <a:close/>
                    <a:moveTo>
                      <a:pt x="1286" y="909"/>
                    </a:moveTo>
                    <a:lnTo>
                      <a:pt x="1286" y="909"/>
                    </a:lnTo>
                    <a:lnTo>
                      <a:pt x="1281" y="910"/>
                    </a:lnTo>
                    <a:lnTo>
                      <a:pt x="1281" y="910"/>
                    </a:lnTo>
                    <a:lnTo>
                      <a:pt x="1281" y="910"/>
                    </a:lnTo>
                    <a:lnTo>
                      <a:pt x="1283" y="909"/>
                    </a:lnTo>
                    <a:lnTo>
                      <a:pt x="1288" y="907"/>
                    </a:lnTo>
                    <a:lnTo>
                      <a:pt x="1288" y="907"/>
                    </a:lnTo>
                    <a:lnTo>
                      <a:pt x="1286" y="909"/>
                    </a:lnTo>
                    <a:lnTo>
                      <a:pt x="1286" y="909"/>
                    </a:lnTo>
                    <a:lnTo>
                      <a:pt x="1286" y="909"/>
                    </a:lnTo>
                    <a:lnTo>
                      <a:pt x="1286" y="909"/>
                    </a:lnTo>
                    <a:lnTo>
                      <a:pt x="1286" y="909"/>
                    </a:lnTo>
                    <a:close/>
                    <a:moveTo>
                      <a:pt x="1288" y="833"/>
                    </a:moveTo>
                    <a:lnTo>
                      <a:pt x="1288" y="833"/>
                    </a:lnTo>
                    <a:lnTo>
                      <a:pt x="1289" y="828"/>
                    </a:lnTo>
                    <a:lnTo>
                      <a:pt x="1289" y="827"/>
                    </a:lnTo>
                    <a:lnTo>
                      <a:pt x="1296" y="822"/>
                    </a:lnTo>
                    <a:lnTo>
                      <a:pt x="1296" y="822"/>
                    </a:lnTo>
                    <a:lnTo>
                      <a:pt x="1294" y="825"/>
                    </a:lnTo>
                    <a:lnTo>
                      <a:pt x="1293" y="827"/>
                    </a:lnTo>
                    <a:lnTo>
                      <a:pt x="1289" y="830"/>
                    </a:lnTo>
                    <a:lnTo>
                      <a:pt x="1288" y="833"/>
                    </a:lnTo>
                    <a:lnTo>
                      <a:pt x="1288" y="833"/>
                    </a:lnTo>
                    <a:close/>
                    <a:moveTo>
                      <a:pt x="1296" y="798"/>
                    </a:moveTo>
                    <a:lnTo>
                      <a:pt x="1296" y="798"/>
                    </a:lnTo>
                    <a:lnTo>
                      <a:pt x="1296" y="779"/>
                    </a:lnTo>
                    <a:lnTo>
                      <a:pt x="1298" y="767"/>
                    </a:lnTo>
                    <a:lnTo>
                      <a:pt x="1299" y="758"/>
                    </a:lnTo>
                    <a:lnTo>
                      <a:pt x="1299" y="758"/>
                    </a:lnTo>
                    <a:lnTo>
                      <a:pt x="1299" y="790"/>
                    </a:lnTo>
                    <a:lnTo>
                      <a:pt x="1299" y="824"/>
                    </a:lnTo>
                    <a:lnTo>
                      <a:pt x="1299" y="824"/>
                    </a:lnTo>
                    <a:lnTo>
                      <a:pt x="1298" y="817"/>
                    </a:lnTo>
                    <a:lnTo>
                      <a:pt x="1298" y="811"/>
                    </a:lnTo>
                    <a:lnTo>
                      <a:pt x="1296" y="798"/>
                    </a:lnTo>
                    <a:lnTo>
                      <a:pt x="1296" y="798"/>
                    </a:lnTo>
                    <a:lnTo>
                      <a:pt x="1296" y="798"/>
                    </a:lnTo>
                    <a:lnTo>
                      <a:pt x="1296" y="798"/>
                    </a:lnTo>
                    <a:lnTo>
                      <a:pt x="1296" y="798"/>
                    </a:lnTo>
                    <a:close/>
                    <a:moveTo>
                      <a:pt x="1307" y="838"/>
                    </a:moveTo>
                    <a:lnTo>
                      <a:pt x="1307" y="838"/>
                    </a:lnTo>
                    <a:lnTo>
                      <a:pt x="1306" y="865"/>
                    </a:lnTo>
                    <a:lnTo>
                      <a:pt x="1302" y="880"/>
                    </a:lnTo>
                    <a:lnTo>
                      <a:pt x="1301" y="886"/>
                    </a:lnTo>
                    <a:lnTo>
                      <a:pt x="1298" y="891"/>
                    </a:lnTo>
                    <a:lnTo>
                      <a:pt x="1298" y="891"/>
                    </a:lnTo>
                    <a:lnTo>
                      <a:pt x="1299" y="877"/>
                    </a:lnTo>
                    <a:lnTo>
                      <a:pt x="1302" y="862"/>
                    </a:lnTo>
                    <a:lnTo>
                      <a:pt x="1306" y="848"/>
                    </a:lnTo>
                    <a:lnTo>
                      <a:pt x="1307" y="833"/>
                    </a:lnTo>
                    <a:lnTo>
                      <a:pt x="1307" y="833"/>
                    </a:lnTo>
                    <a:lnTo>
                      <a:pt x="1307" y="836"/>
                    </a:lnTo>
                    <a:lnTo>
                      <a:pt x="1307" y="838"/>
                    </a:lnTo>
                    <a:lnTo>
                      <a:pt x="1307" y="838"/>
                    </a:lnTo>
                    <a:lnTo>
                      <a:pt x="1307" y="838"/>
                    </a:lnTo>
                    <a:lnTo>
                      <a:pt x="1307" y="838"/>
                    </a:lnTo>
                    <a:lnTo>
                      <a:pt x="1307" y="838"/>
                    </a:lnTo>
                    <a:lnTo>
                      <a:pt x="1307" y="838"/>
                    </a:lnTo>
                    <a:lnTo>
                      <a:pt x="1307" y="838"/>
                    </a:lnTo>
                    <a:close/>
                    <a:moveTo>
                      <a:pt x="1317" y="721"/>
                    </a:moveTo>
                    <a:lnTo>
                      <a:pt x="1317" y="721"/>
                    </a:lnTo>
                    <a:lnTo>
                      <a:pt x="1314" y="735"/>
                    </a:lnTo>
                    <a:lnTo>
                      <a:pt x="1312" y="742"/>
                    </a:lnTo>
                    <a:lnTo>
                      <a:pt x="1309" y="746"/>
                    </a:lnTo>
                    <a:lnTo>
                      <a:pt x="1309" y="746"/>
                    </a:lnTo>
                    <a:lnTo>
                      <a:pt x="1307" y="727"/>
                    </a:lnTo>
                    <a:lnTo>
                      <a:pt x="1310" y="717"/>
                    </a:lnTo>
                    <a:lnTo>
                      <a:pt x="1312" y="713"/>
                    </a:lnTo>
                    <a:lnTo>
                      <a:pt x="1315" y="711"/>
                    </a:lnTo>
                    <a:lnTo>
                      <a:pt x="1315" y="711"/>
                    </a:lnTo>
                    <a:lnTo>
                      <a:pt x="1317" y="716"/>
                    </a:lnTo>
                    <a:lnTo>
                      <a:pt x="1317" y="721"/>
                    </a:lnTo>
                    <a:lnTo>
                      <a:pt x="1317" y="721"/>
                    </a:lnTo>
                    <a:lnTo>
                      <a:pt x="1317" y="721"/>
                    </a:lnTo>
                    <a:lnTo>
                      <a:pt x="1317" y="721"/>
                    </a:lnTo>
                    <a:lnTo>
                      <a:pt x="1317" y="721"/>
                    </a:lnTo>
                    <a:close/>
                    <a:moveTo>
                      <a:pt x="863" y="1390"/>
                    </a:moveTo>
                    <a:lnTo>
                      <a:pt x="863" y="1390"/>
                    </a:lnTo>
                    <a:lnTo>
                      <a:pt x="851" y="1396"/>
                    </a:lnTo>
                    <a:lnTo>
                      <a:pt x="818" y="1406"/>
                    </a:lnTo>
                    <a:lnTo>
                      <a:pt x="764" y="1420"/>
                    </a:lnTo>
                    <a:lnTo>
                      <a:pt x="764" y="1420"/>
                    </a:lnTo>
                    <a:lnTo>
                      <a:pt x="735" y="1425"/>
                    </a:lnTo>
                    <a:lnTo>
                      <a:pt x="706" y="1430"/>
                    </a:lnTo>
                    <a:lnTo>
                      <a:pt x="677" y="1433"/>
                    </a:lnTo>
                    <a:lnTo>
                      <a:pt x="648" y="1435"/>
                    </a:lnTo>
                    <a:lnTo>
                      <a:pt x="648" y="1435"/>
                    </a:lnTo>
                    <a:lnTo>
                      <a:pt x="621" y="1436"/>
                    </a:lnTo>
                    <a:lnTo>
                      <a:pt x="592" y="1436"/>
                    </a:lnTo>
                    <a:lnTo>
                      <a:pt x="564" y="1435"/>
                    </a:lnTo>
                    <a:lnTo>
                      <a:pt x="535" y="1431"/>
                    </a:lnTo>
                    <a:lnTo>
                      <a:pt x="508" y="1428"/>
                    </a:lnTo>
                    <a:lnTo>
                      <a:pt x="481" y="1423"/>
                    </a:lnTo>
                    <a:lnTo>
                      <a:pt x="452" y="1419"/>
                    </a:lnTo>
                    <a:lnTo>
                      <a:pt x="426" y="1411"/>
                    </a:lnTo>
                    <a:lnTo>
                      <a:pt x="426" y="1411"/>
                    </a:lnTo>
                    <a:lnTo>
                      <a:pt x="441" y="1414"/>
                    </a:lnTo>
                    <a:lnTo>
                      <a:pt x="449" y="1415"/>
                    </a:lnTo>
                    <a:lnTo>
                      <a:pt x="455" y="1415"/>
                    </a:lnTo>
                    <a:lnTo>
                      <a:pt x="455" y="1415"/>
                    </a:lnTo>
                    <a:lnTo>
                      <a:pt x="449" y="1412"/>
                    </a:lnTo>
                    <a:lnTo>
                      <a:pt x="441" y="1411"/>
                    </a:lnTo>
                    <a:lnTo>
                      <a:pt x="434" y="1407"/>
                    </a:lnTo>
                    <a:lnTo>
                      <a:pt x="428" y="1404"/>
                    </a:lnTo>
                    <a:lnTo>
                      <a:pt x="428" y="1404"/>
                    </a:lnTo>
                    <a:lnTo>
                      <a:pt x="449" y="1407"/>
                    </a:lnTo>
                    <a:lnTo>
                      <a:pt x="471" y="1407"/>
                    </a:lnTo>
                    <a:lnTo>
                      <a:pt x="492" y="1409"/>
                    </a:lnTo>
                    <a:lnTo>
                      <a:pt x="513" y="1411"/>
                    </a:lnTo>
                    <a:lnTo>
                      <a:pt x="513" y="1411"/>
                    </a:lnTo>
                    <a:lnTo>
                      <a:pt x="506" y="1407"/>
                    </a:lnTo>
                    <a:lnTo>
                      <a:pt x="498" y="1404"/>
                    </a:lnTo>
                    <a:lnTo>
                      <a:pt x="489" y="1401"/>
                    </a:lnTo>
                    <a:lnTo>
                      <a:pt x="486" y="1398"/>
                    </a:lnTo>
                    <a:lnTo>
                      <a:pt x="486" y="1398"/>
                    </a:lnTo>
                    <a:lnTo>
                      <a:pt x="508" y="1396"/>
                    </a:lnTo>
                    <a:lnTo>
                      <a:pt x="508" y="1396"/>
                    </a:lnTo>
                    <a:lnTo>
                      <a:pt x="510" y="1394"/>
                    </a:lnTo>
                    <a:lnTo>
                      <a:pt x="510" y="1393"/>
                    </a:lnTo>
                    <a:lnTo>
                      <a:pt x="505" y="1390"/>
                    </a:lnTo>
                    <a:lnTo>
                      <a:pt x="498" y="1388"/>
                    </a:lnTo>
                    <a:lnTo>
                      <a:pt x="497" y="1386"/>
                    </a:lnTo>
                    <a:lnTo>
                      <a:pt x="497" y="1385"/>
                    </a:lnTo>
                    <a:lnTo>
                      <a:pt x="497" y="1385"/>
                    </a:lnTo>
                    <a:lnTo>
                      <a:pt x="500" y="1385"/>
                    </a:lnTo>
                    <a:lnTo>
                      <a:pt x="503" y="1385"/>
                    </a:lnTo>
                    <a:lnTo>
                      <a:pt x="505" y="1383"/>
                    </a:lnTo>
                    <a:lnTo>
                      <a:pt x="505" y="1383"/>
                    </a:lnTo>
                    <a:lnTo>
                      <a:pt x="506" y="1380"/>
                    </a:lnTo>
                    <a:lnTo>
                      <a:pt x="506" y="1377"/>
                    </a:lnTo>
                    <a:lnTo>
                      <a:pt x="506" y="1375"/>
                    </a:lnTo>
                    <a:lnTo>
                      <a:pt x="506" y="1374"/>
                    </a:lnTo>
                    <a:lnTo>
                      <a:pt x="506" y="1374"/>
                    </a:lnTo>
                    <a:lnTo>
                      <a:pt x="513" y="1372"/>
                    </a:lnTo>
                    <a:lnTo>
                      <a:pt x="526" y="1369"/>
                    </a:lnTo>
                    <a:lnTo>
                      <a:pt x="540" y="1367"/>
                    </a:lnTo>
                    <a:lnTo>
                      <a:pt x="548" y="1367"/>
                    </a:lnTo>
                    <a:lnTo>
                      <a:pt x="548" y="1367"/>
                    </a:lnTo>
                    <a:lnTo>
                      <a:pt x="545" y="1369"/>
                    </a:lnTo>
                    <a:lnTo>
                      <a:pt x="542" y="1369"/>
                    </a:lnTo>
                    <a:lnTo>
                      <a:pt x="540" y="1370"/>
                    </a:lnTo>
                    <a:lnTo>
                      <a:pt x="540" y="1374"/>
                    </a:lnTo>
                    <a:lnTo>
                      <a:pt x="540" y="1374"/>
                    </a:lnTo>
                    <a:lnTo>
                      <a:pt x="532" y="1374"/>
                    </a:lnTo>
                    <a:lnTo>
                      <a:pt x="527" y="1375"/>
                    </a:lnTo>
                    <a:lnTo>
                      <a:pt x="524" y="1378"/>
                    </a:lnTo>
                    <a:lnTo>
                      <a:pt x="524" y="1378"/>
                    </a:lnTo>
                    <a:lnTo>
                      <a:pt x="531" y="1385"/>
                    </a:lnTo>
                    <a:lnTo>
                      <a:pt x="537" y="1394"/>
                    </a:lnTo>
                    <a:lnTo>
                      <a:pt x="537" y="1394"/>
                    </a:lnTo>
                    <a:lnTo>
                      <a:pt x="542" y="1399"/>
                    </a:lnTo>
                    <a:lnTo>
                      <a:pt x="548" y="1402"/>
                    </a:lnTo>
                    <a:lnTo>
                      <a:pt x="555" y="1407"/>
                    </a:lnTo>
                    <a:lnTo>
                      <a:pt x="556" y="1411"/>
                    </a:lnTo>
                    <a:lnTo>
                      <a:pt x="558" y="1412"/>
                    </a:lnTo>
                    <a:lnTo>
                      <a:pt x="558" y="1412"/>
                    </a:lnTo>
                    <a:lnTo>
                      <a:pt x="558" y="1415"/>
                    </a:lnTo>
                    <a:lnTo>
                      <a:pt x="561" y="1417"/>
                    </a:lnTo>
                    <a:lnTo>
                      <a:pt x="569" y="1420"/>
                    </a:lnTo>
                    <a:lnTo>
                      <a:pt x="580" y="1422"/>
                    </a:lnTo>
                    <a:lnTo>
                      <a:pt x="595" y="1423"/>
                    </a:lnTo>
                    <a:lnTo>
                      <a:pt x="622" y="1423"/>
                    </a:lnTo>
                    <a:lnTo>
                      <a:pt x="638" y="1423"/>
                    </a:lnTo>
                    <a:lnTo>
                      <a:pt x="638" y="1423"/>
                    </a:lnTo>
                    <a:lnTo>
                      <a:pt x="658" y="1420"/>
                    </a:lnTo>
                    <a:lnTo>
                      <a:pt x="675" y="1415"/>
                    </a:lnTo>
                    <a:lnTo>
                      <a:pt x="695" y="1411"/>
                    </a:lnTo>
                    <a:lnTo>
                      <a:pt x="712" y="1407"/>
                    </a:lnTo>
                    <a:lnTo>
                      <a:pt x="712" y="1407"/>
                    </a:lnTo>
                    <a:lnTo>
                      <a:pt x="735" y="1402"/>
                    </a:lnTo>
                    <a:lnTo>
                      <a:pt x="757" y="1398"/>
                    </a:lnTo>
                    <a:lnTo>
                      <a:pt x="757" y="1398"/>
                    </a:lnTo>
                    <a:lnTo>
                      <a:pt x="777" y="1394"/>
                    </a:lnTo>
                    <a:lnTo>
                      <a:pt x="786" y="1391"/>
                    </a:lnTo>
                    <a:lnTo>
                      <a:pt x="794" y="1391"/>
                    </a:lnTo>
                    <a:lnTo>
                      <a:pt x="794" y="1391"/>
                    </a:lnTo>
                    <a:lnTo>
                      <a:pt x="794" y="1393"/>
                    </a:lnTo>
                    <a:lnTo>
                      <a:pt x="797" y="1394"/>
                    </a:lnTo>
                    <a:lnTo>
                      <a:pt x="804" y="1396"/>
                    </a:lnTo>
                    <a:lnTo>
                      <a:pt x="814" y="1396"/>
                    </a:lnTo>
                    <a:lnTo>
                      <a:pt x="825" y="1394"/>
                    </a:lnTo>
                    <a:lnTo>
                      <a:pt x="849" y="1391"/>
                    </a:lnTo>
                    <a:lnTo>
                      <a:pt x="857" y="1390"/>
                    </a:lnTo>
                    <a:lnTo>
                      <a:pt x="863" y="1390"/>
                    </a:lnTo>
                    <a:lnTo>
                      <a:pt x="863" y="1390"/>
                    </a:lnTo>
                    <a:lnTo>
                      <a:pt x="863" y="1390"/>
                    </a:lnTo>
                    <a:lnTo>
                      <a:pt x="863" y="1390"/>
                    </a:lnTo>
                    <a:lnTo>
                      <a:pt x="863" y="1390"/>
                    </a:lnTo>
                    <a:close/>
                    <a:moveTo>
                      <a:pt x="1280" y="992"/>
                    </a:moveTo>
                    <a:lnTo>
                      <a:pt x="1280" y="992"/>
                    </a:lnTo>
                    <a:lnTo>
                      <a:pt x="1283" y="981"/>
                    </a:lnTo>
                    <a:lnTo>
                      <a:pt x="1288" y="970"/>
                    </a:lnTo>
                    <a:lnTo>
                      <a:pt x="1288" y="970"/>
                    </a:lnTo>
                    <a:lnTo>
                      <a:pt x="1285" y="981"/>
                    </a:lnTo>
                    <a:lnTo>
                      <a:pt x="1280" y="992"/>
                    </a:lnTo>
                    <a:lnTo>
                      <a:pt x="1280" y="992"/>
                    </a:lnTo>
                    <a:close/>
                    <a:moveTo>
                      <a:pt x="1291" y="962"/>
                    </a:moveTo>
                    <a:lnTo>
                      <a:pt x="1291" y="962"/>
                    </a:lnTo>
                    <a:lnTo>
                      <a:pt x="1293" y="960"/>
                    </a:lnTo>
                    <a:lnTo>
                      <a:pt x="1293" y="960"/>
                    </a:lnTo>
                    <a:lnTo>
                      <a:pt x="1291" y="962"/>
                    </a:lnTo>
                    <a:lnTo>
                      <a:pt x="1291" y="962"/>
                    </a:lnTo>
                    <a:close/>
                    <a:moveTo>
                      <a:pt x="503" y="18"/>
                    </a:moveTo>
                    <a:lnTo>
                      <a:pt x="503" y="18"/>
                    </a:lnTo>
                    <a:lnTo>
                      <a:pt x="490" y="18"/>
                    </a:lnTo>
                    <a:lnTo>
                      <a:pt x="490" y="18"/>
                    </a:lnTo>
                    <a:lnTo>
                      <a:pt x="498" y="15"/>
                    </a:lnTo>
                    <a:lnTo>
                      <a:pt x="502" y="13"/>
                    </a:lnTo>
                    <a:lnTo>
                      <a:pt x="502" y="13"/>
                    </a:lnTo>
                    <a:lnTo>
                      <a:pt x="500" y="11"/>
                    </a:lnTo>
                    <a:lnTo>
                      <a:pt x="500" y="11"/>
                    </a:lnTo>
                    <a:lnTo>
                      <a:pt x="506" y="8"/>
                    </a:lnTo>
                    <a:lnTo>
                      <a:pt x="515" y="5"/>
                    </a:lnTo>
                    <a:lnTo>
                      <a:pt x="534" y="2"/>
                    </a:lnTo>
                    <a:lnTo>
                      <a:pt x="553" y="2"/>
                    </a:lnTo>
                    <a:lnTo>
                      <a:pt x="571" y="2"/>
                    </a:lnTo>
                    <a:lnTo>
                      <a:pt x="571" y="2"/>
                    </a:lnTo>
                    <a:lnTo>
                      <a:pt x="587" y="2"/>
                    </a:lnTo>
                    <a:lnTo>
                      <a:pt x="603" y="2"/>
                    </a:lnTo>
                    <a:lnTo>
                      <a:pt x="619" y="0"/>
                    </a:lnTo>
                    <a:lnTo>
                      <a:pt x="635" y="2"/>
                    </a:lnTo>
                    <a:lnTo>
                      <a:pt x="635" y="2"/>
                    </a:lnTo>
                    <a:lnTo>
                      <a:pt x="659" y="3"/>
                    </a:lnTo>
                    <a:lnTo>
                      <a:pt x="659" y="3"/>
                    </a:lnTo>
                    <a:lnTo>
                      <a:pt x="661" y="3"/>
                    </a:lnTo>
                    <a:lnTo>
                      <a:pt x="662" y="5"/>
                    </a:lnTo>
                    <a:lnTo>
                      <a:pt x="662" y="8"/>
                    </a:lnTo>
                    <a:lnTo>
                      <a:pt x="662" y="11"/>
                    </a:lnTo>
                    <a:lnTo>
                      <a:pt x="664" y="13"/>
                    </a:lnTo>
                    <a:lnTo>
                      <a:pt x="666" y="13"/>
                    </a:lnTo>
                    <a:lnTo>
                      <a:pt x="666" y="13"/>
                    </a:lnTo>
                    <a:lnTo>
                      <a:pt x="670" y="15"/>
                    </a:lnTo>
                    <a:lnTo>
                      <a:pt x="677" y="19"/>
                    </a:lnTo>
                    <a:lnTo>
                      <a:pt x="682" y="23"/>
                    </a:lnTo>
                    <a:lnTo>
                      <a:pt x="683" y="23"/>
                    </a:lnTo>
                    <a:lnTo>
                      <a:pt x="687" y="23"/>
                    </a:lnTo>
                    <a:lnTo>
                      <a:pt x="687" y="23"/>
                    </a:lnTo>
                    <a:lnTo>
                      <a:pt x="685" y="26"/>
                    </a:lnTo>
                    <a:lnTo>
                      <a:pt x="685" y="28"/>
                    </a:lnTo>
                    <a:lnTo>
                      <a:pt x="683" y="29"/>
                    </a:lnTo>
                    <a:lnTo>
                      <a:pt x="685" y="32"/>
                    </a:lnTo>
                    <a:lnTo>
                      <a:pt x="685" y="32"/>
                    </a:lnTo>
                    <a:lnTo>
                      <a:pt x="690" y="36"/>
                    </a:lnTo>
                    <a:lnTo>
                      <a:pt x="693" y="39"/>
                    </a:lnTo>
                    <a:lnTo>
                      <a:pt x="693" y="39"/>
                    </a:lnTo>
                    <a:lnTo>
                      <a:pt x="682" y="40"/>
                    </a:lnTo>
                    <a:lnTo>
                      <a:pt x="670" y="39"/>
                    </a:lnTo>
                    <a:lnTo>
                      <a:pt x="670" y="39"/>
                    </a:lnTo>
                    <a:lnTo>
                      <a:pt x="669" y="40"/>
                    </a:lnTo>
                    <a:lnTo>
                      <a:pt x="669" y="40"/>
                    </a:lnTo>
                    <a:lnTo>
                      <a:pt x="670" y="42"/>
                    </a:lnTo>
                    <a:lnTo>
                      <a:pt x="672" y="42"/>
                    </a:lnTo>
                    <a:lnTo>
                      <a:pt x="672" y="42"/>
                    </a:lnTo>
                    <a:lnTo>
                      <a:pt x="682" y="44"/>
                    </a:lnTo>
                    <a:lnTo>
                      <a:pt x="693" y="42"/>
                    </a:lnTo>
                    <a:lnTo>
                      <a:pt x="693" y="42"/>
                    </a:lnTo>
                    <a:lnTo>
                      <a:pt x="688" y="47"/>
                    </a:lnTo>
                    <a:lnTo>
                      <a:pt x="682" y="48"/>
                    </a:lnTo>
                    <a:lnTo>
                      <a:pt x="670" y="53"/>
                    </a:lnTo>
                    <a:lnTo>
                      <a:pt x="659" y="56"/>
                    </a:lnTo>
                    <a:lnTo>
                      <a:pt x="648" y="61"/>
                    </a:lnTo>
                    <a:lnTo>
                      <a:pt x="648" y="61"/>
                    </a:lnTo>
                    <a:lnTo>
                      <a:pt x="642" y="64"/>
                    </a:lnTo>
                    <a:lnTo>
                      <a:pt x="633" y="66"/>
                    </a:lnTo>
                    <a:lnTo>
                      <a:pt x="619" y="69"/>
                    </a:lnTo>
                    <a:lnTo>
                      <a:pt x="619" y="69"/>
                    </a:lnTo>
                    <a:lnTo>
                      <a:pt x="617" y="76"/>
                    </a:lnTo>
                    <a:lnTo>
                      <a:pt x="614" y="84"/>
                    </a:lnTo>
                    <a:lnTo>
                      <a:pt x="606" y="98"/>
                    </a:lnTo>
                    <a:lnTo>
                      <a:pt x="606" y="98"/>
                    </a:lnTo>
                    <a:lnTo>
                      <a:pt x="603" y="100"/>
                    </a:lnTo>
                    <a:lnTo>
                      <a:pt x="598" y="100"/>
                    </a:lnTo>
                    <a:lnTo>
                      <a:pt x="587" y="97"/>
                    </a:lnTo>
                    <a:lnTo>
                      <a:pt x="574" y="90"/>
                    </a:lnTo>
                    <a:lnTo>
                      <a:pt x="568" y="87"/>
                    </a:lnTo>
                    <a:lnTo>
                      <a:pt x="568" y="87"/>
                    </a:lnTo>
                    <a:lnTo>
                      <a:pt x="563" y="79"/>
                    </a:lnTo>
                    <a:lnTo>
                      <a:pt x="556" y="68"/>
                    </a:lnTo>
                    <a:lnTo>
                      <a:pt x="555" y="63"/>
                    </a:lnTo>
                    <a:lnTo>
                      <a:pt x="556" y="58"/>
                    </a:lnTo>
                    <a:lnTo>
                      <a:pt x="558" y="55"/>
                    </a:lnTo>
                    <a:lnTo>
                      <a:pt x="563" y="52"/>
                    </a:lnTo>
                    <a:lnTo>
                      <a:pt x="563" y="52"/>
                    </a:lnTo>
                    <a:lnTo>
                      <a:pt x="571" y="47"/>
                    </a:lnTo>
                    <a:lnTo>
                      <a:pt x="571" y="47"/>
                    </a:lnTo>
                    <a:lnTo>
                      <a:pt x="569" y="47"/>
                    </a:lnTo>
                    <a:lnTo>
                      <a:pt x="563" y="47"/>
                    </a:lnTo>
                    <a:lnTo>
                      <a:pt x="560" y="47"/>
                    </a:lnTo>
                    <a:lnTo>
                      <a:pt x="556" y="45"/>
                    </a:lnTo>
                    <a:lnTo>
                      <a:pt x="556" y="45"/>
                    </a:lnTo>
                    <a:lnTo>
                      <a:pt x="561" y="42"/>
                    </a:lnTo>
                    <a:lnTo>
                      <a:pt x="564" y="40"/>
                    </a:lnTo>
                    <a:lnTo>
                      <a:pt x="574" y="42"/>
                    </a:lnTo>
                    <a:lnTo>
                      <a:pt x="574" y="42"/>
                    </a:lnTo>
                    <a:lnTo>
                      <a:pt x="571" y="39"/>
                    </a:lnTo>
                    <a:lnTo>
                      <a:pt x="568" y="37"/>
                    </a:lnTo>
                    <a:lnTo>
                      <a:pt x="564" y="37"/>
                    </a:lnTo>
                    <a:lnTo>
                      <a:pt x="560" y="39"/>
                    </a:lnTo>
                    <a:lnTo>
                      <a:pt x="560" y="39"/>
                    </a:lnTo>
                    <a:lnTo>
                      <a:pt x="561" y="34"/>
                    </a:lnTo>
                    <a:lnTo>
                      <a:pt x="563" y="29"/>
                    </a:lnTo>
                    <a:lnTo>
                      <a:pt x="563" y="26"/>
                    </a:lnTo>
                    <a:lnTo>
                      <a:pt x="561" y="23"/>
                    </a:lnTo>
                    <a:lnTo>
                      <a:pt x="560" y="21"/>
                    </a:lnTo>
                    <a:lnTo>
                      <a:pt x="560" y="21"/>
                    </a:lnTo>
                    <a:lnTo>
                      <a:pt x="553" y="19"/>
                    </a:lnTo>
                    <a:lnTo>
                      <a:pt x="545" y="19"/>
                    </a:lnTo>
                    <a:lnTo>
                      <a:pt x="537" y="19"/>
                    </a:lnTo>
                    <a:lnTo>
                      <a:pt x="535" y="19"/>
                    </a:lnTo>
                    <a:lnTo>
                      <a:pt x="534" y="18"/>
                    </a:lnTo>
                    <a:lnTo>
                      <a:pt x="534" y="18"/>
                    </a:lnTo>
                    <a:lnTo>
                      <a:pt x="534" y="15"/>
                    </a:lnTo>
                    <a:lnTo>
                      <a:pt x="537" y="13"/>
                    </a:lnTo>
                    <a:lnTo>
                      <a:pt x="547" y="11"/>
                    </a:lnTo>
                    <a:lnTo>
                      <a:pt x="558" y="10"/>
                    </a:lnTo>
                    <a:lnTo>
                      <a:pt x="561" y="8"/>
                    </a:lnTo>
                    <a:lnTo>
                      <a:pt x="564" y="7"/>
                    </a:lnTo>
                    <a:lnTo>
                      <a:pt x="564" y="7"/>
                    </a:lnTo>
                    <a:lnTo>
                      <a:pt x="556" y="5"/>
                    </a:lnTo>
                    <a:lnTo>
                      <a:pt x="548" y="7"/>
                    </a:lnTo>
                    <a:lnTo>
                      <a:pt x="534" y="11"/>
                    </a:lnTo>
                    <a:lnTo>
                      <a:pt x="518" y="16"/>
                    </a:lnTo>
                    <a:lnTo>
                      <a:pt x="510" y="18"/>
                    </a:lnTo>
                    <a:lnTo>
                      <a:pt x="503" y="18"/>
                    </a:lnTo>
                    <a:lnTo>
                      <a:pt x="503" y="18"/>
                    </a:lnTo>
                    <a:lnTo>
                      <a:pt x="503" y="18"/>
                    </a:lnTo>
                    <a:lnTo>
                      <a:pt x="503" y="18"/>
                    </a:lnTo>
                    <a:lnTo>
                      <a:pt x="503" y="18"/>
                    </a:lnTo>
                    <a:close/>
                    <a:moveTo>
                      <a:pt x="883" y="156"/>
                    </a:moveTo>
                    <a:lnTo>
                      <a:pt x="883" y="156"/>
                    </a:lnTo>
                    <a:lnTo>
                      <a:pt x="883" y="155"/>
                    </a:lnTo>
                    <a:lnTo>
                      <a:pt x="883" y="155"/>
                    </a:lnTo>
                    <a:lnTo>
                      <a:pt x="881" y="150"/>
                    </a:lnTo>
                    <a:lnTo>
                      <a:pt x="876" y="143"/>
                    </a:lnTo>
                    <a:lnTo>
                      <a:pt x="876" y="143"/>
                    </a:lnTo>
                    <a:lnTo>
                      <a:pt x="879" y="143"/>
                    </a:lnTo>
                    <a:lnTo>
                      <a:pt x="883" y="142"/>
                    </a:lnTo>
                    <a:lnTo>
                      <a:pt x="883" y="142"/>
                    </a:lnTo>
                    <a:lnTo>
                      <a:pt x="878" y="137"/>
                    </a:lnTo>
                    <a:lnTo>
                      <a:pt x="870" y="132"/>
                    </a:lnTo>
                    <a:lnTo>
                      <a:pt x="863" y="127"/>
                    </a:lnTo>
                    <a:lnTo>
                      <a:pt x="859" y="126"/>
                    </a:lnTo>
                    <a:lnTo>
                      <a:pt x="859" y="126"/>
                    </a:lnTo>
                    <a:lnTo>
                      <a:pt x="855" y="127"/>
                    </a:lnTo>
                    <a:lnTo>
                      <a:pt x="852" y="126"/>
                    </a:lnTo>
                    <a:lnTo>
                      <a:pt x="847" y="119"/>
                    </a:lnTo>
                    <a:lnTo>
                      <a:pt x="843" y="111"/>
                    </a:lnTo>
                    <a:lnTo>
                      <a:pt x="839" y="106"/>
                    </a:lnTo>
                    <a:lnTo>
                      <a:pt x="839" y="106"/>
                    </a:lnTo>
                    <a:lnTo>
                      <a:pt x="844" y="106"/>
                    </a:lnTo>
                    <a:lnTo>
                      <a:pt x="849" y="108"/>
                    </a:lnTo>
                    <a:lnTo>
                      <a:pt x="857" y="113"/>
                    </a:lnTo>
                    <a:lnTo>
                      <a:pt x="865" y="119"/>
                    </a:lnTo>
                    <a:lnTo>
                      <a:pt x="875" y="124"/>
                    </a:lnTo>
                    <a:lnTo>
                      <a:pt x="875" y="124"/>
                    </a:lnTo>
                    <a:lnTo>
                      <a:pt x="886" y="130"/>
                    </a:lnTo>
                    <a:lnTo>
                      <a:pt x="902" y="140"/>
                    </a:lnTo>
                    <a:lnTo>
                      <a:pt x="916" y="150"/>
                    </a:lnTo>
                    <a:lnTo>
                      <a:pt x="921" y="155"/>
                    </a:lnTo>
                    <a:lnTo>
                      <a:pt x="923" y="159"/>
                    </a:lnTo>
                    <a:lnTo>
                      <a:pt x="923" y="159"/>
                    </a:lnTo>
                    <a:lnTo>
                      <a:pt x="923" y="161"/>
                    </a:lnTo>
                    <a:lnTo>
                      <a:pt x="920" y="163"/>
                    </a:lnTo>
                    <a:lnTo>
                      <a:pt x="908" y="164"/>
                    </a:lnTo>
                    <a:lnTo>
                      <a:pt x="897" y="166"/>
                    </a:lnTo>
                    <a:lnTo>
                      <a:pt x="892" y="167"/>
                    </a:lnTo>
                    <a:lnTo>
                      <a:pt x="891" y="169"/>
                    </a:lnTo>
                    <a:lnTo>
                      <a:pt x="891" y="169"/>
                    </a:lnTo>
                    <a:lnTo>
                      <a:pt x="889" y="166"/>
                    </a:lnTo>
                    <a:lnTo>
                      <a:pt x="891" y="164"/>
                    </a:lnTo>
                    <a:lnTo>
                      <a:pt x="892" y="161"/>
                    </a:lnTo>
                    <a:lnTo>
                      <a:pt x="896" y="159"/>
                    </a:lnTo>
                    <a:lnTo>
                      <a:pt x="897" y="158"/>
                    </a:lnTo>
                    <a:lnTo>
                      <a:pt x="897" y="158"/>
                    </a:lnTo>
                    <a:lnTo>
                      <a:pt x="896" y="156"/>
                    </a:lnTo>
                    <a:lnTo>
                      <a:pt x="891" y="156"/>
                    </a:lnTo>
                    <a:lnTo>
                      <a:pt x="883" y="156"/>
                    </a:lnTo>
                    <a:lnTo>
                      <a:pt x="883" y="156"/>
                    </a:lnTo>
                    <a:lnTo>
                      <a:pt x="884" y="156"/>
                    </a:lnTo>
                    <a:lnTo>
                      <a:pt x="883" y="156"/>
                    </a:lnTo>
                    <a:lnTo>
                      <a:pt x="883" y="156"/>
                    </a:lnTo>
                    <a:close/>
                    <a:moveTo>
                      <a:pt x="498" y="166"/>
                    </a:moveTo>
                    <a:lnTo>
                      <a:pt x="498" y="166"/>
                    </a:lnTo>
                    <a:lnTo>
                      <a:pt x="484" y="180"/>
                    </a:lnTo>
                    <a:lnTo>
                      <a:pt x="474" y="190"/>
                    </a:lnTo>
                    <a:lnTo>
                      <a:pt x="471" y="195"/>
                    </a:lnTo>
                    <a:lnTo>
                      <a:pt x="471" y="195"/>
                    </a:lnTo>
                    <a:lnTo>
                      <a:pt x="476" y="195"/>
                    </a:lnTo>
                    <a:lnTo>
                      <a:pt x="486" y="196"/>
                    </a:lnTo>
                    <a:lnTo>
                      <a:pt x="495" y="196"/>
                    </a:lnTo>
                    <a:lnTo>
                      <a:pt x="502" y="198"/>
                    </a:lnTo>
                    <a:lnTo>
                      <a:pt x="502" y="198"/>
                    </a:lnTo>
                    <a:lnTo>
                      <a:pt x="502" y="200"/>
                    </a:lnTo>
                    <a:lnTo>
                      <a:pt x="500" y="200"/>
                    </a:lnTo>
                    <a:lnTo>
                      <a:pt x="498" y="200"/>
                    </a:lnTo>
                    <a:lnTo>
                      <a:pt x="498" y="201"/>
                    </a:lnTo>
                    <a:lnTo>
                      <a:pt x="498" y="201"/>
                    </a:lnTo>
                    <a:lnTo>
                      <a:pt x="506" y="198"/>
                    </a:lnTo>
                    <a:lnTo>
                      <a:pt x="511" y="196"/>
                    </a:lnTo>
                    <a:lnTo>
                      <a:pt x="513" y="196"/>
                    </a:lnTo>
                    <a:lnTo>
                      <a:pt x="513" y="196"/>
                    </a:lnTo>
                    <a:lnTo>
                      <a:pt x="513" y="201"/>
                    </a:lnTo>
                    <a:lnTo>
                      <a:pt x="513" y="201"/>
                    </a:lnTo>
                    <a:lnTo>
                      <a:pt x="516" y="204"/>
                    </a:lnTo>
                    <a:lnTo>
                      <a:pt x="519" y="204"/>
                    </a:lnTo>
                    <a:lnTo>
                      <a:pt x="521" y="203"/>
                    </a:lnTo>
                    <a:lnTo>
                      <a:pt x="523" y="200"/>
                    </a:lnTo>
                    <a:lnTo>
                      <a:pt x="523" y="192"/>
                    </a:lnTo>
                    <a:lnTo>
                      <a:pt x="524" y="187"/>
                    </a:lnTo>
                    <a:lnTo>
                      <a:pt x="524" y="187"/>
                    </a:lnTo>
                    <a:lnTo>
                      <a:pt x="521" y="187"/>
                    </a:lnTo>
                    <a:lnTo>
                      <a:pt x="521" y="185"/>
                    </a:lnTo>
                    <a:lnTo>
                      <a:pt x="519" y="180"/>
                    </a:lnTo>
                    <a:lnTo>
                      <a:pt x="519" y="179"/>
                    </a:lnTo>
                    <a:lnTo>
                      <a:pt x="518" y="179"/>
                    </a:lnTo>
                    <a:lnTo>
                      <a:pt x="516" y="179"/>
                    </a:lnTo>
                    <a:lnTo>
                      <a:pt x="511" y="180"/>
                    </a:lnTo>
                    <a:lnTo>
                      <a:pt x="511" y="180"/>
                    </a:lnTo>
                    <a:lnTo>
                      <a:pt x="505" y="177"/>
                    </a:lnTo>
                    <a:lnTo>
                      <a:pt x="498" y="175"/>
                    </a:lnTo>
                    <a:lnTo>
                      <a:pt x="498" y="175"/>
                    </a:lnTo>
                    <a:lnTo>
                      <a:pt x="498" y="174"/>
                    </a:lnTo>
                    <a:lnTo>
                      <a:pt x="503" y="169"/>
                    </a:lnTo>
                    <a:lnTo>
                      <a:pt x="510" y="163"/>
                    </a:lnTo>
                    <a:lnTo>
                      <a:pt x="510" y="163"/>
                    </a:lnTo>
                    <a:lnTo>
                      <a:pt x="505" y="163"/>
                    </a:lnTo>
                    <a:lnTo>
                      <a:pt x="503" y="163"/>
                    </a:lnTo>
                    <a:lnTo>
                      <a:pt x="498" y="166"/>
                    </a:lnTo>
                    <a:lnTo>
                      <a:pt x="498" y="166"/>
                    </a:lnTo>
                    <a:lnTo>
                      <a:pt x="497" y="167"/>
                    </a:lnTo>
                    <a:lnTo>
                      <a:pt x="498" y="166"/>
                    </a:lnTo>
                    <a:lnTo>
                      <a:pt x="498" y="166"/>
                    </a:lnTo>
                    <a:close/>
                    <a:moveTo>
                      <a:pt x="524" y="193"/>
                    </a:moveTo>
                    <a:lnTo>
                      <a:pt x="524" y="193"/>
                    </a:lnTo>
                    <a:close/>
                    <a:moveTo>
                      <a:pt x="518" y="193"/>
                    </a:moveTo>
                    <a:lnTo>
                      <a:pt x="518" y="193"/>
                    </a:lnTo>
                    <a:lnTo>
                      <a:pt x="519" y="192"/>
                    </a:lnTo>
                    <a:lnTo>
                      <a:pt x="521" y="192"/>
                    </a:lnTo>
                    <a:lnTo>
                      <a:pt x="519" y="192"/>
                    </a:lnTo>
                    <a:lnTo>
                      <a:pt x="519" y="192"/>
                    </a:lnTo>
                    <a:lnTo>
                      <a:pt x="518" y="195"/>
                    </a:lnTo>
                    <a:lnTo>
                      <a:pt x="516" y="193"/>
                    </a:lnTo>
                    <a:lnTo>
                      <a:pt x="518" y="193"/>
                    </a:lnTo>
                    <a:lnTo>
                      <a:pt x="518" y="193"/>
                    </a:lnTo>
                    <a:close/>
                    <a:moveTo>
                      <a:pt x="500" y="163"/>
                    </a:moveTo>
                    <a:lnTo>
                      <a:pt x="500" y="163"/>
                    </a:lnTo>
                    <a:lnTo>
                      <a:pt x="500" y="163"/>
                    </a:lnTo>
                    <a:lnTo>
                      <a:pt x="500" y="163"/>
                    </a:lnTo>
                    <a:close/>
                    <a:moveTo>
                      <a:pt x="476" y="187"/>
                    </a:moveTo>
                    <a:lnTo>
                      <a:pt x="476" y="187"/>
                    </a:lnTo>
                    <a:lnTo>
                      <a:pt x="479" y="187"/>
                    </a:lnTo>
                    <a:lnTo>
                      <a:pt x="479" y="187"/>
                    </a:lnTo>
                    <a:lnTo>
                      <a:pt x="476" y="187"/>
                    </a:lnTo>
                    <a:lnTo>
                      <a:pt x="476" y="187"/>
                    </a:lnTo>
                    <a:lnTo>
                      <a:pt x="476" y="187"/>
                    </a:lnTo>
                    <a:lnTo>
                      <a:pt x="476" y="187"/>
                    </a:lnTo>
                    <a:lnTo>
                      <a:pt x="476" y="187"/>
                    </a:lnTo>
                    <a:lnTo>
                      <a:pt x="476" y="187"/>
                    </a:lnTo>
                    <a:close/>
                    <a:moveTo>
                      <a:pt x="227" y="487"/>
                    </a:moveTo>
                    <a:lnTo>
                      <a:pt x="227" y="487"/>
                    </a:lnTo>
                    <a:lnTo>
                      <a:pt x="223" y="486"/>
                    </a:lnTo>
                    <a:lnTo>
                      <a:pt x="227" y="484"/>
                    </a:lnTo>
                    <a:lnTo>
                      <a:pt x="228" y="481"/>
                    </a:lnTo>
                    <a:lnTo>
                      <a:pt x="230" y="479"/>
                    </a:lnTo>
                    <a:lnTo>
                      <a:pt x="230" y="479"/>
                    </a:lnTo>
                    <a:lnTo>
                      <a:pt x="227" y="476"/>
                    </a:lnTo>
                    <a:lnTo>
                      <a:pt x="222" y="473"/>
                    </a:lnTo>
                    <a:lnTo>
                      <a:pt x="209" y="467"/>
                    </a:lnTo>
                    <a:lnTo>
                      <a:pt x="196" y="463"/>
                    </a:lnTo>
                    <a:lnTo>
                      <a:pt x="191" y="460"/>
                    </a:lnTo>
                    <a:lnTo>
                      <a:pt x="190" y="457"/>
                    </a:lnTo>
                    <a:lnTo>
                      <a:pt x="190" y="457"/>
                    </a:lnTo>
                    <a:lnTo>
                      <a:pt x="193" y="454"/>
                    </a:lnTo>
                    <a:lnTo>
                      <a:pt x="193" y="454"/>
                    </a:lnTo>
                    <a:lnTo>
                      <a:pt x="188" y="454"/>
                    </a:lnTo>
                    <a:lnTo>
                      <a:pt x="185" y="454"/>
                    </a:lnTo>
                    <a:lnTo>
                      <a:pt x="178" y="457"/>
                    </a:lnTo>
                    <a:lnTo>
                      <a:pt x="172" y="460"/>
                    </a:lnTo>
                    <a:lnTo>
                      <a:pt x="169" y="462"/>
                    </a:lnTo>
                    <a:lnTo>
                      <a:pt x="166" y="462"/>
                    </a:lnTo>
                    <a:lnTo>
                      <a:pt x="166" y="462"/>
                    </a:lnTo>
                    <a:lnTo>
                      <a:pt x="169" y="457"/>
                    </a:lnTo>
                    <a:lnTo>
                      <a:pt x="175" y="452"/>
                    </a:lnTo>
                    <a:lnTo>
                      <a:pt x="180" y="450"/>
                    </a:lnTo>
                    <a:lnTo>
                      <a:pt x="187" y="449"/>
                    </a:lnTo>
                    <a:lnTo>
                      <a:pt x="193" y="449"/>
                    </a:lnTo>
                    <a:lnTo>
                      <a:pt x="199" y="449"/>
                    </a:lnTo>
                    <a:lnTo>
                      <a:pt x="212" y="454"/>
                    </a:lnTo>
                    <a:lnTo>
                      <a:pt x="227" y="460"/>
                    </a:lnTo>
                    <a:lnTo>
                      <a:pt x="240" y="468"/>
                    </a:lnTo>
                    <a:lnTo>
                      <a:pt x="259" y="484"/>
                    </a:lnTo>
                    <a:lnTo>
                      <a:pt x="259" y="484"/>
                    </a:lnTo>
                    <a:lnTo>
                      <a:pt x="227" y="487"/>
                    </a:lnTo>
                    <a:lnTo>
                      <a:pt x="227" y="487"/>
                    </a:lnTo>
                    <a:lnTo>
                      <a:pt x="228" y="487"/>
                    </a:lnTo>
                    <a:lnTo>
                      <a:pt x="227" y="487"/>
                    </a:lnTo>
                    <a:lnTo>
                      <a:pt x="227" y="487"/>
                    </a:lnTo>
                    <a:close/>
                    <a:moveTo>
                      <a:pt x="254" y="507"/>
                    </a:moveTo>
                    <a:lnTo>
                      <a:pt x="254" y="507"/>
                    </a:lnTo>
                    <a:lnTo>
                      <a:pt x="252" y="505"/>
                    </a:lnTo>
                    <a:lnTo>
                      <a:pt x="254" y="505"/>
                    </a:lnTo>
                    <a:lnTo>
                      <a:pt x="260" y="504"/>
                    </a:lnTo>
                    <a:lnTo>
                      <a:pt x="273" y="502"/>
                    </a:lnTo>
                    <a:lnTo>
                      <a:pt x="273" y="502"/>
                    </a:lnTo>
                    <a:lnTo>
                      <a:pt x="272" y="499"/>
                    </a:lnTo>
                    <a:lnTo>
                      <a:pt x="272" y="494"/>
                    </a:lnTo>
                    <a:lnTo>
                      <a:pt x="269" y="492"/>
                    </a:lnTo>
                    <a:lnTo>
                      <a:pt x="265" y="489"/>
                    </a:lnTo>
                    <a:lnTo>
                      <a:pt x="265" y="489"/>
                    </a:lnTo>
                    <a:lnTo>
                      <a:pt x="269" y="487"/>
                    </a:lnTo>
                    <a:lnTo>
                      <a:pt x="273" y="486"/>
                    </a:lnTo>
                    <a:lnTo>
                      <a:pt x="280" y="486"/>
                    </a:lnTo>
                    <a:lnTo>
                      <a:pt x="286" y="487"/>
                    </a:lnTo>
                    <a:lnTo>
                      <a:pt x="299" y="491"/>
                    </a:lnTo>
                    <a:lnTo>
                      <a:pt x="307" y="495"/>
                    </a:lnTo>
                    <a:lnTo>
                      <a:pt x="307" y="495"/>
                    </a:lnTo>
                    <a:lnTo>
                      <a:pt x="305" y="495"/>
                    </a:lnTo>
                    <a:lnTo>
                      <a:pt x="304" y="497"/>
                    </a:lnTo>
                    <a:lnTo>
                      <a:pt x="304" y="497"/>
                    </a:lnTo>
                    <a:lnTo>
                      <a:pt x="312" y="504"/>
                    </a:lnTo>
                    <a:lnTo>
                      <a:pt x="315" y="507"/>
                    </a:lnTo>
                    <a:lnTo>
                      <a:pt x="314" y="507"/>
                    </a:lnTo>
                    <a:lnTo>
                      <a:pt x="310" y="507"/>
                    </a:lnTo>
                    <a:lnTo>
                      <a:pt x="310" y="507"/>
                    </a:lnTo>
                    <a:lnTo>
                      <a:pt x="305" y="505"/>
                    </a:lnTo>
                    <a:lnTo>
                      <a:pt x="302" y="505"/>
                    </a:lnTo>
                    <a:lnTo>
                      <a:pt x="294" y="507"/>
                    </a:lnTo>
                    <a:lnTo>
                      <a:pt x="288" y="510"/>
                    </a:lnTo>
                    <a:lnTo>
                      <a:pt x="281" y="513"/>
                    </a:lnTo>
                    <a:lnTo>
                      <a:pt x="281" y="513"/>
                    </a:lnTo>
                    <a:lnTo>
                      <a:pt x="278" y="510"/>
                    </a:lnTo>
                    <a:lnTo>
                      <a:pt x="275" y="508"/>
                    </a:lnTo>
                    <a:lnTo>
                      <a:pt x="269" y="508"/>
                    </a:lnTo>
                    <a:lnTo>
                      <a:pt x="260" y="508"/>
                    </a:lnTo>
                    <a:lnTo>
                      <a:pt x="254" y="507"/>
                    </a:lnTo>
                    <a:lnTo>
                      <a:pt x="254" y="507"/>
                    </a:lnTo>
                    <a:lnTo>
                      <a:pt x="254" y="507"/>
                    </a:lnTo>
                    <a:lnTo>
                      <a:pt x="254" y="507"/>
                    </a:lnTo>
                    <a:lnTo>
                      <a:pt x="254" y="507"/>
                    </a:lnTo>
                    <a:close/>
                    <a:moveTo>
                      <a:pt x="863" y="142"/>
                    </a:moveTo>
                    <a:lnTo>
                      <a:pt x="863" y="142"/>
                    </a:lnTo>
                    <a:lnTo>
                      <a:pt x="867" y="147"/>
                    </a:lnTo>
                    <a:lnTo>
                      <a:pt x="868" y="150"/>
                    </a:lnTo>
                    <a:lnTo>
                      <a:pt x="867" y="153"/>
                    </a:lnTo>
                    <a:lnTo>
                      <a:pt x="865" y="156"/>
                    </a:lnTo>
                    <a:lnTo>
                      <a:pt x="860" y="158"/>
                    </a:lnTo>
                    <a:lnTo>
                      <a:pt x="857" y="158"/>
                    </a:lnTo>
                    <a:lnTo>
                      <a:pt x="852" y="158"/>
                    </a:lnTo>
                    <a:lnTo>
                      <a:pt x="849" y="156"/>
                    </a:lnTo>
                    <a:lnTo>
                      <a:pt x="849" y="156"/>
                    </a:lnTo>
                    <a:lnTo>
                      <a:pt x="846" y="151"/>
                    </a:lnTo>
                    <a:lnTo>
                      <a:pt x="846" y="147"/>
                    </a:lnTo>
                    <a:lnTo>
                      <a:pt x="843" y="142"/>
                    </a:lnTo>
                    <a:lnTo>
                      <a:pt x="841" y="140"/>
                    </a:lnTo>
                    <a:lnTo>
                      <a:pt x="838" y="138"/>
                    </a:lnTo>
                    <a:lnTo>
                      <a:pt x="838" y="138"/>
                    </a:lnTo>
                    <a:lnTo>
                      <a:pt x="846" y="135"/>
                    </a:lnTo>
                    <a:lnTo>
                      <a:pt x="846" y="135"/>
                    </a:lnTo>
                    <a:lnTo>
                      <a:pt x="844" y="130"/>
                    </a:lnTo>
                    <a:lnTo>
                      <a:pt x="844" y="129"/>
                    </a:lnTo>
                    <a:lnTo>
                      <a:pt x="847" y="129"/>
                    </a:lnTo>
                    <a:lnTo>
                      <a:pt x="851" y="130"/>
                    </a:lnTo>
                    <a:lnTo>
                      <a:pt x="859" y="137"/>
                    </a:lnTo>
                    <a:lnTo>
                      <a:pt x="863" y="142"/>
                    </a:lnTo>
                    <a:lnTo>
                      <a:pt x="863" y="142"/>
                    </a:lnTo>
                    <a:lnTo>
                      <a:pt x="865" y="142"/>
                    </a:lnTo>
                    <a:lnTo>
                      <a:pt x="863" y="142"/>
                    </a:lnTo>
                    <a:lnTo>
                      <a:pt x="863" y="142"/>
                    </a:lnTo>
                    <a:close/>
                    <a:moveTo>
                      <a:pt x="704" y="64"/>
                    </a:moveTo>
                    <a:lnTo>
                      <a:pt x="704" y="64"/>
                    </a:lnTo>
                    <a:lnTo>
                      <a:pt x="704" y="63"/>
                    </a:lnTo>
                    <a:lnTo>
                      <a:pt x="707" y="63"/>
                    </a:lnTo>
                    <a:lnTo>
                      <a:pt x="714" y="63"/>
                    </a:lnTo>
                    <a:lnTo>
                      <a:pt x="725" y="63"/>
                    </a:lnTo>
                    <a:lnTo>
                      <a:pt x="725" y="63"/>
                    </a:lnTo>
                    <a:lnTo>
                      <a:pt x="733" y="63"/>
                    </a:lnTo>
                    <a:lnTo>
                      <a:pt x="746" y="64"/>
                    </a:lnTo>
                    <a:lnTo>
                      <a:pt x="756" y="68"/>
                    </a:lnTo>
                    <a:lnTo>
                      <a:pt x="756" y="69"/>
                    </a:lnTo>
                    <a:lnTo>
                      <a:pt x="754" y="71"/>
                    </a:lnTo>
                    <a:lnTo>
                      <a:pt x="754" y="71"/>
                    </a:lnTo>
                    <a:lnTo>
                      <a:pt x="746" y="74"/>
                    </a:lnTo>
                    <a:lnTo>
                      <a:pt x="736" y="76"/>
                    </a:lnTo>
                    <a:lnTo>
                      <a:pt x="728" y="76"/>
                    </a:lnTo>
                    <a:lnTo>
                      <a:pt x="724" y="74"/>
                    </a:lnTo>
                    <a:lnTo>
                      <a:pt x="720" y="73"/>
                    </a:lnTo>
                    <a:lnTo>
                      <a:pt x="720" y="73"/>
                    </a:lnTo>
                    <a:lnTo>
                      <a:pt x="711" y="68"/>
                    </a:lnTo>
                    <a:lnTo>
                      <a:pt x="704" y="64"/>
                    </a:lnTo>
                    <a:lnTo>
                      <a:pt x="704" y="64"/>
                    </a:lnTo>
                    <a:lnTo>
                      <a:pt x="704" y="64"/>
                    </a:lnTo>
                    <a:lnTo>
                      <a:pt x="704" y="64"/>
                    </a:lnTo>
                    <a:lnTo>
                      <a:pt x="704" y="64"/>
                    </a:lnTo>
                    <a:close/>
                    <a:moveTo>
                      <a:pt x="1039" y="245"/>
                    </a:moveTo>
                    <a:lnTo>
                      <a:pt x="1039" y="245"/>
                    </a:lnTo>
                    <a:lnTo>
                      <a:pt x="1042" y="248"/>
                    </a:lnTo>
                    <a:lnTo>
                      <a:pt x="1047" y="254"/>
                    </a:lnTo>
                    <a:lnTo>
                      <a:pt x="1050" y="261"/>
                    </a:lnTo>
                    <a:lnTo>
                      <a:pt x="1052" y="264"/>
                    </a:lnTo>
                    <a:lnTo>
                      <a:pt x="1052" y="264"/>
                    </a:lnTo>
                    <a:lnTo>
                      <a:pt x="1050" y="266"/>
                    </a:lnTo>
                    <a:lnTo>
                      <a:pt x="1047" y="266"/>
                    </a:lnTo>
                    <a:lnTo>
                      <a:pt x="1042" y="261"/>
                    </a:lnTo>
                    <a:lnTo>
                      <a:pt x="1037" y="254"/>
                    </a:lnTo>
                    <a:lnTo>
                      <a:pt x="1032" y="249"/>
                    </a:lnTo>
                    <a:lnTo>
                      <a:pt x="1032" y="249"/>
                    </a:lnTo>
                    <a:lnTo>
                      <a:pt x="1039" y="245"/>
                    </a:lnTo>
                    <a:lnTo>
                      <a:pt x="1039" y="245"/>
                    </a:lnTo>
                    <a:close/>
                    <a:moveTo>
                      <a:pt x="468" y="23"/>
                    </a:moveTo>
                    <a:lnTo>
                      <a:pt x="468" y="23"/>
                    </a:lnTo>
                    <a:lnTo>
                      <a:pt x="476" y="19"/>
                    </a:lnTo>
                    <a:lnTo>
                      <a:pt x="482" y="18"/>
                    </a:lnTo>
                    <a:lnTo>
                      <a:pt x="498" y="21"/>
                    </a:lnTo>
                    <a:lnTo>
                      <a:pt x="498" y="21"/>
                    </a:lnTo>
                    <a:lnTo>
                      <a:pt x="494" y="24"/>
                    </a:lnTo>
                    <a:lnTo>
                      <a:pt x="487" y="24"/>
                    </a:lnTo>
                    <a:lnTo>
                      <a:pt x="478" y="24"/>
                    </a:lnTo>
                    <a:lnTo>
                      <a:pt x="468" y="23"/>
                    </a:lnTo>
                    <a:lnTo>
                      <a:pt x="468" y="23"/>
                    </a:lnTo>
                    <a:lnTo>
                      <a:pt x="471" y="23"/>
                    </a:lnTo>
                    <a:lnTo>
                      <a:pt x="474" y="23"/>
                    </a:lnTo>
                    <a:lnTo>
                      <a:pt x="474" y="24"/>
                    </a:lnTo>
                    <a:lnTo>
                      <a:pt x="474" y="24"/>
                    </a:lnTo>
                    <a:lnTo>
                      <a:pt x="468" y="23"/>
                    </a:lnTo>
                    <a:lnTo>
                      <a:pt x="468" y="23"/>
                    </a:lnTo>
                    <a:close/>
                    <a:moveTo>
                      <a:pt x="743" y="13"/>
                    </a:moveTo>
                    <a:lnTo>
                      <a:pt x="743" y="13"/>
                    </a:lnTo>
                    <a:lnTo>
                      <a:pt x="728" y="10"/>
                    </a:lnTo>
                    <a:lnTo>
                      <a:pt x="715" y="7"/>
                    </a:lnTo>
                    <a:lnTo>
                      <a:pt x="715" y="7"/>
                    </a:lnTo>
                    <a:lnTo>
                      <a:pt x="724" y="7"/>
                    </a:lnTo>
                    <a:lnTo>
                      <a:pt x="732" y="7"/>
                    </a:lnTo>
                    <a:lnTo>
                      <a:pt x="746" y="11"/>
                    </a:lnTo>
                    <a:lnTo>
                      <a:pt x="746" y="11"/>
                    </a:lnTo>
                    <a:lnTo>
                      <a:pt x="746" y="11"/>
                    </a:lnTo>
                    <a:lnTo>
                      <a:pt x="746" y="11"/>
                    </a:lnTo>
                    <a:lnTo>
                      <a:pt x="743" y="13"/>
                    </a:lnTo>
                    <a:lnTo>
                      <a:pt x="743" y="13"/>
                    </a:lnTo>
                    <a:lnTo>
                      <a:pt x="740" y="11"/>
                    </a:lnTo>
                    <a:lnTo>
                      <a:pt x="743" y="13"/>
                    </a:lnTo>
                    <a:lnTo>
                      <a:pt x="743" y="13"/>
                    </a:lnTo>
                    <a:close/>
                    <a:moveTo>
                      <a:pt x="715" y="7"/>
                    </a:moveTo>
                    <a:lnTo>
                      <a:pt x="715" y="7"/>
                    </a:lnTo>
                    <a:lnTo>
                      <a:pt x="712" y="7"/>
                    </a:lnTo>
                    <a:lnTo>
                      <a:pt x="712" y="7"/>
                    </a:lnTo>
                    <a:lnTo>
                      <a:pt x="714" y="5"/>
                    </a:lnTo>
                    <a:lnTo>
                      <a:pt x="715" y="7"/>
                    </a:lnTo>
                    <a:lnTo>
                      <a:pt x="715" y="7"/>
                    </a:lnTo>
                    <a:lnTo>
                      <a:pt x="714" y="7"/>
                    </a:lnTo>
                    <a:lnTo>
                      <a:pt x="715" y="7"/>
                    </a:lnTo>
                    <a:lnTo>
                      <a:pt x="715" y="7"/>
                    </a:lnTo>
                    <a:close/>
                    <a:moveTo>
                      <a:pt x="230" y="507"/>
                    </a:moveTo>
                    <a:lnTo>
                      <a:pt x="230" y="507"/>
                    </a:lnTo>
                    <a:lnTo>
                      <a:pt x="232" y="507"/>
                    </a:lnTo>
                    <a:lnTo>
                      <a:pt x="233" y="510"/>
                    </a:lnTo>
                    <a:lnTo>
                      <a:pt x="233" y="510"/>
                    </a:lnTo>
                    <a:lnTo>
                      <a:pt x="232" y="512"/>
                    </a:lnTo>
                    <a:lnTo>
                      <a:pt x="230" y="512"/>
                    </a:lnTo>
                    <a:lnTo>
                      <a:pt x="223" y="510"/>
                    </a:lnTo>
                    <a:lnTo>
                      <a:pt x="217" y="508"/>
                    </a:lnTo>
                    <a:lnTo>
                      <a:pt x="214" y="505"/>
                    </a:lnTo>
                    <a:lnTo>
                      <a:pt x="214" y="505"/>
                    </a:lnTo>
                    <a:lnTo>
                      <a:pt x="217" y="504"/>
                    </a:lnTo>
                    <a:lnTo>
                      <a:pt x="222" y="504"/>
                    </a:lnTo>
                    <a:lnTo>
                      <a:pt x="230" y="507"/>
                    </a:lnTo>
                    <a:lnTo>
                      <a:pt x="230" y="507"/>
                    </a:lnTo>
                    <a:close/>
                    <a:moveTo>
                      <a:pt x="346" y="507"/>
                    </a:moveTo>
                    <a:lnTo>
                      <a:pt x="346" y="507"/>
                    </a:lnTo>
                    <a:lnTo>
                      <a:pt x="342" y="512"/>
                    </a:lnTo>
                    <a:lnTo>
                      <a:pt x="338" y="513"/>
                    </a:lnTo>
                    <a:lnTo>
                      <a:pt x="334" y="512"/>
                    </a:lnTo>
                    <a:lnTo>
                      <a:pt x="331" y="508"/>
                    </a:lnTo>
                    <a:lnTo>
                      <a:pt x="330" y="505"/>
                    </a:lnTo>
                    <a:lnTo>
                      <a:pt x="331" y="504"/>
                    </a:lnTo>
                    <a:lnTo>
                      <a:pt x="336" y="504"/>
                    </a:lnTo>
                    <a:lnTo>
                      <a:pt x="346" y="507"/>
                    </a:lnTo>
                    <a:lnTo>
                      <a:pt x="346" y="507"/>
                    </a:lnTo>
                    <a:lnTo>
                      <a:pt x="344" y="507"/>
                    </a:lnTo>
                    <a:lnTo>
                      <a:pt x="342" y="507"/>
                    </a:lnTo>
                    <a:lnTo>
                      <a:pt x="342" y="505"/>
                    </a:lnTo>
                    <a:lnTo>
                      <a:pt x="346" y="507"/>
                    </a:lnTo>
                    <a:lnTo>
                      <a:pt x="346" y="507"/>
                    </a:lnTo>
                    <a:close/>
                    <a:moveTo>
                      <a:pt x="379" y="608"/>
                    </a:moveTo>
                    <a:lnTo>
                      <a:pt x="379" y="608"/>
                    </a:lnTo>
                    <a:lnTo>
                      <a:pt x="379" y="608"/>
                    </a:lnTo>
                    <a:lnTo>
                      <a:pt x="381" y="608"/>
                    </a:lnTo>
                    <a:lnTo>
                      <a:pt x="381" y="608"/>
                    </a:lnTo>
                    <a:lnTo>
                      <a:pt x="379" y="608"/>
                    </a:lnTo>
                    <a:lnTo>
                      <a:pt x="379" y="608"/>
                    </a:lnTo>
                    <a:close/>
                    <a:moveTo>
                      <a:pt x="381" y="608"/>
                    </a:moveTo>
                    <a:lnTo>
                      <a:pt x="381" y="608"/>
                    </a:lnTo>
                    <a:lnTo>
                      <a:pt x="384" y="603"/>
                    </a:lnTo>
                    <a:lnTo>
                      <a:pt x="386" y="600"/>
                    </a:lnTo>
                    <a:lnTo>
                      <a:pt x="389" y="598"/>
                    </a:lnTo>
                    <a:lnTo>
                      <a:pt x="389" y="598"/>
                    </a:lnTo>
                    <a:lnTo>
                      <a:pt x="391" y="600"/>
                    </a:lnTo>
                    <a:lnTo>
                      <a:pt x="392" y="602"/>
                    </a:lnTo>
                    <a:lnTo>
                      <a:pt x="389" y="605"/>
                    </a:lnTo>
                    <a:lnTo>
                      <a:pt x="386" y="606"/>
                    </a:lnTo>
                    <a:lnTo>
                      <a:pt x="381" y="608"/>
                    </a:lnTo>
                    <a:lnTo>
                      <a:pt x="381" y="608"/>
                    </a:lnTo>
                    <a:lnTo>
                      <a:pt x="384" y="608"/>
                    </a:lnTo>
                    <a:lnTo>
                      <a:pt x="381" y="608"/>
                    </a:lnTo>
                    <a:lnTo>
                      <a:pt x="381" y="608"/>
                    </a:lnTo>
                    <a:close/>
                    <a:moveTo>
                      <a:pt x="450" y="19"/>
                    </a:moveTo>
                    <a:lnTo>
                      <a:pt x="450" y="19"/>
                    </a:lnTo>
                    <a:lnTo>
                      <a:pt x="445" y="21"/>
                    </a:lnTo>
                    <a:lnTo>
                      <a:pt x="441" y="21"/>
                    </a:lnTo>
                    <a:lnTo>
                      <a:pt x="436" y="21"/>
                    </a:lnTo>
                    <a:lnTo>
                      <a:pt x="431" y="23"/>
                    </a:lnTo>
                    <a:lnTo>
                      <a:pt x="431" y="23"/>
                    </a:lnTo>
                    <a:lnTo>
                      <a:pt x="437" y="19"/>
                    </a:lnTo>
                    <a:lnTo>
                      <a:pt x="442" y="18"/>
                    </a:lnTo>
                    <a:lnTo>
                      <a:pt x="445" y="18"/>
                    </a:lnTo>
                    <a:lnTo>
                      <a:pt x="450" y="19"/>
                    </a:lnTo>
                    <a:lnTo>
                      <a:pt x="450" y="19"/>
                    </a:lnTo>
                    <a:lnTo>
                      <a:pt x="447" y="19"/>
                    </a:lnTo>
                    <a:lnTo>
                      <a:pt x="450" y="19"/>
                    </a:lnTo>
                    <a:lnTo>
                      <a:pt x="450" y="19"/>
                    </a:lnTo>
                    <a:close/>
                    <a:moveTo>
                      <a:pt x="233" y="441"/>
                    </a:moveTo>
                    <a:lnTo>
                      <a:pt x="233" y="441"/>
                    </a:lnTo>
                    <a:lnTo>
                      <a:pt x="230" y="433"/>
                    </a:lnTo>
                    <a:lnTo>
                      <a:pt x="232" y="430"/>
                    </a:lnTo>
                    <a:lnTo>
                      <a:pt x="233" y="425"/>
                    </a:lnTo>
                    <a:lnTo>
                      <a:pt x="233" y="425"/>
                    </a:lnTo>
                    <a:lnTo>
                      <a:pt x="235" y="436"/>
                    </a:lnTo>
                    <a:lnTo>
                      <a:pt x="235" y="439"/>
                    </a:lnTo>
                    <a:lnTo>
                      <a:pt x="233" y="441"/>
                    </a:lnTo>
                    <a:lnTo>
                      <a:pt x="233" y="441"/>
                    </a:lnTo>
                    <a:lnTo>
                      <a:pt x="233" y="439"/>
                    </a:lnTo>
                    <a:lnTo>
                      <a:pt x="235" y="439"/>
                    </a:lnTo>
                    <a:lnTo>
                      <a:pt x="235" y="439"/>
                    </a:lnTo>
                    <a:lnTo>
                      <a:pt x="233" y="441"/>
                    </a:lnTo>
                    <a:lnTo>
                      <a:pt x="233" y="441"/>
                    </a:lnTo>
                    <a:close/>
                    <a:moveTo>
                      <a:pt x="77" y="740"/>
                    </a:moveTo>
                    <a:lnTo>
                      <a:pt x="77" y="740"/>
                    </a:lnTo>
                    <a:lnTo>
                      <a:pt x="76" y="743"/>
                    </a:lnTo>
                    <a:lnTo>
                      <a:pt x="72" y="743"/>
                    </a:lnTo>
                    <a:lnTo>
                      <a:pt x="72" y="743"/>
                    </a:lnTo>
                    <a:lnTo>
                      <a:pt x="72" y="737"/>
                    </a:lnTo>
                    <a:lnTo>
                      <a:pt x="72" y="732"/>
                    </a:lnTo>
                    <a:lnTo>
                      <a:pt x="72" y="730"/>
                    </a:lnTo>
                    <a:lnTo>
                      <a:pt x="72" y="730"/>
                    </a:lnTo>
                    <a:lnTo>
                      <a:pt x="77" y="740"/>
                    </a:lnTo>
                    <a:lnTo>
                      <a:pt x="77" y="740"/>
                    </a:lnTo>
                    <a:lnTo>
                      <a:pt x="77" y="738"/>
                    </a:lnTo>
                    <a:lnTo>
                      <a:pt x="77" y="740"/>
                    </a:lnTo>
                    <a:lnTo>
                      <a:pt x="77" y="740"/>
                    </a:lnTo>
                    <a:close/>
                    <a:moveTo>
                      <a:pt x="439" y="175"/>
                    </a:moveTo>
                    <a:lnTo>
                      <a:pt x="439" y="175"/>
                    </a:lnTo>
                    <a:lnTo>
                      <a:pt x="447" y="177"/>
                    </a:lnTo>
                    <a:lnTo>
                      <a:pt x="457" y="182"/>
                    </a:lnTo>
                    <a:lnTo>
                      <a:pt x="457" y="182"/>
                    </a:lnTo>
                    <a:lnTo>
                      <a:pt x="452" y="182"/>
                    </a:lnTo>
                    <a:lnTo>
                      <a:pt x="447" y="182"/>
                    </a:lnTo>
                    <a:lnTo>
                      <a:pt x="442" y="179"/>
                    </a:lnTo>
                    <a:lnTo>
                      <a:pt x="439" y="175"/>
                    </a:lnTo>
                    <a:lnTo>
                      <a:pt x="439" y="175"/>
                    </a:lnTo>
                    <a:close/>
                    <a:moveTo>
                      <a:pt x="1035" y="243"/>
                    </a:moveTo>
                    <a:lnTo>
                      <a:pt x="1035" y="243"/>
                    </a:lnTo>
                    <a:lnTo>
                      <a:pt x="1035" y="243"/>
                    </a:lnTo>
                    <a:lnTo>
                      <a:pt x="1029" y="238"/>
                    </a:lnTo>
                    <a:lnTo>
                      <a:pt x="1026" y="235"/>
                    </a:lnTo>
                    <a:lnTo>
                      <a:pt x="1026" y="232"/>
                    </a:lnTo>
                    <a:lnTo>
                      <a:pt x="1027" y="230"/>
                    </a:lnTo>
                    <a:lnTo>
                      <a:pt x="1027" y="230"/>
                    </a:lnTo>
                    <a:lnTo>
                      <a:pt x="1027" y="230"/>
                    </a:lnTo>
                    <a:lnTo>
                      <a:pt x="1029" y="232"/>
                    </a:lnTo>
                    <a:lnTo>
                      <a:pt x="1032" y="235"/>
                    </a:lnTo>
                    <a:lnTo>
                      <a:pt x="1035" y="243"/>
                    </a:lnTo>
                    <a:lnTo>
                      <a:pt x="1035" y="243"/>
                    </a:lnTo>
                    <a:close/>
                    <a:moveTo>
                      <a:pt x="1156" y="303"/>
                    </a:moveTo>
                    <a:lnTo>
                      <a:pt x="1156" y="303"/>
                    </a:lnTo>
                    <a:lnTo>
                      <a:pt x="1154" y="301"/>
                    </a:lnTo>
                    <a:lnTo>
                      <a:pt x="1153" y="301"/>
                    </a:lnTo>
                    <a:lnTo>
                      <a:pt x="1150" y="299"/>
                    </a:lnTo>
                    <a:lnTo>
                      <a:pt x="1148" y="298"/>
                    </a:lnTo>
                    <a:lnTo>
                      <a:pt x="1148" y="298"/>
                    </a:lnTo>
                    <a:lnTo>
                      <a:pt x="1154" y="299"/>
                    </a:lnTo>
                    <a:lnTo>
                      <a:pt x="1158" y="299"/>
                    </a:lnTo>
                    <a:lnTo>
                      <a:pt x="1161" y="301"/>
                    </a:lnTo>
                    <a:lnTo>
                      <a:pt x="1161" y="301"/>
                    </a:lnTo>
                    <a:lnTo>
                      <a:pt x="1159" y="303"/>
                    </a:lnTo>
                    <a:lnTo>
                      <a:pt x="1156" y="303"/>
                    </a:lnTo>
                    <a:lnTo>
                      <a:pt x="1156" y="303"/>
                    </a:lnTo>
                    <a:lnTo>
                      <a:pt x="1156" y="303"/>
                    </a:lnTo>
                    <a:lnTo>
                      <a:pt x="1156" y="303"/>
                    </a:lnTo>
                    <a:lnTo>
                      <a:pt x="1156" y="303"/>
                    </a:lnTo>
                    <a:close/>
                    <a:moveTo>
                      <a:pt x="460" y="23"/>
                    </a:moveTo>
                    <a:lnTo>
                      <a:pt x="460" y="23"/>
                    </a:lnTo>
                    <a:lnTo>
                      <a:pt x="458" y="21"/>
                    </a:lnTo>
                    <a:lnTo>
                      <a:pt x="455" y="21"/>
                    </a:lnTo>
                    <a:lnTo>
                      <a:pt x="455" y="21"/>
                    </a:lnTo>
                    <a:lnTo>
                      <a:pt x="458" y="19"/>
                    </a:lnTo>
                    <a:lnTo>
                      <a:pt x="461" y="18"/>
                    </a:lnTo>
                    <a:lnTo>
                      <a:pt x="468" y="18"/>
                    </a:lnTo>
                    <a:lnTo>
                      <a:pt x="468" y="18"/>
                    </a:lnTo>
                    <a:lnTo>
                      <a:pt x="465" y="21"/>
                    </a:lnTo>
                    <a:lnTo>
                      <a:pt x="463" y="24"/>
                    </a:lnTo>
                    <a:lnTo>
                      <a:pt x="461" y="24"/>
                    </a:lnTo>
                    <a:lnTo>
                      <a:pt x="460" y="23"/>
                    </a:lnTo>
                    <a:lnTo>
                      <a:pt x="460" y="23"/>
                    </a:lnTo>
                    <a:lnTo>
                      <a:pt x="460" y="23"/>
                    </a:lnTo>
                    <a:lnTo>
                      <a:pt x="460" y="23"/>
                    </a:lnTo>
                    <a:lnTo>
                      <a:pt x="460" y="23"/>
                    </a:lnTo>
                    <a:close/>
                    <a:moveTo>
                      <a:pt x="441" y="28"/>
                    </a:moveTo>
                    <a:lnTo>
                      <a:pt x="441" y="28"/>
                    </a:lnTo>
                    <a:lnTo>
                      <a:pt x="433" y="32"/>
                    </a:lnTo>
                    <a:lnTo>
                      <a:pt x="428" y="34"/>
                    </a:lnTo>
                    <a:lnTo>
                      <a:pt x="421" y="34"/>
                    </a:lnTo>
                    <a:lnTo>
                      <a:pt x="421" y="34"/>
                    </a:lnTo>
                    <a:lnTo>
                      <a:pt x="426" y="31"/>
                    </a:lnTo>
                    <a:lnTo>
                      <a:pt x="431" y="29"/>
                    </a:lnTo>
                    <a:lnTo>
                      <a:pt x="441" y="28"/>
                    </a:lnTo>
                    <a:lnTo>
                      <a:pt x="441" y="28"/>
                    </a:lnTo>
                    <a:close/>
                    <a:moveTo>
                      <a:pt x="439" y="206"/>
                    </a:moveTo>
                    <a:lnTo>
                      <a:pt x="439" y="206"/>
                    </a:lnTo>
                    <a:lnTo>
                      <a:pt x="444" y="206"/>
                    </a:lnTo>
                    <a:lnTo>
                      <a:pt x="444" y="206"/>
                    </a:lnTo>
                    <a:lnTo>
                      <a:pt x="441" y="208"/>
                    </a:lnTo>
                    <a:lnTo>
                      <a:pt x="439" y="209"/>
                    </a:lnTo>
                    <a:lnTo>
                      <a:pt x="434" y="208"/>
                    </a:lnTo>
                    <a:lnTo>
                      <a:pt x="431" y="203"/>
                    </a:lnTo>
                    <a:lnTo>
                      <a:pt x="429" y="201"/>
                    </a:lnTo>
                    <a:lnTo>
                      <a:pt x="429" y="201"/>
                    </a:lnTo>
                    <a:lnTo>
                      <a:pt x="434" y="204"/>
                    </a:lnTo>
                    <a:lnTo>
                      <a:pt x="439" y="206"/>
                    </a:lnTo>
                    <a:lnTo>
                      <a:pt x="439" y="206"/>
                    </a:lnTo>
                    <a:lnTo>
                      <a:pt x="437" y="206"/>
                    </a:lnTo>
                    <a:lnTo>
                      <a:pt x="439" y="206"/>
                    </a:lnTo>
                    <a:lnTo>
                      <a:pt x="439" y="206"/>
                    </a:lnTo>
                    <a:close/>
                    <a:moveTo>
                      <a:pt x="441" y="31"/>
                    </a:moveTo>
                    <a:lnTo>
                      <a:pt x="441" y="31"/>
                    </a:lnTo>
                    <a:lnTo>
                      <a:pt x="445" y="28"/>
                    </a:lnTo>
                    <a:lnTo>
                      <a:pt x="449" y="28"/>
                    </a:lnTo>
                    <a:lnTo>
                      <a:pt x="458" y="26"/>
                    </a:lnTo>
                    <a:lnTo>
                      <a:pt x="458" y="26"/>
                    </a:lnTo>
                    <a:lnTo>
                      <a:pt x="450" y="31"/>
                    </a:lnTo>
                    <a:lnTo>
                      <a:pt x="441" y="31"/>
                    </a:lnTo>
                    <a:lnTo>
                      <a:pt x="441" y="31"/>
                    </a:lnTo>
                    <a:close/>
                    <a:moveTo>
                      <a:pt x="1005" y="262"/>
                    </a:moveTo>
                    <a:lnTo>
                      <a:pt x="1005" y="262"/>
                    </a:lnTo>
                    <a:lnTo>
                      <a:pt x="1005" y="262"/>
                    </a:lnTo>
                    <a:lnTo>
                      <a:pt x="1005" y="262"/>
                    </a:lnTo>
                    <a:lnTo>
                      <a:pt x="1008" y="261"/>
                    </a:lnTo>
                    <a:lnTo>
                      <a:pt x="1011" y="261"/>
                    </a:lnTo>
                    <a:lnTo>
                      <a:pt x="1011" y="262"/>
                    </a:lnTo>
                    <a:lnTo>
                      <a:pt x="1010" y="264"/>
                    </a:lnTo>
                    <a:lnTo>
                      <a:pt x="1010" y="264"/>
                    </a:lnTo>
                    <a:lnTo>
                      <a:pt x="1005" y="262"/>
                    </a:lnTo>
                    <a:lnTo>
                      <a:pt x="1005" y="262"/>
                    </a:lnTo>
                    <a:lnTo>
                      <a:pt x="1005" y="262"/>
                    </a:lnTo>
                    <a:lnTo>
                      <a:pt x="1005" y="262"/>
                    </a:lnTo>
                    <a:lnTo>
                      <a:pt x="1005" y="262"/>
                    </a:lnTo>
                    <a:close/>
                    <a:moveTo>
                      <a:pt x="1185" y="304"/>
                    </a:moveTo>
                    <a:lnTo>
                      <a:pt x="1185" y="304"/>
                    </a:lnTo>
                    <a:lnTo>
                      <a:pt x="1182" y="301"/>
                    </a:lnTo>
                    <a:lnTo>
                      <a:pt x="1182" y="296"/>
                    </a:lnTo>
                    <a:lnTo>
                      <a:pt x="1182" y="296"/>
                    </a:lnTo>
                    <a:lnTo>
                      <a:pt x="1185" y="299"/>
                    </a:lnTo>
                    <a:lnTo>
                      <a:pt x="1185" y="304"/>
                    </a:lnTo>
                    <a:lnTo>
                      <a:pt x="1185" y="304"/>
                    </a:lnTo>
                    <a:close/>
                    <a:moveTo>
                      <a:pt x="453" y="56"/>
                    </a:moveTo>
                    <a:lnTo>
                      <a:pt x="453" y="56"/>
                    </a:lnTo>
                    <a:lnTo>
                      <a:pt x="455" y="55"/>
                    </a:lnTo>
                    <a:lnTo>
                      <a:pt x="457" y="53"/>
                    </a:lnTo>
                    <a:lnTo>
                      <a:pt x="465" y="52"/>
                    </a:lnTo>
                    <a:lnTo>
                      <a:pt x="465" y="52"/>
                    </a:lnTo>
                    <a:lnTo>
                      <a:pt x="460" y="56"/>
                    </a:lnTo>
                    <a:lnTo>
                      <a:pt x="453" y="56"/>
                    </a:lnTo>
                    <a:lnTo>
                      <a:pt x="453" y="56"/>
                    </a:lnTo>
                    <a:close/>
                    <a:moveTo>
                      <a:pt x="402" y="81"/>
                    </a:moveTo>
                    <a:lnTo>
                      <a:pt x="402" y="81"/>
                    </a:lnTo>
                    <a:lnTo>
                      <a:pt x="396" y="84"/>
                    </a:lnTo>
                    <a:lnTo>
                      <a:pt x="391" y="85"/>
                    </a:lnTo>
                    <a:lnTo>
                      <a:pt x="391" y="85"/>
                    </a:lnTo>
                    <a:lnTo>
                      <a:pt x="392" y="82"/>
                    </a:lnTo>
                    <a:lnTo>
                      <a:pt x="396" y="82"/>
                    </a:lnTo>
                    <a:lnTo>
                      <a:pt x="402" y="81"/>
                    </a:lnTo>
                    <a:lnTo>
                      <a:pt x="402" y="81"/>
                    </a:lnTo>
                    <a:close/>
                    <a:moveTo>
                      <a:pt x="834" y="111"/>
                    </a:moveTo>
                    <a:lnTo>
                      <a:pt x="834" y="111"/>
                    </a:lnTo>
                    <a:lnTo>
                      <a:pt x="834" y="113"/>
                    </a:lnTo>
                    <a:lnTo>
                      <a:pt x="836" y="114"/>
                    </a:lnTo>
                    <a:lnTo>
                      <a:pt x="836" y="114"/>
                    </a:lnTo>
                    <a:lnTo>
                      <a:pt x="833" y="111"/>
                    </a:lnTo>
                    <a:lnTo>
                      <a:pt x="831" y="108"/>
                    </a:lnTo>
                    <a:lnTo>
                      <a:pt x="833" y="106"/>
                    </a:lnTo>
                    <a:lnTo>
                      <a:pt x="833" y="106"/>
                    </a:lnTo>
                    <a:lnTo>
                      <a:pt x="834" y="108"/>
                    </a:lnTo>
                    <a:lnTo>
                      <a:pt x="834" y="111"/>
                    </a:lnTo>
                    <a:lnTo>
                      <a:pt x="834" y="111"/>
                    </a:lnTo>
                    <a:lnTo>
                      <a:pt x="834" y="111"/>
                    </a:lnTo>
                    <a:lnTo>
                      <a:pt x="834" y="111"/>
                    </a:lnTo>
                    <a:lnTo>
                      <a:pt x="834" y="111"/>
                    </a:lnTo>
                    <a:close/>
                    <a:moveTo>
                      <a:pt x="182" y="463"/>
                    </a:moveTo>
                    <a:lnTo>
                      <a:pt x="182" y="463"/>
                    </a:lnTo>
                    <a:lnTo>
                      <a:pt x="182" y="467"/>
                    </a:lnTo>
                    <a:lnTo>
                      <a:pt x="178" y="468"/>
                    </a:lnTo>
                    <a:lnTo>
                      <a:pt x="178" y="468"/>
                    </a:lnTo>
                    <a:lnTo>
                      <a:pt x="178" y="465"/>
                    </a:lnTo>
                    <a:lnTo>
                      <a:pt x="180" y="463"/>
                    </a:lnTo>
                    <a:lnTo>
                      <a:pt x="182" y="462"/>
                    </a:lnTo>
                    <a:lnTo>
                      <a:pt x="182" y="463"/>
                    </a:lnTo>
                    <a:lnTo>
                      <a:pt x="182" y="463"/>
                    </a:lnTo>
                    <a:lnTo>
                      <a:pt x="182" y="465"/>
                    </a:lnTo>
                    <a:lnTo>
                      <a:pt x="182" y="463"/>
                    </a:lnTo>
                    <a:lnTo>
                      <a:pt x="182" y="463"/>
                    </a:lnTo>
                    <a:close/>
                    <a:moveTo>
                      <a:pt x="424" y="1213"/>
                    </a:moveTo>
                    <a:lnTo>
                      <a:pt x="424" y="1213"/>
                    </a:lnTo>
                    <a:lnTo>
                      <a:pt x="428" y="1214"/>
                    </a:lnTo>
                    <a:lnTo>
                      <a:pt x="428" y="1218"/>
                    </a:lnTo>
                    <a:lnTo>
                      <a:pt x="428" y="1218"/>
                    </a:lnTo>
                    <a:lnTo>
                      <a:pt x="428" y="1219"/>
                    </a:lnTo>
                    <a:lnTo>
                      <a:pt x="426" y="1219"/>
                    </a:lnTo>
                    <a:lnTo>
                      <a:pt x="423" y="1218"/>
                    </a:lnTo>
                    <a:lnTo>
                      <a:pt x="421" y="1214"/>
                    </a:lnTo>
                    <a:lnTo>
                      <a:pt x="423" y="1214"/>
                    </a:lnTo>
                    <a:lnTo>
                      <a:pt x="424" y="1213"/>
                    </a:lnTo>
                    <a:lnTo>
                      <a:pt x="424" y="1213"/>
                    </a:lnTo>
                    <a:lnTo>
                      <a:pt x="424" y="1213"/>
                    </a:lnTo>
                    <a:lnTo>
                      <a:pt x="424" y="1213"/>
                    </a:lnTo>
                    <a:lnTo>
                      <a:pt x="424" y="1213"/>
                    </a:lnTo>
                    <a:close/>
                    <a:moveTo>
                      <a:pt x="408" y="85"/>
                    </a:moveTo>
                    <a:lnTo>
                      <a:pt x="408" y="85"/>
                    </a:lnTo>
                    <a:lnTo>
                      <a:pt x="407" y="87"/>
                    </a:lnTo>
                    <a:lnTo>
                      <a:pt x="402" y="89"/>
                    </a:lnTo>
                    <a:lnTo>
                      <a:pt x="402" y="89"/>
                    </a:lnTo>
                    <a:lnTo>
                      <a:pt x="405" y="85"/>
                    </a:lnTo>
                    <a:lnTo>
                      <a:pt x="408" y="85"/>
                    </a:lnTo>
                    <a:lnTo>
                      <a:pt x="408" y="85"/>
                    </a:lnTo>
                    <a:close/>
                    <a:moveTo>
                      <a:pt x="82" y="738"/>
                    </a:moveTo>
                    <a:lnTo>
                      <a:pt x="82" y="738"/>
                    </a:lnTo>
                    <a:lnTo>
                      <a:pt x="82" y="742"/>
                    </a:lnTo>
                    <a:lnTo>
                      <a:pt x="82" y="738"/>
                    </a:lnTo>
                    <a:lnTo>
                      <a:pt x="82" y="737"/>
                    </a:lnTo>
                    <a:lnTo>
                      <a:pt x="82" y="738"/>
                    </a:lnTo>
                    <a:lnTo>
                      <a:pt x="82" y="738"/>
                    </a:lnTo>
                    <a:lnTo>
                      <a:pt x="82" y="738"/>
                    </a:lnTo>
                    <a:lnTo>
                      <a:pt x="82" y="738"/>
                    </a:lnTo>
                    <a:lnTo>
                      <a:pt x="82" y="738"/>
                    </a:lnTo>
                    <a:close/>
                    <a:moveTo>
                      <a:pt x="457" y="97"/>
                    </a:moveTo>
                    <a:lnTo>
                      <a:pt x="458" y="97"/>
                    </a:lnTo>
                    <a:lnTo>
                      <a:pt x="458" y="97"/>
                    </a:lnTo>
                    <a:lnTo>
                      <a:pt x="457" y="97"/>
                    </a:lnTo>
                    <a:lnTo>
                      <a:pt x="457" y="97"/>
                    </a:lnTo>
                    <a:lnTo>
                      <a:pt x="457" y="97"/>
                    </a:lnTo>
                    <a:close/>
                    <a:moveTo>
                      <a:pt x="424" y="28"/>
                    </a:moveTo>
                    <a:lnTo>
                      <a:pt x="424" y="28"/>
                    </a:lnTo>
                    <a:lnTo>
                      <a:pt x="421" y="29"/>
                    </a:lnTo>
                    <a:lnTo>
                      <a:pt x="421" y="29"/>
                    </a:lnTo>
                    <a:lnTo>
                      <a:pt x="424" y="28"/>
                    </a:lnTo>
                    <a:lnTo>
                      <a:pt x="424" y="28"/>
                    </a:lnTo>
                    <a:close/>
                    <a:moveTo>
                      <a:pt x="421" y="29"/>
                    </a:moveTo>
                    <a:lnTo>
                      <a:pt x="421" y="29"/>
                    </a:lnTo>
                    <a:lnTo>
                      <a:pt x="421" y="29"/>
                    </a:lnTo>
                    <a:close/>
                    <a:moveTo>
                      <a:pt x="418" y="29"/>
                    </a:moveTo>
                    <a:lnTo>
                      <a:pt x="418" y="29"/>
                    </a:lnTo>
                    <a:lnTo>
                      <a:pt x="418" y="29"/>
                    </a:lnTo>
                    <a:close/>
                    <a:moveTo>
                      <a:pt x="418" y="29"/>
                    </a:moveTo>
                    <a:lnTo>
                      <a:pt x="418" y="29"/>
                    </a:lnTo>
                    <a:lnTo>
                      <a:pt x="420" y="29"/>
                    </a:lnTo>
                    <a:lnTo>
                      <a:pt x="421" y="29"/>
                    </a:lnTo>
                    <a:lnTo>
                      <a:pt x="421" y="29"/>
                    </a:lnTo>
                    <a:lnTo>
                      <a:pt x="420" y="29"/>
                    </a:lnTo>
                    <a:lnTo>
                      <a:pt x="418" y="29"/>
                    </a:lnTo>
                    <a:lnTo>
                      <a:pt x="418" y="29"/>
                    </a:lnTo>
                    <a:close/>
                    <a:moveTo>
                      <a:pt x="441" y="31"/>
                    </a:moveTo>
                    <a:lnTo>
                      <a:pt x="441" y="31"/>
                    </a:lnTo>
                    <a:lnTo>
                      <a:pt x="441" y="31"/>
                    </a:lnTo>
                    <a:close/>
                    <a:moveTo>
                      <a:pt x="441" y="31"/>
                    </a:moveTo>
                    <a:lnTo>
                      <a:pt x="441" y="31"/>
                    </a:lnTo>
                    <a:lnTo>
                      <a:pt x="441" y="32"/>
                    </a:lnTo>
                    <a:lnTo>
                      <a:pt x="439" y="32"/>
                    </a:lnTo>
                    <a:lnTo>
                      <a:pt x="439" y="32"/>
                    </a:lnTo>
                    <a:lnTo>
                      <a:pt x="439" y="31"/>
                    </a:lnTo>
                    <a:lnTo>
                      <a:pt x="441" y="31"/>
                    </a:lnTo>
                    <a:lnTo>
                      <a:pt x="441" y="31"/>
                    </a:lnTo>
                    <a:close/>
                    <a:moveTo>
                      <a:pt x="175" y="769"/>
                    </a:moveTo>
                    <a:lnTo>
                      <a:pt x="175" y="769"/>
                    </a:lnTo>
                    <a:lnTo>
                      <a:pt x="175" y="769"/>
                    </a:lnTo>
                    <a:lnTo>
                      <a:pt x="175" y="769"/>
                    </a:lnTo>
                    <a:lnTo>
                      <a:pt x="175" y="769"/>
                    </a:lnTo>
                    <a:lnTo>
                      <a:pt x="175" y="769"/>
                    </a:lnTo>
                    <a:lnTo>
                      <a:pt x="175" y="769"/>
                    </a:lnTo>
                    <a:lnTo>
                      <a:pt x="175" y="769"/>
                    </a:lnTo>
                    <a:close/>
                    <a:moveTo>
                      <a:pt x="947" y="87"/>
                    </a:moveTo>
                    <a:lnTo>
                      <a:pt x="947" y="87"/>
                    </a:lnTo>
                    <a:lnTo>
                      <a:pt x="949" y="89"/>
                    </a:lnTo>
                    <a:lnTo>
                      <a:pt x="947" y="87"/>
                    </a:lnTo>
                    <a:lnTo>
                      <a:pt x="947" y="87"/>
                    </a:lnTo>
                    <a:lnTo>
                      <a:pt x="947" y="87"/>
                    </a:lnTo>
                    <a:lnTo>
                      <a:pt x="947" y="87"/>
                    </a:lnTo>
                    <a:lnTo>
                      <a:pt x="947" y="87"/>
                    </a:lnTo>
                    <a:close/>
                    <a:moveTo>
                      <a:pt x="836" y="114"/>
                    </a:moveTo>
                    <a:lnTo>
                      <a:pt x="836" y="114"/>
                    </a:lnTo>
                    <a:lnTo>
                      <a:pt x="836" y="116"/>
                    </a:lnTo>
                    <a:lnTo>
                      <a:pt x="836" y="114"/>
                    </a:lnTo>
                    <a:close/>
                    <a:moveTo>
                      <a:pt x="439" y="32"/>
                    </a:moveTo>
                    <a:lnTo>
                      <a:pt x="439" y="32"/>
                    </a:lnTo>
                    <a:lnTo>
                      <a:pt x="439" y="32"/>
                    </a:lnTo>
                    <a:lnTo>
                      <a:pt x="439" y="32"/>
                    </a:lnTo>
                    <a:close/>
                    <a:moveTo>
                      <a:pt x="437" y="32"/>
                    </a:moveTo>
                    <a:lnTo>
                      <a:pt x="439" y="32"/>
                    </a:lnTo>
                    <a:lnTo>
                      <a:pt x="439" y="32"/>
                    </a:lnTo>
                    <a:lnTo>
                      <a:pt x="437" y="32"/>
                    </a:lnTo>
                    <a:lnTo>
                      <a:pt x="437" y="32"/>
                    </a:lnTo>
                    <a:lnTo>
                      <a:pt x="437" y="32"/>
                    </a:lnTo>
                    <a:close/>
                    <a:moveTo>
                      <a:pt x="1093" y="256"/>
                    </a:moveTo>
                    <a:lnTo>
                      <a:pt x="1093" y="254"/>
                    </a:lnTo>
                    <a:lnTo>
                      <a:pt x="1095" y="256"/>
                    </a:lnTo>
                    <a:lnTo>
                      <a:pt x="1093" y="256"/>
                    </a:lnTo>
                    <a:close/>
                    <a:moveTo>
                      <a:pt x="523" y="721"/>
                    </a:moveTo>
                    <a:lnTo>
                      <a:pt x="523" y="721"/>
                    </a:lnTo>
                    <a:close/>
                    <a:moveTo>
                      <a:pt x="865" y="1390"/>
                    </a:moveTo>
                    <a:lnTo>
                      <a:pt x="863" y="1390"/>
                    </a:lnTo>
                    <a:lnTo>
                      <a:pt x="865" y="1390"/>
                    </a:lnTo>
                    <a:lnTo>
                      <a:pt x="865" y="1390"/>
                    </a:lnTo>
                    <a:close/>
                    <a:moveTo>
                      <a:pt x="863" y="1390"/>
                    </a:moveTo>
                    <a:lnTo>
                      <a:pt x="863" y="1390"/>
                    </a:lnTo>
                    <a:lnTo>
                      <a:pt x="863" y="1390"/>
                    </a:lnTo>
                    <a:close/>
                    <a:moveTo>
                      <a:pt x="288" y="209"/>
                    </a:moveTo>
                    <a:lnTo>
                      <a:pt x="288" y="209"/>
                    </a:lnTo>
                    <a:lnTo>
                      <a:pt x="291" y="209"/>
                    </a:lnTo>
                    <a:lnTo>
                      <a:pt x="293" y="209"/>
                    </a:lnTo>
                    <a:lnTo>
                      <a:pt x="293" y="211"/>
                    </a:lnTo>
                    <a:lnTo>
                      <a:pt x="293" y="211"/>
                    </a:lnTo>
                    <a:lnTo>
                      <a:pt x="289" y="212"/>
                    </a:lnTo>
                    <a:lnTo>
                      <a:pt x="288" y="209"/>
                    </a:lnTo>
                    <a:lnTo>
                      <a:pt x="288" y="209"/>
                    </a:lnTo>
                    <a:lnTo>
                      <a:pt x="288" y="209"/>
                    </a:lnTo>
                    <a:lnTo>
                      <a:pt x="288" y="209"/>
                    </a:lnTo>
                    <a:lnTo>
                      <a:pt x="288" y="209"/>
                    </a:lnTo>
                    <a:close/>
                    <a:moveTo>
                      <a:pt x="246" y="151"/>
                    </a:moveTo>
                    <a:lnTo>
                      <a:pt x="246" y="151"/>
                    </a:lnTo>
                    <a:lnTo>
                      <a:pt x="244" y="150"/>
                    </a:lnTo>
                    <a:lnTo>
                      <a:pt x="248" y="147"/>
                    </a:lnTo>
                    <a:lnTo>
                      <a:pt x="248" y="147"/>
                    </a:lnTo>
                    <a:lnTo>
                      <a:pt x="249" y="148"/>
                    </a:lnTo>
                    <a:lnTo>
                      <a:pt x="246" y="151"/>
                    </a:lnTo>
                    <a:lnTo>
                      <a:pt x="246" y="151"/>
                    </a:lnTo>
                    <a:lnTo>
                      <a:pt x="246" y="151"/>
                    </a:lnTo>
                    <a:lnTo>
                      <a:pt x="246" y="151"/>
                    </a:lnTo>
                    <a:lnTo>
                      <a:pt x="246" y="1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68"/>
              <p:cNvSpPr>
                <a:spLocks/>
              </p:cNvSpPr>
              <p:nvPr/>
            </p:nvSpPr>
            <p:spPr bwMode="auto">
              <a:xfrm>
                <a:off x="4396101" y="3513262"/>
                <a:ext cx="203974" cy="370133"/>
              </a:xfrm>
              <a:custGeom>
                <a:avLst/>
                <a:gdLst>
                  <a:gd name="T0" fmla="*/ 426 w 712"/>
                  <a:gd name="T1" fmla="*/ 1282 h 1293"/>
                  <a:gd name="T2" fmla="*/ 420 w 712"/>
                  <a:gd name="T3" fmla="*/ 1251 h 1293"/>
                  <a:gd name="T4" fmla="*/ 416 w 712"/>
                  <a:gd name="T5" fmla="*/ 1214 h 1293"/>
                  <a:gd name="T6" fmla="*/ 429 w 712"/>
                  <a:gd name="T7" fmla="*/ 1158 h 1293"/>
                  <a:gd name="T8" fmla="*/ 469 w 712"/>
                  <a:gd name="T9" fmla="*/ 1116 h 1293"/>
                  <a:gd name="T10" fmla="*/ 503 w 712"/>
                  <a:gd name="T11" fmla="*/ 1100 h 1293"/>
                  <a:gd name="T12" fmla="*/ 590 w 712"/>
                  <a:gd name="T13" fmla="*/ 994 h 1293"/>
                  <a:gd name="T14" fmla="*/ 659 w 712"/>
                  <a:gd name="T15" fmla="*/ 880 h 1293"/>
                  <a:gd name="T16" fmla="*/ 693 w 712"/>
                  <a:gd name="T17" fmla="*/ 772 h 1293"/>
                  <a:gd name="T18" fmla="*/ 600 w 712"/>
                  <a:gd name="T19" fmla="*/ 742 h 1293"/>
                  <a:gd name="T20" fmla="*/ 534 w 712"/>
                  <a:gd name="T21" fmla="*/ 709 h 1293"/>
                  <a:gd name="T22" fmla="*/ 450 w 712"/>
                  <a:gd name="T23" fmla="*/ 636 h 1293"/>
                  <a:gd name="T24" fmla="*/ 389 w 712"/>
                  <a:gd name="T25" fmla="*/ 590 h 1293"/>
                  <a:gd name="T26" fmla="*/ 336 w 712"/>
                  <a:gd name="T27" fmla="*/ 581 h 1293"/>
                  <a:gd name="T28" fmla="*/ 288 w 712"/>
                  <a:gd name="T29" fmla="*/ 558 h 1293"/>
                  <a:gd name="T30" fmla="*/ 264 w 712"/>
                  <a:gd name="T31" fmla="*/ 586 h 1293"/>
                  <a:gd name="T32" fmla="*/ 217 w 712"/>
                  <a:gd name="T33" fmla="*/ 602 h 1293"/>
                  <a:gd name="T34" fmla="*/ 151 w 712"/>
                  <a:gd name="T35" fmla="*/ 578 h 1293"/>
                  <a:gd name="T36" fmla="*/ 116 w 712"/>
                  <a:gd name="T37" fmla="*/ 507 h 1293"/>
                  <a:gd name="T38" fmla="*/ 105 w 712"/>
                  <a:gd name="T39" fmla="*/ 468 h 1293"/>
                  <a:gd name="T40" fmla="*/ 68 w 712"/>
                  <a:gd name="T41" fmla="*/ 417 h 1293"/>
                  <a:gd name="T42" fmla="*/ 129 w 712"/>
                  <a:gd name="T43" fmla="*/ 348 h 1293"/>
                  <a:gd name="T44" fmla="*/ 172 w 712"/>
                  <a:gd name="T45" fmla="*/ 341 h 1293"/>
                  <a:gd name="T46" fmla="*/ 207 w 712"/>
                  <a:gd name="T47" fmla="*/ 399 h 1293"/>
                  <a:gd name="T48" fmla="*/ 288 w 712"/>
                  <a:gd name="T49" fmla="*/ 283 h 1293"/>
                  <a:gd name="T50" fmla="*/ 294 w 712"/>
                  <a:gd name="T51" fmla="*/ 262 h 1293"/>
                  <a:gd name="T52" fmla="*/ 309 w 712"/>
                  <a:gd name="T53" fmla="*/ 250 h 1293"/>
                  <a:gd name="T54" fmla="*/ 399 w 712"/>
                  <a:gd name="T55" fmla="*/ 198 h 1293"/>
                  <a:gd name="T56" fmla="*/ 437 w 712"/>
                  <a:gd name="T57" fmla="*/ 198 h 1293"/>
                  <a:gd name="T58" fmla="*/ 428 w 712"/>
                  <a:gd name="T59" fmla="*/ 176 h 1293"/>
                  <a:gd name="T60" fmla="*/ 378 w 712"/>
                  <a:gd name="T61" fmla="*/ 177 h 1293"/>
                  <a:gd name="T62" fmla="*/ 511 w 712"/>
                  <a:gd name="T63" fmla="*/ 127 h 1293"/>
                  <a:gd name="T64" fmla="*/ 447 w 712"/>
                  <a:gd name="T65" fmla="*/ 84 h 1293"/>
                  <a:gd name="T66" fmla="*/ 392 w 712"/>
                  <a:gd name="T67" fmla="*/ 86 h 1293"/>
                  <a:gd name="T68" fmla="*/ 333 w 712"/>
                  <a:gd name="T69" fmla="*/ 135 h 1293"/>
                  <a:gd name="T70" fmla="*/ 326 w 712"/>
                  <a:gd name="T71" fmla="*/ 102 h 1293"/>
                  <a:gd name="T72" fmla="*/ 387 w 712"/>
                  <a:gd name="T73" fmla="*/ 52 h 1293"/>
                  <a:gd name="T74" fmla="*/ 461 w 712"/>
                  <a:gd name="T75" fmla="*/ 18 h 1293"/>
                  <a:gd name="T76" fmla="*/ 453 w 712"/>
                  <a:gd name="T77" fmla="*/ 57 h 1293"/>
                  <a:gd name="T78" fmla="*/ 486 w 712"/>
                  <a:gd name="T79" fmla="*/ 39 h 1293"/>
                  <a:gd name="T80" fmla="*/ 506 w 712"/>
                  <a:gd name="T81" fmla="*/ 20 h 1293"/>
                  <a:gd name="T82" fmla="*/ 478 w 712"/>
                  <a:gd name="T83" fmla="*/ 8 h 1293"/>
                  <a:gd name="T84" fmla="*/ 434 w 712"/>
                  <a:gd name="T85" fmla="*/ 24 h 1293"/>
                  <a:gd name="T86" fmla="*/ 412 w 712"/>
                  <a:gd name="T87" fmla="*/ 20 h 1293"/>
                  <a:gd name="T88" fmla="*/ 418 w 712"/>
                  <a:gd name="T89" fmla="*/ 5 h 1293"/>
                  <a:gd name="T90" fmla="*/ 355 w 712"/>
                  <a:gd name="T91" fmla="*/ 29 h 1293"/>
                  <a:gd name="T92" fmla="*/ 100 w 712"/>
                  <a:gd name="T93" fmla="*/ 195 h 1293"/>
                  <a:gd name="T94" fmla="*/ 5 w 712"/>
                  <a:gd name="T95" fmla="*/ 373 h 1293"/>
                  <a:gd name="T96" fmla="*/ 16 w 712"/>
                  <a:gd name="T97" fmla="*/ 385 h 1293"/>
                  <a:gd name="T98" fmla="*/ 47 w 712"/>
                  <a:gd name="T99" fmla="*/ 507 h 1293"/>
                  <a:gd name="T100" fmla="*/ 117 w 712"/>
                  <a:gd name="T101" fmla="*/ 542 h 1293"/>
                  <a:gd name="T102" fmla="*/ 129 w 712"/>
                  <a:gd name="T103" fmla="*/ 566 h 1293"/>
                  <a:gd name="T104" fmla="*/ 167 w 712"/>
                  <a:gd name="T105" fmla="*/ 615 h 1293"/>
                  <a:gd name="T106" fmla="*/ 203 w 712"/>
                  <a:gd name="T107" fmla="*/ 652 h 1293"/>
                  <a:gd name="T108" fmla="*/ 172 w 712"/>
                  <a:gd name="T109" fmla="*/ 719 h 1293"/>
                  <a:gd name="T110" fmla="*/ 215 w 712"/>
                  <a:gd name="T111" fmla="*/ 854 h 1293"/>
                  <a:gd name="T112" fmla="*/ 309 w 712"/>
                  <a:gd name="T113" fmla="*/ 1012 h 1293"/>
                  <a:gd name="T114" fmla="*/ 325 w 712"/>
                  <a:gd name="T115" fmla="*/ 1097 h 1293"/>
                  <a:gd name="T116" fmla="*/ 347 w 712"/>
                  <a:gd name="T117" fmla="*/ 1186 h 1293"/>
                  <a:gd name="T118" fmla="*/ 359 w 712"/>
                  <a:gd name="T119" fmla="*/ 124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12" h="1293">
                    <a:moveTo>
                      <a:pt x="445" y="1293"/>
                    </a:moveTo>
                    <a:lnTo>
                      <a:pt x="445" y="1293"/>
                    </a:lnTo>
                    <a:lnTo>
                      <a:pt x="452" y="1293"/>
                    </a:lnTo>
                    <a:lnTo>
                      <a:pt x="458" y="1292"/>
                    </a:lnTo>
                    <a:lnTo>
                      <a:pt x="458" y="1292"/>
                    </a:lnTo>
                    <a:lnTo>
                      <a:pt x="453" y="1288"/>
                    </a:lnTo>
                    <a:lnTo>
                      <a:pt x="447" y="1287"/>
                    </a:lnTo>
                    <a:lnTo>
                      <a:pt x="441" y="1285"/>
                    </a:lnTo>
                    <a:lnTo>
                      <a:pt x="436" y="1282"/>
                    </a:lnTo>
                    <a:lnTo>
                      <a:pt x="436" y="1282"/>
                    </a:lnTo>
                    <a:lnTo>
                      <a:pt x="424" y="1277"/>
                    </a:lnTo>
                    <a:lnTo>
                      <a:pt x="418" y="1276"/>
                    </a:lnTo>
                    <a:lnTo>
                      <a:pt x="418" y="1277"/>
                    </a:lnTo>
                    <a:lnTo>
                      <a:pt x="418" y="1280"/>
                    </a:lnTo>
                    <a:lnTo>
                      <a:pt x="418" y="1280"/>
                    </a:lnTo>
                    <a:lnTo>
                      <a:pt x="420" y="1280"/>
                    </a:lnTo>
                    <a:lnTo>
                      <a:pt x="421" y="1280"/>
                    </a:lnTo>
                    <a:lnTo>
                      <a:pt x="426" y="1282"/>
                    </a:lnTo>
                    <a:lnTo>
                      <a:pt x="426" y="1282"/>
                    </a:lnTo>
                    <a:lnTo>
                      <a:pt x="423" y="1285"/>
                    </a:lnTo>
                    <a:lnTo>
                      <a:pt x="424" y="1287"/>
                    </a:lnTo>
                    <a:lnTo>
                      <a:pt x="424" y="1287"/>
                    </a:lnTo>
                    <a:lnTo>
                      <a:pt x="421" y="1284"/>
                    </a:lnTo>
                    <a:lnTo>
                      <a:pt x="415" y="1279"/>
                    </a:lnTo>
                    <a:lnTo>
                      <a:pt x="413" y="1277"/>
                    </a:lnTo>
                    <a:lnTo>
                      <a:pt x="415" y="1274"/>
                    </a:lnTo>
                    <a:lnTo>
                      <a:pt x="418" y="1272"/>
                    </a:lnTo>
                    <a:lnTo>
                      <a:pt x="424" y="1272"/>
                    </a:lnTo>
                    <a:lnTo>
                      <a:pt x="424" y="1272"/>
                    </a:lnTo>
                    <a:lnTo>
                      <a:pt x="420" y="1268"/>
                    </a:lnTo>
                    <a:lnTo>
                      <a:pt x="418" y="1263"/>
                    </a:lnTo>
                    <a:lnTo>
                      <a:pt x="416" y="1261"/>
                    </a:lnTo>
                    <a:lnTo>
                      <a:pt x="418" y="1259"/>
                    </a:lnTo>
                    <a:lnTo>
                      <a:pt x="421" y="1256"/>
                    </a:lnTo>
                    <a:lnTo>
                      <a:pt x="421" y="1255"/>
                    </a:lnTo>
                    <a:lnTo>
                      <a:pt x="420" y="1251"/>
                    </a:lnTo>
                    <a:lnTo>
                      <a:pt x="420" y="1251"/>
                    </a:lnTo>
                    <a:lnTo>
                      <a:pt x="420" y="1248"/>
                    </a:lnTo>
                    <a:lnTo>
                      <a:pt x="421" y="1247"/>
                    </a:lnTo>
                    <a:lnTo>
                      <a:pt x="424" y="1242"/>
                    </a:lnTo>
                    <a:lnTo>
                      <a:pt x="428" y="1237"/>
                    </a:lnTo>
                    <a:lnTo>
                      <a:pt x="428" y="1235"/>
                    </a:lnTo>
                    <a:lnTo>
                      <a:pt x="424" y="1232"/>
                    </a:lnTo>
                    <a:lnTo>
                      <a:pt x="424" y="1232"/>
                    </a:lnTo>
                    <a:lnTo>
                      <a:pt x="418" y="1231"/>
                    </a:lnTo>
                    <a:lnTo>
                      <a:pt x="413" y="1229"/>
                    </a:lnTo>
                    <a:lnTo>
                      <a:pt x="410" y="1227"/>
                    </a:lnTo>
                    <a:lnTo>
                      <a:pt x="410" y="1227"/>
                    </a:lnTo>
                    <a:lnTo>
                      <a:pt x="408" y="1226"/>
                    </a:lnTo>
                    <a:lnTo>
                      <a:pt x="407" y="1222"/>
                    </a:lnTo>
                    <a:lnTo>
                      <a:pt x="408" y="1219"/>
                    </a:lnTo>
                    <a:lnTo>
                      <a:pt x="412" y="1216"/>
                    </a:lnTo>
                    <a:lnTo>
                      <a:pt x="416" y="1214"/>
                    </a:lnTo>
                    <a:lnTo>
                      <a:pt x="416" y="1214"/>
                    </a:lnTo>
                    <a:lnTo>
                      <a:pt x="421" y="1197"/>
                    </a:lnTo>
                    <a:lnTo>
                      <a:pt x="421" y="1197"/>
                    </a:lnTo>
                    <a:lnTo>
                      <a:pt x="413" y="1187"/>
                    </a:lnTo>
                    <a:lnTo>
                      <a:pt x="410" y="1181"/>
                    </a:lnTo>
                    <a:lnTo>
                      <a:pt x="410" y="1177"/>
                    </a:lnTo>
                    <a:lnTo>
                      <a:pt x="410" y="1176"/>
                    </a:lnTo>
                    <a:lnTo>
                      <a:pt x="410" y="1176"/>
                    </a:lnTo>
                    <a:lnTo>
                      <a:pt x="412" y="1176"/>
                    </a:lnTo>
                    <a:lnTo>
                      <a:pt x="415" y="1176"/>
                    </a:lnTo>
                    <a:lnTo>
                      <a:pt x="421" y="1179"/>
                    </a:lnTo>
                    <a:lnTo>
                      <a:pt x="429" y="1181"/>
                    </a:lnTo>
                    <a:lnTo>
                      <a:pt x="433" y="1179"/>
                    </a:lnTo>
                    <a:lnTo>
                      <a:pt x="434" y="1176"/>
                    </a:lnTo>
                    <a:lnTo>
                      <a:pt x="434" y="1176"/>
                    </a:lnTo>
                    <a:lnTo>
                      <a:pt x="434" y="1173"/>
                    </a:lnTo>
                    <a:lnTo>
                      <a:pt x="433" y="1168"/>
                    </a:lnTo>
                    <a:lnTo>
                      <a:pt x="429" y="1161"/>
                    </a:lnTo>
                    <a:lnTo>
                      <a:pt x="429" y="1158"/>
                    </a:lnTo>
                    <a:lnTo>
                      <a:pt x="429" y="1158"/>
                    </a:lnTo>
                    <a:lnTo>
                      <a:pt x="441" y="1158"/>
                    </a:lnTo>
                    <a:lnTo>
                      <a:pt x="460" y="1155"/>
                    </a:lnTo>
                    <a:lnTo>
                      <a:pt x="468" y="1153"/>
                    </a:lnTo>
                    <a:lnTo>
                      <a:pt x="474" y="1150"/>
                    </a:lnTo>
                    <a:lnTo>
                      <a:pt x="476" y="1147"/>
                    </a:lnTo>
                    <a:lnTo>
                      <a:pt x="478" y="1144"/>
                    </a:lnTo>
                    <a:lnTo>
                      <a:pt x="479" y="1140"/>
                    </a:lnTo>
                    <a:lnTo>
                      <a:pt x="478" y="1137"/>
                    </a:lnTo>
                    <a:lnTo>
                      <a:pt x="478" y="1137"/>
                    </a:lnTo>
                    <a:lnTo>
                      <a:pt x="473" y="1131"/>
                    </a:lnTo>
                    <a:lnTo>
                      <a:pt x="465" y="1123"/>
                    </a:lnTo>
                    <a:lnTo>
                      <a:pt x="458" y="1116"/>
                    </a:lnTo>
                    <a:lnTo>
                      <a:pt x="457" y="1113"/>
                    </a:lnTo>
                    <a:lnTo>
                      <a:pt x="457" y="1110"/>
                    </a:lnTo>
                    <a:lnTo>
                      <a:pt x="457" y="1110"/>
                    </a:lnTo>
                    <a:lnTo>
                      <a:pt x="461" y="1113"/>
                    </a:lnTo>
                    <a:lnTo>
                      <a:pt x="469" y="1116"/>
                    </a:lnTo>
                    <a:lnTo>
                      <a:pt x="476" y="1118"/>
                    </a:lnTo>
                    <a:lnTo>
                      <a:pt x="479" y="1120"/>
                    </a:lnTo>
                    <a:lnTo>
                      <a:pt x="482" y="1118"/>
                    </a:lnTo>
                    <a:lnTo>
                      <a:pt x="482" y="1118"/>
                    </a:lnTo>
                    <a:lnTo>
                      <a:pt x="487" y="1116"/>
                    </a:lnTo>
                    <a:lnTo>
                      <a:pt x="492" y="1118"/>
                    </a:lnTo>
                    <a:lnTo>
                      <a:pt x="497" y="1118"/>
                    </a:lnTo>
                    <a:lnTo>
                      <a:pt x="500" y="1115"/>
                    </a:lnTo>
                    <a:lnTo>
                      <a:pt x="500" y="1115"/>
                    </a:lnTo>
                    <a:lnTo>
                      <a:pt x="506" y="1107"/>
                    </a:lnTo>
                    <a:lnTo>
                      <a:pt x="510" y="1102"/>
                    </a:lnTo>
                    <a:lnTo>
                      <a:pt x="510" y="1100"/>
                    </a:lnTo>
                    <a:lnTo>
                      <a:pt x="510" y="1099"/>
                    </a:lnTo>
                    <a:lnTo>
                      <a:pt x="510" y="1099"/>
                    </a:lnTo>
                    <a:lnTo>
                      <a:pt x="506" y="1100"/>
                    </a:lnTo>
                    <a:lnTo>
                      <a:pt x="505" y="1105"/>
                    </a:lnTo>
                    <a:lnTo>
                      <a:pt x="505" y="1105"/>
                    </a:lnTo>
                    <a:lnTo>
                      <a:pt x="503" y="1100"/>
                    </a:lnTo>
                    <a:lnTo>
                      <a:pt x="505" y="1097"/>
                    </a:lnTo>
                    <a:lnTo>
                      <a:pt x="511" y="1092"/>
                    </a:lnTo>
                    <a:lnTo>
                      <a:pt x="511" y="1092"/>
                    </a:lnTo>
                    <a:lnTo>
                      <a:pt x="513" y="1095"/>
                    </a:lnTo>
                    <a:lnTo>
                      <a:pt x="513" y="1095"/>
                    </a:lnTo>
                    <a:lnTo>
                      <a:pt x="540" y="1058"/>
                    </a:lnTo>
                    <a:lnTo>
                      <a:pt x="540" y="1058"/>
                    </a:lnTo>
                    <a:lnTo>
                      <a:pt x="543" y="1054"/>
                    </a:lnTo>
                    <a:lnTo>
                      <a:pt x="547" y="1047"/>
                    </a:lnTo>
                    <a:lnTo>
                      <a:pt x="548" y="1036"/>
                    </a:lnTo>
                    <a:lnTo>
                      <a:pt x="548" y="1026"/>
                    </a:lnTo>
                    <a:lnTo>
                      <a:pt x="551" y="1020"/>
                    </a:lnTo>
                    <a:lnTo>
                      <a:pt x="555" y="1017"/>
                    </a:lnTo>
                    <a:lnTo>
                      <a:pt x="555" y="1017"/>
                    </a:lnTo>
                    <a:lnTo>
                      <a:pt x="563" y="1009"/>
                    </a:lnTo>
                    <a:lnTo>
                      <a:pt x="571" y="1004"/>
                    </a:lnTo>
                    <a:lnTo>
                      <a:pt x="590" y="994"/>
                    </a:lnTo>
                    <a:lnTo>
                      <a:pt x="590" y="994"/>
                    </a:lnTo>
                    <a:lnTo>
                      <a:pt x="601" y="989"/>
                    </a:lnTo>
                    <a:lnTo>
                      <a:pt x="606" y="986"/>
                    </a:lnTo>
                    <a:lnTo>
                      <a:pt x="611" y="986"/>
                    </a:lnTo>
                    <a:lnTo>
                      <a:pt x="611" y="986"/>
                    </a:lnTo>
                    <a:lnTo>
                      <a:pt x="619" y="988"/>
                    </a:lnTo>
                    <a:lnTo>
                      <a:pt x="625" y="986"/>
                    </a:lnTo>
                    <a:lnTo>
                      <a:pt x="629" y="981"/>
                    </a:lnTo>
                    <a:lnTo>
                      <a:pt x="632" y="976"/>
                    </a:lnTo>
                    <a:lnTo>
                      <a:pt x="638" y="964"/>
                    </a:lnTo>
                    <a:lnTo>
                      <a:pt x="643" y="957"/>
                    </a:lnTo>
                    <a:lnTo>
                      <a:pt x="648" y="952"/>
                    </a:lnTo>
                    <a:lnTo>
                      <a:pt x="648" y="952"/>
                    </a:lnTo>
                    <a:lnTo>
                      <a:pt x="650" y="949"/>
                    </a:lnTo>
                    <a:lnTo>
                      <a:pt x="653" y="944"/>
                    </a:lnTo>
                    <a:lnTo>
                      <a:pt x="654" y="933"/>
                    </a:lnTo>
                    <a:lnTo>
                      <a:pt x="656" y="920"/>
                    </a:lnTo>
                    <a:lnTo>
                      <a:pt x="658" y="906"/>
                    </a:lnTo>
                    <a:lnTo>
                      <a:pt x="659" y="880"/>
                    </a:lnTo>
                    <a:lnTo>
                      <a:pt x="661" y="872"/>
                    </a:lnTo>
                    <a:lnTo>
                      <a:pt x="662" y="869"/>
                    </a:lnTo>
                    <a:lnTo>
                      <a:pt x="664" y="867"/>
                    </a:lnTo>
                    <a:lnTo>
                      <a:pt x="664" y="867"/>
                    </a:lnTo>
                    <a:lnTo>
                      <a:pt x="672" y="861"/>
                    </a:lnTo>
                    <a:lnTo>
                      <a:pt x="682" y="851"/>
                    </a:lnTo>
                    <a:lnTo>
                      <a:pt x="703" y="827"/>
                    </a:lnTo>
                    <a:lnTo>
                      <a:pt x="703" y="827"/>
                    </a:lnTo>
                    <a:lnTo>
                      <a:pt x="709" y="819"/>
                    </a:lnTo>
                    <a:lnTo>
                      <a:pt x="712" y="809"/>
                    </a:lnTo>
                    <a:lnTo>
                      <a:pt x="712" y="798"/>
                    </a:lnTo>
                    <a:lnTo>
                      <a:pt x="711" y="788"/>
                    </a:lnTo>
                    <a:lnTo>
                      <a:pt x="711" y="788"/>
                    </a:lnTo>
                    <a:lnTo>
                      <a:pt x="707" y="782"/>
                    </a:lnTo>
                    <a:lnTo>
                      <a:pt x="706" y="777"/>
                    </a:lnTo>
                    <a:lnTo>
                      <a:pt x="703" y="775"/>
                    </a:lnTo>
                    <a:lnTo>
                      <a:pt x="699" y="774"/>
                    </a:lnTo>
                    <a:lnTo>
                      <a:pt x="693" y="772"/>
                    </a:lnTo>
                    <a:lnTo>
                      <a:pt x="688" y="772"/>
                    </a:lnTo>
                    <a:lnTo>
                      <a:pt x="682" y="769"/>
                    </a:lnTo>
                    <a:lnTo>
                      <a:pt x="682" y="769"/>
                    </a:lnTo>
                    <a:lnTo>
                      <a:pt x="674" y="763"/>
                    </a:lnTo>
                    <a:lnTo>
                      <a:pt x="664" y="755"/>
                    </a:lnTo>
                    <a:lnTo>
                      <a:pt x="656" y="748"/>
                    </a:lnTo>
                    <a:lnTo>
                      <a:pt x="650" y="746"/>
                    </a:lnTo>
                    <a:lnTo>
                      <a:pt x="645" y="745"/>
                    </a:lnTo>
                    <a:lnTo>
                      <a:pt x="645" y="745"/>
                    </a:lnTo>
                    <a:lnTo>
                      <a:pt x="630" y="745"/>
                    </a:lnTo>
                    <a:lnTo>
                      <a:pt x="624" y="745"/>
                    </a:lnTo>
                    <a:lnTo>
                      <a:pt x="617" y="743"/>
                    </a:lnTo>
                    <a:lnTo>
                      <a:pt x="617" y="743"/>
                    </a:lnTo>
                    <a:lnTo>
                      <a:pt x="608" y="740"/>
                    </a:lnTo>
                    <a:lnTo>
                      <a:pt x="603" y="740"/>
                    </a:lnTo>
                    <a:lnTo>
                      <a:pt x="601" y="740"/>
                    </a:lnTo>
                    <a:lnTo>
                      <a:pt x="600" y="742"/>
                    </a:lnTo>
                    <a:lnTo>
                      <a:pt x="600" y="742"/>
                    </a:lnTo>
                    <a:lnTo>
                      <a:pt x="592" y="745"/>
                    </a:lnTo>
                    <a:lnTo>
                      <a:pt x="592" y="745"/>
                    </a:lnTo>
                    <a:lnTo>
                      <a:pt x="590" y="738"/>
                    </a:lnTo>
                    <a:lnTo>
                      <a:pt x="590" y="734"/>
                    </a:lnTo>
                    <a:lnTo>
                      <a:pt x="588" y="730"/>
                    </a:lnTo>
                    <a:lnTo>
                      <a:pt x="588" y="730"/>
                    </a:lnTo>
                    <a:lnTo>
                      <a:pt x="584" y="727"/>
                    </a:lnTo>
                    <a:lnTo>
                      <a:pt x="576" y="724"/>
                    </a:lnTo>
                    <a:lnTo>
                      <a:pt x="561" y="719"/>
                    </a:lnTo>
                    <a:lnTo>
                      <a:pt x="561" y="719"/>
                    </a:lnTo>
                    <a:lnTo>
                      <a:pt x="556" y="719"/>
                    </a:lnTo>
                    <a:lnTo>
                      <a:pt x="553" y="721"/>
                    </a:lnTo>
                    <a:lnTo>
                      <a:pt x="548" y="722"/>
                    </a:lnTo>
                    <a:lnTo>
                      <a:pt x="545" y="722"/>
                    </a:lnTo>
                    <a:lnTo>
                      <a:pt x="543" y="722"/>
                    </a:lnTo>
                    <a:lnTo>
                      <a:pt x="542" y="713"/>
                    </a:lnTo>
                    <a:lnTo>
                      <a:pt x="542" y="713"/>
                    </a:lnTo>
                    <a:lnTo>
                      <a:pt x="534" y="709"/>
                    </a:lnTo>
                    <a:lnTo>
                      <a:pt x="526" y="703"/>
                    </a:lnTo>
                    <a:lnTo>
                      <a:pt x="523" y="698"/>
                    </a:lnTo>
                    <a:lnTo>
                      <a:pt x="521" y="693"/>
                    </a:lnTo>
                    <a:lnTo>
                      <a:pt x="521" y="693"/>
                    </a:lnTo>
                    <a:lnTo>
                      <a:pt x="519" y="687"/>
                    </a:lnTo>
                    <a:lnTo>
                      <a:pt x="513" y="674"/>
                    </a:lnTo>
                    <a:lnTo>
                      <a:pt x="505" y="661"/>
                    </a:lnTo>
                    <a:lnTo>
                      <a:pt x="503" y="658"/>
                    </a:lnTo>
                    <a:lnTo>
                      <a:pt x="502" y="658"/>
                    </a:lnTo>
                    <a:lnTo>
                      <a:pt x="502" y="658"/>
                    </a:lnTo>
                    <a:lnTo>
                      <a:pt x="500" y="653"/>
                    </a:lnTo>
                    <a:lnTo>
                      <a:pt x="495" y="648"/>
                    </a:lnTo>
                    <a:lnTo>
                      <a:pt x="489" y="644"/>
                    </a:lnTo>
                    <a:lnTo>
                      <a:pt x="479" y="639"/>
                    </a:lnTo>
                    <a:lnTo>
                      <a:pt x="471" y="636"/>
                    </a:lnTo>
                    <a:lnTo>
                      <a:pt x="463" y="634"/>
                    </a:lnTo>
                    <a:lnTo>
                      <a:pt x="457" y="634"/>
                    </a:lnTo>
                    <a:lnTo>
                      <a:pt x="450" y="636"/>
                    </a:lnTo>
                    <a:lnTo>
                      <a:pt x="450" y="636"/>
                    </a:lnTo>
                    <a:lnTo>
                      <a:pt x="447" y="637"/>
                    </a:lnTo>
                    <a:lnTo>
                      <a:pt x="442" y="637"/>
                    </a:lnTo>
                    <a:lnTo>
                      <a:pt x="434" y="634"/>
                    </a:lnTo>
                    <a:lnTo>
                      <a:pt x="426" y="629"/>
                    </a:lnTo>
                    <a:lnTo>
                      <a:pt x="420" y="623"/>
                    </a:lnTo>
                    <a:lnTo>
                      <a:pt x="420" y="623"/>
                    </a:lnTo>
                    <a:lnTo>
                      <a:pt x="415" y="618"/>
                    </a:lnTo>
                    <a:lnTo>
                      <a:pt x="413" y="613"/>
                    </a:lnTo>
                    <a:lnTo>
                      <a:pt x="408" y="608"/>
                    </a:lnTo>
                    <a:lnTo>
                      <a:pt x="402" y="605"/>
                    </a:lnTo>
                    <a:lnTo>
                      <a:pt x="402" y="605"/>
                    </a:lnTo>
                    <a:lnTo>
                      <a:pt x="396" y="602"/>
                    </a:lnTo>
                    <a:lnTo>
                      <a:pt x="392" y="600"/>
                    </a:lnTo>
                    <a:lnTo>
                      <a:pt x="392" y="595"/>
                    </a:lnTo>
                    <a:lnTo>
                      <a:pt x="392" y="595"/>
                    </a:lnTo>
                    <a:lnTo>
                      <a:pt x="391" y="592"/>
                    </a:lnTo>
                    <a:lnTo>
                      <a:pt x="389" y="590"/>
                    </a:lnTo>
                    <a:lnTo>
                      <a:pt x="383" y="587"/>
                    </a:lnTo>
                    <a:lnTo>
                      <a:pt x="375" y="582"/>
                    </a:lnTo>
                    <a:lnTo>
                      <a:pt x="371" y="581"/>
                    </a:lnTo>
                    <a:lnTo>
                      <a:pt x="370" y="578"/>
                    </a:lnTo>
                    <a:lnTo>
                      <a:pt x="370" y="578"/>
                    </a:lnTo>
                    <a:lnTo>
                      <a:pt x="375" y="578"/>
                    </a:lnTo>
                    <a:lnTo>
                      <a:pt x="378" y="576"/>
                    </a:lnTo>
                    <a:lnTo>
                      <a:pt x="378" y="576"/>
                    </a:lnTo>
                    <a:lnTo>
                      <a:pt x="371" y="576"/>
                    </a:lnTo>
                    <a:lnTo>
                      <a:pt x="365" y="576"/>
                    </a:lnTo>
                    <a:lnTo>
                      <a:pt x="359" y="576"/>
                    </a:lnTo>
                    <a:lnTo>
                      <a:pt x="355" y="578"/>
                    </a:lnTo>
                    <a:lnTo>
                      <a:pt x="352" y="579"/>
                    </a:lnTo>
                    <a:lnTo>
                      <a:pt x="352" y="579"/>
                    </a:lnTo>
                    <a:lnTo>
                      <a:pt x="347" y="582"/>
                    </a:lnTo>
                    <a:lnTo>
                      <a:pt x="344" y="582"/>
                    </a:lnTo>
                    <a:lnTo>
                      <a:pt x="339" y="582"/>
                    </a:lnTo>
                    <a:lnTo>
                      <a:pt x="336" y="581"/>
                    </a:lnTo>
                    <a:lnTo>
                      <a:pt x="328" y="578"/>
                    </a:lnTo>
                    <a:lnTo>
                      <a:pt x="323" y="578"/>
                    </a:lnTo>
                    <a:lnTo>
                      <a:pt x="320" y="578"/>
                    </a:lnTo>
                    <a:lnTo>
                      <a:pt x="320" y="578"/>
                    </a:lnTo>
                    <a:lnTo>
                      <a:pt x="312" y="578"/>
                    </a:lnTo>
                    <a:lnTo>
                      <a:pt x="310" y="578"/>
                    </a:lnTo>
                    <a:lnTo>
                      <a:pt x="309" y="576"/>
                    </a:lnTo>
                    <a:lnTo>
                      <a:pt x="307" y="573"/>
                    </a:lnTo>
                    <a:lnTo>
                      <a:pt x="307" y="570"/>
                    </a:lnTo>
                    <a:lnTo>
                      <a:pt x="304" y="568"/>
                    </a:lnTo>
                    <a:lnTo>
                      <a:pt x="304" y="568"/>
                    </a:lnTo>
                    <a:lnTo>
                      <a:pt x="296" y="563"/>
                    </a:lnTo>
                    <a:lnTo>
                      <a:pt x="289" y="560"/>
                    </a:lnTo>
                    <a:lnTo>
                      <a:pt x="288" y="558"/>
                    </a:lnTo>
                    <a:lnTo>
                      <a:pt x="289" y="558"/>
                    </a:lnTo>
                    <a:lnTo>
                      <a:pt x="289" y="558"/>
                    </a:lnTo>
                    <a:lnTo>
                      <a:pt x="288" y="558"/>
                    </a:lnTo>
                    <a:lnTo>
                      <a:pt x="288" y="558"/>
                    </a:lnTo>
                    <a:lnTo>
                      <a:pt x="288" y="562"/>
                    </a:lnTo>
                    <a:lnTo>
                      <a:pt x="286" y="565"/>
                    </a:lnTo>
                    <a:lnTo>
                      <a:pt x="286" y="566"/>
                    </a:lnTo>
                    <a:lnTo>
                      <a:pt x="285" y="568"/>
                    </a:lnTo>
                    <a:lnTo>
                      <a:pt x="285" y="568"/>
                    </a:lnTo>
                    <a:lnTo>
                      <a:pt x="278" y="570"/>
                    </a:lnTo>
                    <a:lnTo>
                      <a:pt x="273" y="573"/>
                    </a:lnTo>
                    <a:lnTo>
                      <a:pt x="272" y="574"/>
                    </a:lnTo>
                    <a:lnTo>
                      <a:pt x="272" y="578"/>
                    </a:lnTo>
                    <a:lnTo>
                      <a:pt x="273" y="584"/>
                    </a:lnTo>
                    <a:lnTo>
                      <a:pt x="273" y="584"/>
                    </a:lnTo>
                    <a:lnTo>
                      <a:pt x="277" y="589"/>
                    </a:lnTo>
                    <a:lnTo>
                      <a:pt x="275" y="592"/>
                    </a:lnTo>
                    <a:lnTo>
                      <a:pt x="272" y="594"/>
                    </a:lnTo>
                    <a:lnTo>
                      <a:pt x="269" y="594"/>
                    </a:lnTo>
                    <a:lnTo>
                      <a:pt x="267" y="592"/>
                    </a:lnTo>
                    <a:lnTo>
                      <a:pt x="264" y="589"/>
                    </a:lnTo>
                    <a:lnTo>
                      <a:pt x="264" y="586"/>
                    </a:lnTo>
                    <a:lnTo>
                      <a:pt x="269" y="581"/>
                    </a:lnTo>
                    <a:lnTo>
                      <a:pt x="269" y="581"/>
                    </a:lnTo>
                    <a:lnTo>
                      <a:pt x="270" y="576"/>
                    </a:lnTo>
                    <a:lnTo>
                      <a:pt x="270" y="566"/>
                    </a:lnTo>
                    <a:lnTo>
                      <a:pt x="272" y="558"/>
                    </a:lnTo>
                    <a:lnTo>
                      <a:pt x="273" y="555"/>
                    </a:lnTo>
                    <a:lnTo>
                      <a:pt x="273" y="554"/>
                    </a:lnTo>
                    <a:lnTo>
                      <a:pt x="273" y="554"/>
                    </a:lnTo>
                    <a:lnTo>
                      <a:pt x="267" y="557"/>
                    </a:lnTo>
                    <a:lnTo>
                      <a:pt x="257" y="563"/>
                    </a:lnTo>
                    <a:lnTo>
                      <a:pt x="240" y="574"/>
                    </a:lnTo>
                    <a:lnTo>
                      <a:pt x="240" y="574"/>
                    </a:lnTo>
                    <a:lnTo>
                      <a:pt x="238" y="573"/>
                    </a:lnTo>
                    <a:lnTo>
                      <a:pt x="236" y="571"/>
                    </a:lnTo>
                    <a:lnTo>
                      <a:pt x="233" y="574"/>
                    </a:lnTo>
                    <a:lnTo>
                      <a:pt x="228" y="579"/>
                    </a:lnTo>
                    <a:lnTo>
                      <a:pt x="225" y="586"/>
                    </a:lnTo>
                    <a:lnTo>
                      <a:pt x="217" y="602"/>
                    </a:lnTo>
                    <a:lnTo>
                      <a:pt x="214" y="607"/>
                    </a:lnTo>
                    <a:lnTo>
                      <a:pt x="212" y="610"/>
                    </a:lnTo>
                    <a:lnTo>
                      <a:pt x="212" y="610"/>
                    </a:lnTo>
                    <a:lnTo>
                      <a:pt x="209" y="602"/>
                    </a:lnTo>
                    <a:lnTo>
                      <a:pt x="203" y="595"/>
                    </a:lnTo>
                    <a:lnTo>
                      <a:pt x="196" y="592"/>
                    </a:lnTo>
                    <a:lnTo>
                      <a:pt x="188" y="589"/>
                    </a:lnTo>
                    <a:lnTo>
                      <a:pt x="188" y="589"/>
                    </a:lnTo>
                    <a:lnTo>
                      <a:pt x="185" y="589"/>
                    </a:lnTo>
                    <a:lnTo>
                      <a:pt x="182" y="590"/>
                    </a:lnTo>
                    <a:lnTo>
                      <a:pt x="175" y="595"/>
                    </a:lnTo>
                    <a:lnTo>
                      <a:pt x="172" y="597"/>
                    </a:lnTo>
                    <a:lnTo>
                      <a:pt x="169" y="599"/>
                    </a:lnTo>
                    <a:lnTo>
                      <a:pt x="164" y="597"/>
                    </a:lnTo>
                    <a:lnTo>
                      <a:pt x="161" y="595"/>
                    </a:lnTo>
                    <a:lnTo>
                      <a:pt x="161" y="595"/>
                    </a:lnTo>
                    <a:lnTo>
                      <a:pt x="154" y="587"/>
                    </a:lnTo>
                    <a:lnTo>
                      <a:pt x="151" y="578"/>
                    </a:lnTo>
                    <a:lnTo>
                      <a:pt x="150" y="568"/>
                    </a:lnTo>
                    <a:lnTo>
                      <a:pt x="150" y="558"/>
                    </a:lnTo>
                    <a:lnTo>
                      <a:pt x="150" y="549"/>
                    </a:lnTo>
                    <a:lnTo>
                      <a:pt x="153" y="539"/>
                    </a:lnTo>
                    <a:lnTo>
                      <a:pt x="159" y="521"/>
                    </a:lnTo>
                    <a:lnTo>
                      <a:pt x="159" y="521"/>
                    </a:lnTo>
                    <a:lnTo>
                      <a:pt x="159" y="518"/>
                    </a:lnTo>
                    <a:lnTo>
                      <a:pt x="159" y="517"/>
                    </a:lnTo>
                    <a:lnTo>
                      <a:pt x="156" y="515"/>
                    </a:lnTo>
                    <a:lnTo>
                      <a:pt x="150" y="512"/>
                    </a:lnTo>
                    <a:lnTo>
                      <a:pt x="143" y="510"/>
                    </a:lnTo>
                    <a:lnTo>
                      <a:pt x="127" y="510"/>
                    </a:lnTo>
                    <a:lnTo>
                      <a:pt x="122" y="510"/>
                    </a:lnTo>
                    <a:lnTo>
                      <a:pt x="119" y="512"/>
                    </a:lnTo>
                    <a:lnTo>
                      <a:pt x="119" y="512"/>
                    </a:lnTo>
                    <a:lnTo>
                      <a:pt x="116" y="513"/>
                    </a:lnTo>
                    <a:lnTo>
                      <a:pt x="114" y="512"/>
                    </a:lnTo>
                    <a:lnTo>
                      <a:pt x="116" y="507"/>
                    </a:lnTo>
                    <a:lnTo>
                      <a:pt x="121" y="496"/>
                    </a:lnTo>
                    <a:lnTo>
                      <a:pt x="121" y="496"/>
                    </a:lnTo>
                    <a:lnTo>
                      <a:pt x="122" y="483"/>
                    </a:lnTo>
                    <a:lnTo>
                      <a:pt x="125" y="480"/>
                    </a:lnTo>
                    <a:lnTo>
                      <a:pt x="127" y="480"/>
                    </a:lnTo>
                    <a:lnTo>
                      <a:pt x="127" y="480"/>
                    </a:lnTo>
                    <a:lnTo>
                      <a:pt x="137" y="460"/>
                    </a:lnTo>
                    <a:lnTo>
                      <a:pt x="141" y="449"/>
                    </a:lnTo>
                    <a:lnTo>
                      <a:pt x="143" y="443"/>
                    </a:lnTo>
                    <a:lnTo>
                      <a:pt x="143" y="443"/>
                    </a:lnTo>
                    <a:lnTo>
                      <a:pt x="140" y="439"/>
                    </a:lnTo>
                    <a:lnTo>
                      <a:pt x="137" y="439"/>
                    </a:lnTo>
                    <a:lnTo>
                      <a:pt x="132" y="441"/>
                    </a:lnTo>
                    <a:lnTo>
                      <a:pt x="125" y="444"/>
                    </a:lnTo>
                    <a:lnTo>
                      <a:pt x="116" y="454"/>
                    </a:lnTo>
                    <a:lnTo>
                      <a:pt x="109" y="460"/>
                    </a:lnTo>
                    <a:lnTo>
                      <a:pt x="109" y="460"/>
                    </a:lnTo>
                    <a:lnTo>
                      <a:pt x="105" y="468"/>
                    </a:lnTo>
                    <a:lnTo>
                      <a:pt x="100" y="475"/>
                    </a:lnTo>
                    <a:lnTo>
                      <a:pt x="100" y="475"/>
                    </a:lnTo>
                    <a:lnTo>
                      <a:pt x="98" y="478"/>
                    </a:lnTo>
                    <a:lnTo>
                      <a:pt x="95" y="478"/>
                    </a:lnTo>
                    <a:lnTo>
                      <a:pt x="92" y="476"/>
                    </a:lnTo>
                    <a:lnTo>
                      <a:pt x="88" y="476"/>
                    </a:lnTo>
                    <a:lnTo>
                      <a:pt x="88" y="476"/>
                    </a:lnTo>
                    <a:lnTo>
                      <a:pt x="80" y="480"/>
                    </a:lnTo>
                    <a:lnTo>
                      <a:pt x="76" y="480"/>
                    </a:lnTo>
                    <a:lnTo>
                      <a:pt x="72" y="478"/>
                    </a:lnTo>
                    <a:lnTo>
                      <a:pt x="69" y="476"/>
                    </a:lnTo>
                    <a:lnTo>
                      <a:pt x="66" y="473"/>
                    </a:lnTo>
                    <a:lnTo>
                      <a:pt x="64" y="468"/>
                    </a:lnTo>
                    <a:lnTo>
                      <a:pt x="64" y="463"/>
                    </a:lnTo>
                    <a:lnTo>
                      <a:pt x="64" y="463"/>
                    </a:lnTo>
                    <a:lnTo>
                      <a:pt x="66" y="446"/>
                    </a:lnTo>
                    <a:lnTo>
                      <a:pt x="66" y="426"/>
                    </a:lnTo>
                    <a:lnTo>
                      <a:pt x="68" y="417"/>
                    </a:lnTo>
                    <a:lnTo>
                      <a:pt x="71" y="407"/>
                    </a:lnTo>
                    <a:lnTo>
                      <a:pt x="76" y="399"/>
                    </a:lnTo>
                    <a:lnTo>
                      <a:pt x="82" y="394"/>
                    </a:lnTo>
                    <a:lnTo>
                      <a:pt x="82" y="394"/>
                    </a:lnTo>
                    <a:lnTo>
                      <a:pt x="84" y="391"/>
                    </a:lnTo>
                    <a:lnTo>
                      <a:pt x="85" y="388"/>
                    </a:lnTo>
                    <a:lnTo>
                      <a:pt x="88" y="380"/>
                    </a:lnTo>
                    <a:lnTo>
                      <a:pt x="92" y="370"/>
                    </a:lnTo>
                    <a:lnTo>
                      <a:pt x="96" y="364"/>
                    </a:lnTo>
                    <a:lnTo>
                      <a:pt x="96" y="364"/>
                    </a:lnTo>
                    <a:lnTo>
                      <a:pt x="108" y="356"/>
                    </a:lnTo>
                    <a:lnTo>
                      <a:pt x="116" y="351"/>
                    </a:lnTo>
                    <a:lnTo>
                      <a:pt x="117" y="349"/>
                    </a:lnTo>
                    <a:lnTo>
                      <a:pt x="117" y="348"/>
                    </a:lnTo>
                    <a:lnTo>
                      <a:pt x="117" y="348"/>
                    </a:lnTo>
                    <a:lnTo>
                      <a:pt x="119" y="349"/>
                    </a:lnTo>
                    <a:lnTo>
                      <a:pt x="122" y="349"/>
                    </a:lnTo>
                    <a:lnTo>
                      <a:pt x="129" y="348"/>
                    </a:lnTo>
                    <a:lnTo>
                      <a:pt x="135" y="348"/>
                    </a:lnTo>
                    <a:lnTo>
                      <a:pt x="138" y="348"/>
                    </a:lnTo>
                    <a:lnTo>
                      <a:pt x="140" y="349"/>
                    </a:lnTo>
                    <a:lnTo>
                      <a:pt x="140" y="349"/>
                    </a:lnTo>
                    <a:lnTo>
                      <a:pt x="143" y="351"/>
                    </a:lnTo>
                    <a:lnTo>
                      <a:pt x="146" y="354"/>
                    </a:lnTo>
                    <a:lnTo>
                      <a:pt x="151" y="354"/>
                    </a:lnTo>
                    <a:lnTo>
                      <a:pt x="154" y="354"/>
                    </a:lnTo>
                    <a:lnTo>
                      <a:pt x="156" y="346"/>
                    </a:lnTo>
                    <a:lnTo>
                      <a:pt x="156" y="346"/>
                    </a:lnTo>
                    <a:lnTo>
                      <a:pt x="153" y="344"/>
                    </a:lnTo>
                    <a:lnTo>
                      <a:pt x="151" y="344"/>
                    </a:lnTo>
                    <a:lnTo>
                      <a:pt x="150" y="343"/>
                    </a:lnTo>
                    <a:lnTo>
                      <a:pt x="150" y="343"/>
                    </a:lnTo>
                    <a:lnTo>
                      <a:pt x="154" y="341"/>
                    </a:lnTo>
                    <a:lnTo>
                      <a:pt x="161" y="341"/>
                    </a:lnTo>
                    <a:lnTo>
                      <a:pt x="172" y="341"/>
                    </a:lnTo>
                    <a:lnTo>
                      <a:pt x="172" y="341"/>
                    </a:lnTo>
                    <a:lnTo>
                      <a:pt x="178" y="343"/>
                    </a:lnTo>
                    <a:lnTo>
                      <a:pt x="185" y="346"/>
                    </a:lnTo>
                    <a:lnTo>
                      <a:pt x="190" y="348"/>
                    </a:lnTo>
                    <a:lnTo>
                      <a:pt x="193" y="346"/>
                    </a:lnTo>
                    <a:lnTo>
                      <a:pt x="196" y="346"/>
                    </a:lnTo>
                    <a:lnTo>
                      <a:pt x="196" y="346"/>
                    </a:lnTo>
                    <a:lnTo>
                      <a:pt x="198" y="344"/>
                    </a:lnTo>
                    <a:lnTo>
                      <a:pt x="199" y="344"/>
                    </a:lnTo>
                    <a:lnTo>
                      <a:pt x="201" y="349"/>
                    </a:lnTo>
                    <a:lnTo>
                      <a:pt x="203" y="356"/>
                    </a:lnTo>
                    <a:lnTo>
                      <a:pt x="203" y="364"/>
                    </a:lnTo>
                    <a:lnTo>
                      <a:pt x="203" y="381"/>
                    </a:lnTo>
                    <a:lnTo>
                      <a:pt x="203" y="388"/>
                    </a:lnTo>
                    <a:lnTo>
                      <a:pt x="204" y="393"/>
                    </a:lnTo>
                    <a:lnTo>
                      <a:pt x="204" y="393"/>
                    </a:lnTo>
                    <a:lnTo>
                      <a:pt x="206" y="394"/>
                    </a:lnTo>
                    <a:lnTo>
                      <a:pt x="206" y="398"/>
                    </a:lnTo>
                    <a:lnTo>
                      <a:pt x="207" y="399"/>
                    </a:lnTo>
                    <a:lnTo>
                      <a:pt x="209" y="401"/>
                    </a:lnTo>
                    <a:lnTo>
                      <a:pt x="209" y="401"/>
                    </a:lnTo>
                    <a:lnTo>
                      <a:pt x="212" y="398"/>
                    </a:lnTo>
                    <a:lnTo>
                      <a:pt x="214" y="389"/>
                    </a:lnTo>
                    <a:lnTo>
                      <a:pt x="219" y="367"/>
                    </a:lnTo>
                    <a:lnTo>
                      <a:pt x="222" y="352"/>
                    </a:lnTo>
                    <a:lnTo>
                      <a:pt x="225" y="340"/>
                    </a:lnTo>
                    <a:lnTo>
                      <a:pt x="228" y="330"/>
                    </a:lnTo>
                    <a:lnTo>
                      <a:pt x="235" y="322"/>
                    </a:lnTo>
                    <a:lnTo>
                      <a:pt x="235" y="322"/>
                    </a:lnTo>
                    <a:lnTo>
                      <a:pt x="252" y="309"/>
                    </a:lnTo>
                    <a:lnTo>
                      <a:pt x="273" y="298"/>
                    </a:lnTo>
                    <a:lnTo>
                      <a:pt x="273" y="298"/>
                    </a:lnTo>
                    <a:lnTo>
                      <a:pt x="283" y="291"/>
                    </a:lnTo>
                    <a:lnTo>
                      <a:pt x="288" y="288"/>
                    </a:lnTo>
                    <a:lnTo>
                      <a:pt x="291" y="285"/>
                    </a:lnTo>
                    <a:lnTo>
                      <a:pt x="291" y="285"/>
                    </a:lnTo>
                    <a:lnTo>
                      <a:pt x="288" y="283"/>
                    </a:lnTo>
                    <a:lnTo>
                      <a:pt x="288" y="282"/>
                    </a:lnTo>
                    <a:lnTo>
                      <a:pt x="286" y="283"/>
                    </a:lnTo>
                    <a:lnTo>
                      <a:pt x="286" y="283"/>
                    </a:lnTo>
                    <a:lnTo>
                      <a:pt x="286" y="282"/>
                    </a:lnTo>
                    <a:lnTo>
                      <a:pt x="288" y="280"/>
                    </a:lnTo>
                    <a:lnTo>
                      <a:pt x="291" y="280"/>
                    </a:lnTo>
                    <a:lnTo>
                      <a:pt x="293" y="277"/>
                    </a:lnTo>
                    <a:lnTo>
                      <a:pt x="293" y="277"/>
                    </a:lnTo>
                    <a:lnTo>
                      <a:pt x="293" y="275"/>
                    </a:lnTo>
                    <a:lnTo>
                      <a:pt x="291" y="274"/>
                    </a:lnTo>
                    <a:lnTo>
                      <a:pt x="289" y="270"/>
                    </a:lnTo>
                    <a:lnTo>
                      <a:pt x="289" y="270"/>
                    </a:lnTo>
                    <a:lnTo>
                      <a:pt x="291" y="267"/>
                    </a:lnTo>
                    <a:lnTo>
                      <a:pt x="293" y="264"/>
                    </a:lnTo>
                    <a:lnTo>
                      <a:pt x="293" y="264"/>
                    </a:lnTo>
                    <a:lnTo>
                      <a:pt x="293" y="264"/>
                    </a:lnTo>
                    <a:lnTo>
                      <a:pt x="296" y="264"/>
                    </a:lnTo>
                    <a:lnTo>
                      <a:pt x="294" y="262"/>
                    </a:lnTo>
                    <a:lnTo>
                      <a:pt x="291" y="258"/>
                    </a:lnTo>
                    <a:lnTo>
                      <a:pt x="291" y="258"/>
                    </a:lnTo>
                    <a:lnTo>
                      <a:pt x="294" y="258"/>
                    </a:lnTo>
                    <a:lnTo>
                      <a:pt x="296" y="258"/>
                    </a:lnTo>
                    <a:lnTo>
                      <a:pt x="297" y="254"/>
                    </a:lnTo>
                    <a:lnTo>
                      <a:pt x="301" y="250"/>
                    </a:lnTo>
                    <a:lnTo>
                      <a:pt x="302" y="248"/>
                    </a:lnTo>
                    <a:lnTo>
                      <a:pt x="304" y="246"/>
                    </a:lnTo>
                    <a:lnTo>
                      <a:pt x="304" y="246"/>
                    </a:lnTo>
                    <a:lnTo>
                      <a:pt x="301" y="250"/>
                    </a:lnTo>
                    <a:lnTo>
                      <a:pt x="299" y="253"/>
                    </a:lnTo>
                    <a:lnTo>
                      <a:pt x="301" y="261"/>
                    </a:lnTo>
                    <a:lnTo>
                      <a:pt x="301" y="261"/>
                    </a:lnTo>
                    <a:lnTo>
                      <a:pt x="301" y="262"/>
                    </a:lnTo>
                    <a:lnTo>
                      <a:pt x="302" y="262"/>
                    </a:lnTo>
                    <a:lnTo>
                      <a:pt x="305" y="258"/>
                    </a:lnTo>
                    <a:lnTo>
                      <a:pt x="309" y="250"/>
                    </a:lnTo>
                    <a:lnTo>
                      <a:pt x="309" y="250"/>
                    </a:lnTo>
                    <a:lnTo>
                      <a:pt x="323" y="242"/>
                    </a:lnTo>
                    <a:lnTo>
                      <a:pt x="338" y="232"/>
                    </a:lnTo>
                    <a:lnTo>
                      <a:pt x="338" y="232"/>
                    </a:lnTo>
                    <a:lnTo>
                      <a:pt x="336" y="232"/>
                    </a:lnTo>
                    <a:lnTo>
                      <a:pt x="331" y="232"/>
                    </a:lnTo>
                    <a:lnTo>
                      <a:pt x="331" y="232"/>
                    </a:lnTo>
                    <a:lnTo>
                      <a:pt x="339" y="230"/>
                    </a:lnTo>
                    <a:lnTo>
                      <a:pt x="346" y="229"/>
                    </a:lnTo>
                    <a:lnTo>
                      <a:pt x="352" y="227"/>
                    </a:lnTo>
                    <a:lnTo>
                      <a:pt x="359" y="225"/>
                    </a:lnTo>
                    <a:lnTo>
                      <a:pt x="359" y="225"/>
                    </a:lnTo>
                    <a:lnTo>
                      <a:pt x="360" y="219"/>
                    </a:lnTo>
                    <a:lnTo>
                      <a:pt x="363" y="213"/>
                    </a:lnTo>
                    <a:lnTo>
                      <a:pt x="368" y="208"/>
                    </a:lnTo>
                    <a:lnTo>
                      <a:pt x="375" y="205"/>
                    </a:lnTo>
                    <a:lnTo>
                      <a:pt x="375" y="205"/>
                    </a:lnTo>
                    <a:lnTo>
                      <a:pt x="386" y="201"/>
                    </a:lnTo>
                    <a:lnTo>
                      <a:pt x="399" y="198"/>
                    </a:lnTo>
                    <a:lnTo>
                      <a:pt x="423" y="188"/>
                    </a:lnTo>
                    <a:lnTo>
                      <a:pt x="423" y="188"/>
                    </a:lnTo>
                    <a:lnTo>
                      <a:pt x="423" y="190"/>
                    </a:lnTo>
                    <a:lnTo>
                      <a:pt x="423" y="190"/>
                    </a:lnTo>
                    <a:lnTo>
                      <a:pt x="426" y="190"/>
                    </a:lnTo>
                    <a:lnTo>
                      <a:pt x="429" y="192"/>
                    </a:lnTo>
                    <a:lnTo>
                      <a:pt x="429" y="192"/>
                    </a:lnTo>
                    <a:lnTo>
                      <a:pt x="428" y="188"/>
                    </a:lnTo>
                    <a:lnTo>
                      <a:pt x="426" y="188"/>
                    </a:lnTo>
                    <a:lnTo>
                      <a:pt x="421" y="188"/>
                    </a:lnTo>
                    <a:lnTo>
                      <a:pt x="416" y="193"/>
                    </a:lnTo>
                    <a:lnTo>
                      <a:pt x="412" y="198"/>
                    </a:lnTo>
                    <a:lnTo>
                      <a:pt x="407" y="206"/>
                    </a:lnTo>
                    <a:lnTo>
                      <a:pt x="407" y="209"/>
                    </a:lnTo>
                    <a:lnTo>
                      <a:pt x="410" y="208"/>
                    </a:lnTo>
                    <a:lnTo>
                      <a:pt x="410" y="208"/>
                    </a:lnTo>
                    <a:lnTo>
                      <a:pt x="421" y="203"/>
                    </a:lnTo>
                    <a:lnTo>
                      <a:pt x="437" y="198"/>
                    </a:lnTo>
                    <a:lnTo>
                      <a:pt x="453" y="192"/>
                    </a:lnTo>
                    <a:lnTo>
                      <a:pt x="458" y="188"/>
                    </a:lnTo>
                    <a:lnTo>
                      <a:pt x="461" y="185"/>
                    </a:lnTo>
                    <a:lnTo>
                      <a:pt x="461" y="185"/>
                    </a:lnTo>
                    <a:lnTo>
                      <a:pt x="460" y="177"/>
                    </a:lnTo>
                    <a:lnTo>
                      <a:pt x="460" y="177"/>
                    </a:lnTo>
                    <a:lnTo>
                      <a:pt x="457" y="177"/>
                    </a:lnTo>
                    <a:lnTo>
                      <a:pt x="453" y="179"/>
                    </a:lnTo>
                    <a:lnTo>
                      <a:pt x="450" y="182"/>
                    </a:lnTo>
                    <a:lnTo>
                      <a:pt x="445" y="187"/>
                    </a:lnTo>
                    <a:lnTo>
                      <a:pt x="442" y="188"/>
                    </a:lnTo>
                    <a:lnTo>
                      <a:pt x="439" y="188"/>
                    </a:lnTo>
                    <a:lnTo>
                      <a:pt x="439" y="188"/>
                    </a:lnTo>
                    <a:lnTo>
                      <a:pt x="433" y="188"/>
                    </a:lnTo>
                    <a:lnTo>
                      <a:pt x="429" y="187"/>
                    </a:lnTo>
                    <a:lnTo>
                      <a:pt x="428" y="184"/>
                    </a:lnTo>
                    <a:lnTo>
                      <a:pt x="426" y="182"/>
                    </a:lnTo>
                    <a:lnTo>
                      <a:pt x="428" y="176"/>
                    </a:lnTo>
                    <a:lnTo>
                      <a:pt x="428" y="172"/>
                    </a:lnTo>
                    <a:lnTo>
                      <a:pt x="426" y="171"/>
                    </a:lnTo>
                    <a:lnTo>
                      <a:pt x="426" y="171"/>
                    </a:lnTo>
                    <a:lnTo>
                      <a:pt x="421" y="169"/>
                    </a:lnTo>
                    <a:lnTo>
                      <a:pt x="416" y="168"/>
                    </a:lnTo>
                    <a:lnTo>
                      <a:pt x="416" y="168"/>
                    </a:lnTo>
                    <a:lnTo>
                      <a:pt x="429" y="163"/>
                    </a:lnTo>
                    <a:lnTo>
                      <a:pt x="434" y="161"/>
                    </a:lnTo>
                    <a:lnTo>
                      <a:pt x="434" y="160"/>
                    </a:lnTo>
                    <a:lnTo>
                      <a:pt x="431" y="158"/>
                    </a:lnTo>
                    <a:lnTo>
                      <a:pt x="431" y="158"/>
                    </a:lnTo>
                    <a:lnTo>
                      <a:pt x="423" y="158"/>
                    </a:lnTo>
                    <a:lnTo>
                      <a:pt x="416" y="160"/>
                    </a:lnTo>
                    <a:lnTo>
                      <a:pt x="410" y="161"/>
                    </a:lnTo>
                    <a:lnTo>
                      <a:pt x="404" y="166"/>
                    </a:lnTo>
                    <a:lnTo>
                      <a:pt x="391" y="174"/>
                    </a:lnTo>
                    <a:lnTo>
                      <a:pt x="384" y="176"/>
                    </a:lnTo>
                    <a:lnTo>
                      <a:pt x="378" y="177"/>
                    </a:lnTo>
                    <a:lnTo>
                      <a:pt x="378" y="177"/>
                    </a:lnTo>
                    <a:lnTo>
                      <a:pt x="400" y="161"/>
                    </a:lnTo>
                    <a:lnTo>
                      <a:pt x="413" y="153"/>
                    </a:lnTo>
                    <a:lnTo>
                      <a:pt x="418" y="150"/>
                    </a:lnTo>
                    <a:lnTo>
                      <a:pt x="424" y="150"/>
                    </a:lnTo>
                    <a:lnTo>
                      <a:pt x="424" y="150"/>
                    </a:lnTo>
                    <a:lnTo>
                      <a:pt x="439" y="148"/>
                    </a:lnTo>
                    <a:lnTo>
                      <a:pt x="453" y="150"/>
                    </a:lnTo>
                    <a:lnTo>
                      <a:pt x="468" y="150"/>
                    </a:lnTo>
                    <a:lnTo>
                      <a:pt x="474" y="148"/>
                    </a:lnTo>
                    <a:lnTo>
                      <a:pt x="481" y="145"/>
                    </a:lnTo>
                    <a:lnTo>
                      <a:pt x="481" y="145"/>
                    </a:lnTo>
                    <a:lnTo>
                      <a:pt x="490" y="140"/>
                    </a:lnTo>
                    <a:lnTo>
                      <a:pt x="498" y="139"/>
                    </a:lnTo>
                    <a:lnTo>
                      <a:pt x="505" y="135"/>
                    </a:lnTo>
                    <a:lnTo>
                      <a:pt x="508" y="132"/>
                    </a:lnTo>
                    <a:lnTo>
                      <a:pt x="511" y="127"/>
                    </a:lnTo>
                    <a:lnTo>
                      <a:pt x="511" y="127"/>
                    </a:lnTo>
                    <a:lnTo>
                      <a:pt x="511" y="126"/>
                    </a:lnTo>
                    <a:lnTo>
                      <a:pt x="510" y="124"/>
                    </a:lnTo>
                    <a:lnTo>
                      <a:pt x="506" y="121"/>
                    </a:lnTo>
                    <a:lnTo>
                      <a:pt x="498" y="116"/>
                    </a:lnTo>
                    <a:lnTo>
                      <a:pt x="498" y="116"/>
                    </a:lnTo>
                    <a:lnTo>
                      <a:pt x="500" y="116"/>
                    </a:lnTo>
                    <a:lnTo>
                      <a:pt x="502" y="116"/>
                    </a:lnTo>
                    <a:lnTo>
                      <a:pt x="503" y="114"/>
                    </a:lnTo>
                    <a:lnTo>
                      <a:pt x="503" y="114"/>
                    </a:lnTo>
                    <a:lnTo>
                      <a:pt x="490" y="108"/>
                    </a:lnTo>
                    <a:lnTo>
                      <a:pt x="486" y="103"/>
                    </a:lnTo>
                    <a:lnTo>
                      <a:pt x="482" y="98"/>
                    </a:lnTo>
                    <a:lnTo>
                      <a:pt x="479" y="89"/>
                    </a:lnTo>
                    <a:lnTo>
                      <a:pt x="476" y="73"/>
                    </a:lnTo>
                    <a:lnTo>
                      <a:pt x="476" y="73"/>
                    </a:lnTo>
                    <a:lnTo>
                      <a:pt x="465" y="79"/>
                    </a:lnTo>
                    <a:lnTo>
                      <a:pt x="452" y="84"/>
                    </a:lnTo>
                    <a:lnTo>
                      <a:pt x="447" y="84"/>
                    </a:lnTo>
                    <a:lnTo>
                      <a:pt x="445" y="82"/>
                    </a:lnTo>
                    <a:lnTo>
                      <a:pt x="445" y="79"/>
                    </a:lnTo>
                    <a:lnTo>
                      <a:pt x="450" y="71"/>
                    </a:lnTo>
                    <a:lnTo>
                      <a:pt x="450" y="71"/>
                    </a:lnTo>
                    <a:lnTo>
                      <a:pt x="442" y="66"/>
                    </a:lnTo>
                    <a:lnTo>
                      <a:pt x="433" y="61"/>
                    </a:lnTo>
                    <a:lnTo>
                      <a:pt x="428" y="58"/>
                    </a:lnTo>
                    <a:lnTo>
                      <a:pt x="423" y="58"/>
                    </a:lnTo>
                    <a:lnTo>
                      <a:pt x="418" y="58"/>
                    </a:lnTo>
                    <a:lnTo>
                      <a:pt x="415" y="63"/>
                    </a:lnTo>
                    <a:lnTo>
                      <a:pt x="415" y="63"/>
                    </a:lnTo>
                    <a:lnTo>
                      <a:pt x="407" y="71"/>
                    </a:lnTo>
                    <a:lnTo>
                      <a:pt x="404" y="76"/>
                    </a:lnTo>
                    <a:lnTo>
                      <a:pt x="399" y="79"/>
                    </a:lnTo>
                    <a:lnTo>
                      <a:pt x="399" y="79"/>
                    </a:lnTo>
                    <a:lnTo>
                      <a:pt x="392" y="82"/>
                    </a:lnTo>
                    <a:lnTo>
                      <a:pt x="392" y="84"/>
                    </a:lnTo>
                    <a:lnTo>
                      <a:pt x="392" y="86"/>
                    </a:lnTo>
                    <a:lnTo>
                      <a:pt x="394" y="89"/>
                    </a:lnTo>
                    <a:lnTo>
                      <a:pt x="394" y="90"/>
                    </a:lnTo>
                    <a:lnTo>
                      <a:pt x="392" y="94"/>
                    </a:lnTo>
                    <a:lnTo>
                      <a:pt x="392" y="94"/>
                    </a:lnTo>
                    <a:lnTo>
                      <a:pt x="389" y="98"/>
                    </a:lnTo>
                    <a:lnTo>
                      <a:pt x="384" y="102"/>
                    </a:lnTo>
                    <a:lnTo>
                      <a:pt x="375" y="108"/>
                    </a:lnTo>
                    <a:lnTo>
                      <a:pt x="365" y="113"/>
                    </a:lnTo>
                    <a:lnTo>
                      <a:pt x="360" y="116"/>
                    </a:lnTo>
                    <a:lnTo>
                      <a:pt x="357" y="119"/>
                    </a:lnTo>
                    <a:lnTo>
                      <a:pt x="357" y="119"/>
                    </a:lnTo>
                    <a:lnTo>
                      <a:pt x="351" y="131"/>
                    </a:lnTo>
                    <a:lnTo>
                      <a:pt x="346" y="135"/>
                    </a:lnTo>
                    <a:lnTo>
                      <a:pt x="341" y="139"/>
                    </a:lnTo>
                    <a:lnTo>
                      <a:pt x="341" y="139"/>
                    </a:lnTo>
                    <a:lnTo>
                      <a:pt x="338" y="139"/>
                    </a:lnTo>
                    <a:lnTo>
                      <a:pt x="336" y="139"/>
                    </a:lnTo>
                    <a:lnTo>
                      <a:pt x="333" y="135"/>
                    </a:lnTo>
                    <a:lnTo>
                      <a:pt x="333" y="131"/>
                    </a:lnTo>
                    <a:lnTo>
                      <a:pt x="334" y="126"/>
                    </a:lnTo>
                    <a:lnTo>
                      <a:pt x="334" y="126"/>
                    </a:lnTo>
                    <a:lnTo>
                      <a:pt x="338" y="127"/>
                    </a:lnTo>
                    <a:lnTo>
                      <a:pt x="342" y="127"/>
                    </a:lnTo>
                    <a:lnTo>
                      <a:pt x="342" y="127"/>
                    </a:lnTo>
                    <a:lnTo>
                      <a:pt x="341" y="124"/>
                    </a:lnTo>
                    <a:lnTo>
                      <a:pt x="339" y="124"/>
                    </a:lnTo>
                    <a:lnTo>
                      <a:pt x="336" y="124"/>
                    </a:lnTo>
                    <a:lnTo>
                      <a:pt x="336" y="124"/>
                    </a:lnTo>
                    <a:lnTo>
                      <a:pt x="341" y="116"/>
                    </a:lnTo>
                    <a:lnTo>
                      <a:pt x="346" y="111"/>
                    </a:lnTo>
                    <a:lnTo>
                      <a:pt x="346" y="111"/>
                    </a:lnTo>
                    <a:lnTo>
                      <a:pt x="334" y="108"/>
                    </a:lnTo>
                    <a:lnTo>
                      <a:pt x="328" y="105"/>
                    </a:lnTo>
                    <a:lnTo>
                      <a:pt x="326" y="103"/>
                    </a:lnTo>
                    <a:lnTo>
                      <a:pt x="326" y="102"/>
                    </a:lnTo>
                    <a:lnTo>
                      <a:pt x="326" y="102"/>
                    </a:lnTo>
                    <a:lnTo>
                      <a:pt x="326" y="98"/>
                    </a:lnTo>
                    <a:lnTo>
                      <a:pt x="325" y="97"/>
                    </a:lnTo>
                    <a:lnTo>
                      <a:pt x="320" y="95"/>
                    </a:lnTo>
                    <a:lnTo>
                      <a:pt x="315" y="95"/>
                    </a:lnTo>
                    <a:lnTo>
                      <a:pt x="312" y="94"/>
                    </a:lnTo>
                    <a:lnTo>
                      <a:pt x="312" y="94"/>
                    </a:lnTo>
                    <a:lnTo>
                      <a:pt x="323" y="77"/>
                    </a:lnTo>
                    <a:lnTo>
                      <a:pt x="330" y="71"/>
                    </a:lnTo>
                    <a:lnTo>
                      <a:pt x="342" y="65"/>
                    </a:lnTo>
                    <a:lnTo>
                      <a:pt x="342" y="65"/>
                    </a:lnTo>
                    <a:lnTo>
                      <a:pt x="368" y="52"/>
                    </a:lnTo>
                    <a:lnTo>
                      <a:pt x="384" y="47"/>
                    </a:lnTo>
                    <a:lnTo>
                      <a:pt x="391" y="45"/>
                    </a:lnTo>
                    <a:lnTo>
                      <a:pt x="396" y="47"/>
                    </a:lnTo>
                    <a:lnTo>
                      <a:pt x="396" y="47"/>
                    </a:lnTo>
                    <a:lnTo>
                      <a:pt x="394" y="49"/>
                    </a:lnTo>
                    <a:lnTo>
                      <a:pt x="392" y="50"/>
                    </a:lnTo>
                    <a:lnTo>
                      <a:pt x="387" y="52"/>
                    </a:lnTo>
                    <a:lnTo>
                      <a:pt x="387" y="52"/>
                    </a:lnTo>
                    <a:lnTo>
                      <a:pt x="400" y="53"/>
                    </a:lnTo>
                    <a:lnTo>
                      <a:pt x="408" y="53"/>
                    </a:lnTo>
                    <a:lnTo>
                      <a:pt x="415" y="52"/>
                    </a:lnTo>
                    <a:lnTo>
                      <a:pt x="415" y="52"/>
                    </a:lnTo>
                    <a:lnTo>
                      <a:pt x="410" y="45"/>
                    </a:lnTo>
                    <a:lnTo>
                      <a:pt x="408" y="40"/>
                    </a:lnTo>
                    <a:lnTo>
                      <a:pt x="410" y="37"/>
                    </a:lnTo>
                    <a:lnTo>
                      <a:pt x="410" y="37"/>
                    </a:lnTo>
                    <a:lnTo>
                      <a:pt x="423" y="37"/>
                    </a:lnTo>
                    <a:lnTo>
                      <a:pt x="423" y="37"/>
                    </a:lnTo>
                    <a:lnTo>
                      <a:pt x="431" y="34"/>
                    </a:lnTo>
                    <a:lnTo>
                      <a:pt x="436" y="32"/>
                    </a:lnTo>
                    <a:lnTo>
                      <a:pt x="439" y="28"/>
                    </a:lnTo>
                    <a:lnTo>
                      <a:pt x="439" y="28"/>
                    </a:lnTo>
                    <a:lnTo>
                      <a:pt x="444" y="24"/>
                    </a:lnTo>
                    <a:lnTo>
                      <a:pt x="452" y="20"/>
                    </a:lnTo>
                    <a:lnTo>
                      <a:pt x="461" y="18"/>
                    </a:lnTo>
                    <a:lnTo>
                      <a:pt x="468" y="18"/>
                    </a:lnTo>
                    <a:lnTo>
                      <a:pt x="468" y="18"/>
                    </a:lnTo>
                    <a:lnTo>
                      <a:pt x="471" y="21"/>
                    </a:lnTo>
                    <a:lnTo>
                      <a:pt x="474" y="24"/>
                    </a:lnTo>
                    <a:lnTo>
                      <a:pt x="474" y="26"/>
                    </a:lnTo>
                    <a:lnTo>
                      <a:pt x="473" y="29"/>
                    </a:lnTo>
                    <a:lnTo>
                      <a:pt x="468" y="34"/>
                    </a:lnTo>
                    <a:lnTo>
                      <a:pt x="460" y="39"/>
                    </a:lnTo>
                    <a:lnTo>
                      <a:pt x="441" y="45"/>
                    </a:lnTo>
                    <a:lnTo>
                      <a:pt x="431" y="49"/>
                    </a:lnTo>
                    <a:lnTo>
                      <a:pt x="431" y="49"/>
                    </a:lnTo>
                    <a:lnTo>
                      <a:pt x="431" y="49"/>
                    </a:lnTo>
                    <a:lnTo>
                      <a:pt x="434" y="50"/>
                    </a:lnTo>
                    <a:lnTo>
                      <a:pt x="441" y="50"/>
                    </a:lnTo>
                    <a:lnTo>
                      <a:pt x="447" y="50"/>
                    </a:lnTo>
                    <a:lnTo>
                      <a:pt x="450" y="53"/>
                    </a:lnTo>
                    <a:lnTo>
                      <a:pt x="453" y="57"/>
                    </a:lnTo>
                    <a:lnTo>
                      <a:pt x="453" y="57"/>
                    </a:lnTo>
                    <a:lnTo>
                      <a:pt x="457" y="60"/>
                    </a:lnTo>
                    <a:lnTo>
                      <a:pt x="463" y="61"/>
                    </a:lnTo>
                    <a:lnTo>
                      <a:pt x="471" y="63"/>
                    </a:lnTo>
                    <a:lnTo>
                      <a:pt x="476" y="63"/>
                    </a:lnTo>
                    <a:lnTo>
                      <a:pt x="476" y="63"/>
                    </a:lnTo>
                    <a:lnTo>
                      <a:pt x="474" y="61"/>
                    </a:lnTo>
                    <a:lnTo>
                      <a:pt x="473" y="58"/>
                    </a:lnTo>
                    <a:lnTo>
                      <a:pt x="469" y="53"/>
                    </a:lnTo>
                    <a:lnTo>
                      <a:pt x="469" y="53"/>
                    </a:lnTo>
                    <a:lnTo>
                      <a:pt x="481" y="57"/>
                    </a:lnTo>
                    <a:lnTo>
                      <a:pt x="484" y="58"/>
                    </a:lnTo>
                    <a:lnTo>
                      <a:pt x="487" y="57"/>
                    </a:lnTo>
                    <a:lnTo>
                      <a:pt x="487" y="55"/>
                    </a:lnTo>
                    <a:lnTo>
                      <a:pt x="487" y="52"/>
                    </a:lnTo>
                    <a:lnTo>
                      <a:pt x="486" y="44"/>
                    </a:lnTo>
                    <a:lnTo>
                      <a:pt x="486" y="44"/>
                    </a:lnTo>
                    <a:lnTo>
                      <a:pt x="486" y="40"/>
                    </a:lnTo>
                    <a:lnTo>
                      <a:pt x="486" y="39"/>
                    </a:lnTo>
                    <a:lnTo>
                      <a:pt x="487" y="39"/>
                    </a:lnTo>
                    <a:lnTo>
                      <a:pt x="490" y="39"/>
                    </a:lnTo>
                    <a:lnTo>
                      <a:pt x="498" y="45"/>
                    </a:lnTo>
                    <a:lnTo>
                      <a:pt x="498" y="45"/>
                    </a:lnTo>
                    <a:lnTo>
                      <a:pt x="502" y="45"/>
                    </a:lnTo>
                    <a:lnTo>
                      <a:pt x="508" y="42"/>
                    </a:lnTo>
                    <a:lnTo>
                      <a:pt x="518" y="36"/>
                    </a:lnTo>
                    <a:lnTo>
                      <a:pt x="518" y="36"/>
                    </a:lnTo>
                    <a:lnTo>
                      <a:pt x="513" y="34"/>
                    </a:lnTo>
                    <a:lnTo>
                      <a:pt x="508" y="32"/>
                    </a:lnTo>
                    <a:lnTo>
                      <a:pt x="503" y="31"/>
                    </a:lnTo>
                    <a:lnTo>
                      <a:pt x="500" y="28"/>
                    </a:lnTo>
                    <a:lnTo>
                      <a:pt x="500" y="28"/>
                    </a:lnTo>
                    <a:lnTo>
                      <a:pt x="498" y="26"/>
                    </a:lnTo>
                    <a:lnTo>
                      <a:pt x="500" y="24"/>
                    </a:lnTo>
                    <a:lnTo>
                      <a:pt x="503" y="23"/>
                    </a:lnTo>
                    <a:lnTo>
                      <a:pt x="506" y="21"/>
                    </a:lnTo>
                    <a:lnTo>
                      <a:pt x="506" y="20"/>
                    </a:lnTo>
                    <a:lnTo>
                      <a:pt x="505" y="18"/>
                    </a:lnTo>
                    <a:lnTo>
                      <a:pt x="505" y="18"/>
                    </a:lnTo>
                    <a:lnTo>
                      <a:pt x="500" y="15"/>
                    </a:lnTo>
                    <a:lnTo>
                      <a:pt x="495" y="13"/>
                    </a:lnTo>
                    <a:lnTo>
                      <a:pt x="492" y="10"/>
                    </a:lnTo>
                    <a:lnTo>
                      <a:pt x="492" y="8"/>
                    </a:lnTo>
                    <a:lnTo>
                      <a:pt x="492" y="5"/>
                    </a:lnTo>
                    <a:lnTo>
                      <a:pt x="492" y="5"/>
                    </a:lnTo>
                    <a:lnTo>
                      <a:pt x="487" y="4"/>
                    </a:lnTo>
                    <a:lnTo>
                      <a:pt x="482" y="5"/>
                    </a:lnTo>
                    <a:lnTo>
                      <a:pt x="482" y="5"/>
                    </a:lnTo>
                    <a:lnTo>
                      <a:pt x="484" y="7"/>
                    </a:lnTo>
                    <a:lnTo>
                      <a:pt x="486" y="7"/>
                    </a:lnTo>
                    <a:lnTo>
                      <a:pt x="486" y="7"/>
                    </a:lnTo>
                    <a:lnTo>
                      <a:pt x="481" y="10"/>
                    </a:lnTo>
                    <a:lnTo>
                      <a:pt x="476" y="10"/>
                    </a:lnTo>
                    <a:lnTo>
                      <a:pt x="476" y="10"/>
                    </a:lnTo>
                    <a:lnTo>
                      <a:pt x="478" y="8"/>
                    </a:lnTo>
                    <a:lnTo>
                      <a:pt x="479" y="7"/>
                    </a:lnTo>
                    <a:lnTo>
                      <a:pt x="479" y="5"/>
                    </a:lnTo>
                    <a:lnTo>
                      <a:pt x="479" y="5"/>
                    </a:lnTo>
                    <a:lnTo>
                      <a:pt x="473" y="5"/>
                    </a:lnTo>
                    <a:lnTo>
                      <a:pt x="466" y="7"/>
                    </a:lnTo>
                    <a:lnTo>
                      <a:pt x="455" y="13"/>
                    </a:lnTo>
                    <a:lnTo>
                      <a:pt x="455" y="13"/>
                    </a:lnTo>
                    <a:lnTo>
                      <a:pt x="460" y="8"/>
                    </a:lnTo>
                    <a:lnTo>
                      <a:pt x="465" y="5"/>
                    </a:lnTo>
                    <a:lnTo>
                      <a:pt x="465" y="5"/>
                    </a:lnTo>
                    <a:lnTo>
                      <a:pt x="457" y="7"/>
                    </a:lnTo>
                    <a:lnTo>
                      <a:pt x="450" y="8"/>
                    </a:lnTo>
                    <a:lnTo>
                      <a:pt x="444" y="12"/>
                    </a:lnTo>
                    <a:lnTo>
                      <a:pt x="437" y="16"/>
                    </a:lnTo>
                    <a:lnTo>
                      <a:pt x="437" y="16"/>
                    </a:lnTo>
                    <a:lnTo>
                      <a:pt x="441" y="20"/>
                    </a:lnTo>
                    <a:lnTo>
                      <a:pt x="441" y="20"/>
                    </a:lnTo>
                    <a:lnTo>
                      <a:pt x="434" y="24"/>
                    </a:lnTo>
                    <a:lnTo>
                      <a:pt x="428" y="28"/>
                    </a:lnTo>
                    <a:lnTo>
                      <a:pt x="413" y="32"/>
                    </a:lnTo>
                    <a:lnTo>
                      <a:pt x="413" y="32"/>
                    </a:lnTo>
                    <a:lnTo>
                      <a:pt x="415" y="29"/>
                    </a:lnTo>
                    <a:lnTo>
                      <a:pt x="418" y="28"/>
                    </a:lnTo>
                    <a:lnTo>
                      <a:pt x="421" y="26"/>
                    </a:lnTo>
                    <a:lnTo>
                      <a:pt x="423" y="24"/>
                    </a:lnTo>
                    <a:lnTo>
                      <a:pt x="423" y="24"/>
                    </a:lnTo>
                    <a:lnTo>
                      <a:pt x="418" y="24"/>
                    </a:lnTo>
                    <a:lnTo>
                      <a:pt x="415" y="26"/>
                    </a:lnTo>
                    <a:lnTo>
                      <a:pt x="415" y="26"/>
                    </a:lnTo>
                    <a:lnTo>
                      <a:pt x="418" y="24"/>
                    </a:lnTo>
                    <a:lnTo>
                      <a:pt x="423" y="20"/>
                    </a:lnTo>
                    <a:lnTo>
                      <a:pt x="433" y="12"/>
                    </a:lnTo>
                    <a:lnTo>
                      <a:pt x="433" y="12"/>
                    </a:lnTo>
                    <a:lnTo>
                      <a:pt x="426" y="12"/>
                    </a:lnTo>
                    <a:lnTo>
                      <a:pt x="421" y="13"/>
                    </a:lnTo>
                    <a:lnTo>
                      <a:pt x="412" y="20"/>
                    </a:lnTo>
                    <a:lnTo>
                      <a:pt x="404" y="26"/>
                    </a:lnTo>
                    <a:lnTo>
                      <a:pt x="399" y="28"/>
                    </a:lnTo>
                    <a:lnTo>
                      <a:pt x="392" y="28"/>
                    </a:lnTo>
                    <a:lnTo>
                      <a:pt x="392" y="28"/>
                    </a:lnTo>
                    <a:lnTo>
                      <a:pt x="396" y="26"/>
                    </a:lnTo>
                    <a:lnTo>
                      <a:pt x="399" y="24"/>
                    </a:lnTo>
                    <a:lnTo>
                      <a:pt x="402" y="23"/>
                    </a:lnTo>
                    <a:lnTo>
                      <a:pt x="405" y="20"/>
                    </a:lnTo>
                    <a:lnTo>
                      <a:pt x="405" y="20"/>
                    </a:lnTo>
                    <a:lnTo>
                      <a:pt x="399" y="23"/>
                    </a:lnTo>
                    <a:lnTo>
                      <a:pt x="389" y="28"/>
                    </a:lnTo>
                    <a:lnTo>
                      <a:pt x="379" y="29"/>
                    </a:lnTo>
                    <a:lnTo>
                      <a:pt x="376" y="29"/>
                    </a:lnTo>
                    <a:lnTo>
                      <a:pt x="375" y="28"/>
                    </a:lnTo>
                    <a:lnTo>
                      <a:pt x="375" y="28"/>
                    </a:lnTo>
                    <a:lnTo>
                      <a:pt x="394" y="18"/>
                    </a:lnTo>
                    <a:lnTo>
                      <a:pt x="410" y="12"/>
                    </a:lnTo>
                    <a:lnTo>
                      <a:pt x="418" y="5"/>
                    </a:lnTo>
                    <a:lnTo>
                      <a:pt x="418" y="5"/>
                    </a:lnTo>
                    <a:lnTo>
                      <a:pt x="413" y="7"/>
                    </a:lnTo>
                    <a:lnTo>
                      <a:pt x="412" y="7"/>
                    </a:lnTo>
                    <a:lnTo>
                      <a:pt x="410" y="5"/>
                    </a:lnTo>
                    <a:lnTo>
                      <a:pt x="410" y="5"/>
                    </a:lnTo>
                    <a:lnTo>
                      <a:pt x="413" y="2"/>
                    </a:lnTo>
                    <a:lnTo>
                      <a:pt x="416" y="0"/>
                    </a:lnTo>
                    <a:lnTo>
                      <a:pt x="416" y="0"/>
                    </a:lnTo>
                    <a:lnTo>
                      <a:pt x="404" y="2"/>
                    </a:lnTo>
                    <a:lnTo>
                      <a:pt x="386" y="8"/>
                    </a:lnTo>
                    <a:lnTo>
                      <a:pt x="379" y="13"/>
                    </a:lnTo>
                    <a:lnTo>
                      <a:pt x="373" y="18"/>
                    </a:lnTo>
                    <a:lnTo>
                      <a:pt x="368" y="21"/>
                    </a:lnTo>
                    <a:lnTo>
                      <a:pt x="368" y="24"/>
                    </a:lnTo>
                    <a:lnTo>
                      <a:pt x="368" y="24"/>
                    </a:lnTo>
                    <a:lnTo>
                      <a:pt x="365" y="28"/>
                    </a:lnTo>
                    <a:lnTo>
                      <a:pt x="360" y="29"/>
                    </a:lnTo>
                    <a:lnTo>
                      <a:pt x="355" y="29"/>
                    </a:lnTo>
                    <a:lnTo>
                      <a:pt x="352" y="28"/>
                    </a:lnTo>
                    <a:lnTo>
                      <a:pt x="352" y="28"/>
                    </a:lnTo>
                    <a:lnTo>
                      <a:pt x="354" y="26"/>
                    </a:lnTo>
                    <a:lnTo>
                      <a:pt x="357" y="23"/>
                    </a:lnTo>
                    <a:lnTo>
                      <a:pt x="359" y="21"/>
                    </a:lnTo>
                    <a:lnTo>
                      <a:pt x="355" y="18"/>
                    </a:lnTo>
                    <a:lnTo>
                      <a:pt x="355" y="18"/>
                    </a:lnTo>
                    <a:lnTo>
                      <a:pt x="318" y="34"/>
                    </a:lnTo>
                    <a:lnTo>
                      <a:pt x="318" y="34"/>
                    </a:lnTo>
                    <a:lnTo>
                      <a:pt x="277" y="53"/>
                    </a:lnTo>
                    <a:lnTo>
                      <a:pt x="236" y="76"/>
                    </a:lnTo>
                    <a:lnTo>
                      <a:pt x="236" y="76"/>
                    </a:lnTo>
                    <a:lnTo>
                      <a:pt x="206" y="98"/>
                    </a:lnTo>
                    <a:lnTo>
                      <a:pt x="177" y="121"/>
                    </a:lnTo>
                    <a:lnTo>
                      <a:pt x="150" y="145"/>
                    </a:lnTo>
                    <a:lnTo>
                      <a:pt x="122" y="171"/>
                    </a:lnTo>
                    <a:lnTo>
                      <a:pt x="122" y="171"/>
                    </a:lnTo>
                    <a:lnTo>
                      <a:pt x="100" y="195"/>
                    </a:lnTo>
                    <a:lnTo>
                      <a:pt x="69" y="232"/>
                    </a:lnTo>
                    <a:lnTo>
                      <a:pt x="55" y="251"/>
                    </a:lnTo>
                    <a:lnTo>
                      <a:pt x="43" y="267"/>
                    </a:lnTo>
                    <a:lnTo>
                      <a:pt x="35" y="282"/>
                    </a:lnTo>
                    <a:lnTo>
                      <a:pt x="32" y="288"/>
                    </a:lnTo>
                    <a:lnTo>
                      <a:pt x="32" y="291"/>
                    </a:lnTo>
                    <a:lnTo>
                      <a:pt x="32" y="291"/>
                    </a:lnTo>
                    <a:lnTo>
                      <a:pt x="31" y="301"/>
                    </a:lnTo>
                    <a:lnTo>
                      <a:pt x="27" y="311"/>
                    </a:lnTo>
                    <a:lnTo>
                      <a:pt x="19" y="328"/>
                    </a:lnTo>
                    <a:lnTo>
                      <a:pt x="19" y="328"/>
                    </a:lnTo>
                    <a:lnTo>
                      <a:pt x="18" y="335"/>
                    </a:lnTo>
                    <a:lnTo>
                      <a:pt x="14" y="344"/>
                    </a:lnTo>
                    <a:lnTo>
                      <a:pt x="13" y="352"/>
                    </a:lnTo>
                    <a:lnTo>
                      <a:pt x="10" y="359"/>
                    </a:lnTo>
                    <a:lnTo>
                      <a:pt x="10" y="359"/>
                    </a:lnTo>
                    <a:lnTo>
                      <a:pt x="6" y="367"/>
                    </a:lnTo>
                    <a:lnTo>
                      <a:pt x="5" y="373"/>
                    </a:lnTo>
                    <a:lnTo>
                      <a:pt x="3" y="389"/>
                    </a:lnTo>
                    <a:lnTo>
                      <a:pt x="2" y="406"/>
                    </a:lnTo>
                    <a:lnTo>
                      <a:pt x="0" y="422"/>
                    </a:lnTo>
                    <a:lnTo>
                      <a:pt x="0" y="422"/>
                    </a:lnTo>
                    <a:lnTo>
                      <a:pt x="3" y="415"/>
                    </a:lnTo>
                    <a:lnTo>
                      <a:pt x="5" y="402"/>
                    </a:lnTo>
                    <a:lnTo>
                      <a:pt x="13" y="369"/>
                    </a:lnTo>
                    <a:lnTo>
                      <a:pt x="21" y="335"/>
                    </a:lnTo>
                    <a:lnTo>
                      <a:pt x="24" y="325"/>
                    </a:lnTo>
                    <a:lnTo>
                      <a:pt x="27" y="322"/>
                    </a:lnTo>
                    <a:lnTo>
                      <a:pt x="29" y="322"/>
                    </a:lnTo>
                    <a:lnTo>
                      <a:pt x="29" y="322"/>
                    </a:lnTo>
                    <a:lnTo>
                      <a:pt x="29" y="328"/>
                    </a:lnTo>
                    <a:lnTo>
                      <a:pt x="26" y="343"/>
                    </a:lnTo>
                    <a:lnTo>
                      <a:pt x="19" y="367"/>
                    </a:lnTo>
                    <a:lnTo>
                      <a:pt x="19" y="367"/>
                    </a:lnTo>
                    <a:lnTo>
                      <a:pt x="18" y="375"/>
                    </a:lnTo>
                    <a:lnTo>
                      <a:pt x="16" y="385"/>
                    </a:lnTo>
                    <a:lnTo>
                      <a:pt x="18" y="401"/>
                    </a:lnTo>
                    <a:lnTo>
                      <a:pt x="19" y="418"/>
                    </a:lnTo>
                    <a:lnTo>
                      <a:pt x="18" y="426"/>
                    </a:lnTo>
                    <a:lnTo>
                      <a:pt x="18" y="434"/>
                    </a:lnTo>
                    <a:lnTo>
                      <a:pt x="18" y="434"/>
                    </a:lnTo>
                    <a:lnTo>
                      <a:pt x="13" y="451"/>
                    </a:lnTo>
                    <a:lnTo>
                      <a:pt x="13" y="451"/>
                    </a:lnTo>
                    <a:lnTo>
                      <a:pt x="10" y="454"/>
                    </a:lnTo>
                    <a:lnTo>
                      <a:pt x="10" y="457"/>
                    </a:lnTo>
                    <a:lnTo>
                      <a:pt x="11" y="463"/>
                    </a:lnTo>
                    <a:lnTo>
                      <a:pt x="14" y="471"/>
                    </a:lnTo>
                    <a:lnTo>
                      <a:pt x="16" y="478"/>
                    </a:lnTo>
                    <a:lnTo>
                      <a:pt x="16" y="478"/>
                    </a:lnTo>
                    <a:lnTo>
                      <a:pt x="16" y="480"/>
                    </a:lnTo>
                    <a:lnTo>
                      <a:pt x="19" y="484"/>
                    </a:lnTo>
                    <a:lnTo>
                      <a:pt x="29" y="494"/>
                    </a:lnTo>
                    <a:lnTo>
                      <a:pt x="47" y="507"/>
                    </a:lnTo>
                    <a:lnTo>
                      <a:pt x="47" y="507"/>
                    </a:lnTo>
                    <a:lnTo>
                      <a:pt x="50" y="508"/>
                    </a:lnTo>
                    <a:lnTo>
                      <a:pt x="53" y="510"/>
                    </a:lnTo>
                    <a:lnTo>
                      <a:pt x="58" y="508"/>
                    </a:lnTo>
                    <a:lnTo>
                      <a:pt x="63" y="505"/>
                    </a:lnTo>
                    <a:lnTo>
                      <a:pt x="64" y="505"/>
                    </a:lnTo>
                    <a:lnTo>
                      <a:pt x="69" y="505"/>
                    </a:lnTo>
                    <a:lnTo>
                      <a:pt x="69" y="505"/>
                    </a:lnTo>
                    <a:lnTo>
                      <a:pt x="71" y="505"/>
                    </a:lnTo>
                    <a:lnTo>
                      <a:pt x="74" y="508"/>
                    </a:lnTo>
                    <a:lnTo>
                      <a:pt x="77" y="515"/>
                    </a:lnTo>
                    <a:lnTo>
                      <a:pt x="80" y="523"/>
                    </a:lnTo>
                    <a:lnTo>
                      <a:pt x="84" y="529"/>
                    </a:lnTo>
                    <a:lnTo>
                      <a:pt x="84" y="529"/>
                    </a:lnTo>
                    <a:lnTo>
                      <a:pt x="87" y="533"/>
                    </a:lnTo>
                    <a:lnTo>
                      <a:pt x="92" y="534"/>
                    </a:lnTo>
                    <a:lnTo>
                      <a:pt x="101" y="537"/>
                    </a:lnTo>
                    <a:lnTo>
                      <a:pt x="113" y="539"/>
                    </a:lnTo>
                    <a:lnTo>
                      <a:pt x="117" y="542"/>
                    </a:lnTo>
                    <a:lnTo>
                      <a:pt x="117" y="542"/>
                    </a:lnTo>
                    <a:lnTo>
                      <a:pt x="119" y="547"/>
                    </a:lnTo>
                    <a:lnTo>
                      <a:pt x="121" y="554"/>
                    </a:lnTo>
                    <a:lnTo>
                      <a:pt x="124" y="562"/>
                    </a:lnTo>
                    <a:lnTo>
                      <a:pt x="125" y="565"/>
                    </a:lnTo>
                    <a:lnTo>
                      <a:pt x="129" y="566"/>
                    </a:lnTo>
                    <a:lnTo>
                      <a:pt x="129" y="566"/>
                    </a:lnTo>
                    <a:lnTo>
                      <a:pt x="129" y="562"/>
                    </a:lnTo>
                    <a:lnTo>
                      <a:pt x="130" y="557"/>
                    </a:lnTo>
                    <a:lnTo>
                      <a:pt x="130" y="557"/>
                    </a:lnTo>
                    <a:lnTo>
                      <a:pt x="132" y="557"/>
                    </a:lnTo>
                    <a:lnTo>
                      <a:pt x="133" y="558"/>
                    </a:lnTo>
                    <a:lnTo>
                      <a:pt x="137" y="562"/>
                    </a:lnTo>
                    <a:lnTo>
                      <a:pt x="138" y="566"/>
                    </a:lnTo>
                    <a:lnTo>
                      <a:pt x="138" y="570"/>
                    </a:lnTo>
                    <a:lnTo>
                      <a:pt x="138" y="570"/>
                    </a:lnTo>
                    <a:lnTo>
                      <a:pt x="133" y="570"/>
                    </a:lnTo>
                    <a:lnTo>
                      <a:pt x="129" y="566"/>
                    </a:lnTo>
                    <a:lnTo>
                      <a:pt x="129" y="566"/>
                    </a:lnTo>
                    <a:lnTo>
                      <a:pt x="129" y="578"/>
                    </a:lnTo>
                    <a:lnTo>
                      <a:pt x="130" y="586"/>
                    </a:lnTo>
                    <a:lnTo>
                      <a:pt x="132" y="587"/>
                    </a:lnTo>
                    <a:lnTo>
                      <a:pt x="135" y="586"/>
                    </a:lnTo>
                    <a:lnTo>
                      <a:pt x="135" y="586"/>
                    </a:lnTo>
                    <a:lnTo>
                      <a:pt x="135" y="582"/>
                    </a:lnTo>
                    <a:lnTo>
                      <a:pt x="135" y="582"/>
                    </a:lnTo>
                    <a:lnTo>
                      <a:pt x="138" y="584"/>
                    </a:lnTo>
                    <a:lnTo>
                      <a:pt x="140" y="586"/>
                    </a:lnTo>
                    <a:lnTo>
                      <a:pt x="143" y="592"/>
                    </a:lnTo>
                    <a:lnTo>
                      <a:pt x="146" y="597"/>
                    </a:lnTo>
                    <a:lnTo>
                      <a:pt x="148" y="600"/>
                    </a:lnTo>
                    <a:lnTo>
                      <a:pt x="150" y="600"/>
                    </a:lnTo>
                    <a:lnTo>
                      <a:pt x="150" y="600"/>
                    </a:lnTo>
                    <a:lnTo>
                      <a:pt x="156" y="603"/>
                    </a:lnTo>
                    <a:lnTo>
                      <a:pt x="162" y="608"/>
                    </a:lnTo>
                    <a:lnTo>
                      <a:pt x="167" y="615"/>
                    </a:lnTo>
                    <a:lnTo>
                      <a:pt x="172" y="618"/>
                    </a:lnTo>
                    <a:lnTo>
                      <a:pt x="172" y="618"/>
                    </a:lnTo>
                    <a:lnTo>
                      <a:pt x="174" y="618"/>
                    </a:lnTo>
                    <a:lnTo>
                      <a:pt x="175" y="616"/>
                    </a:lnTo>
                    <a:lnTo>
                      <a:pt x="178" y="608"/>
                    </a:lnTo>
                    <a:lnTo>
                      <a:pt x="182" y="600"/>
                    </a:lnTo>
                    <a:lnTo>
                      <a:pt x="183" y="597"/>
                    </a:lnTo>
                    <a:lnTo>
                      <a:pt x="188" y="595"/>
                    </a:lnTo>
                    <a:lnTo>
                      <a:pt x="188" y="595"/>
                    </a:lnTo>
                    <a:lnTo>
                      <a:pt x="191" y="597"/>
                    </a:lnTo>
                    <a:lnTo>
                      <a:pt x="193" y="599"/>
                    </a:lnTo>
                    <a:lnTo>
                      <a:pt x="198" y="608"/>
                    </a:lnTo>
                    <a:lnTo>
                      <a:pt x="204" y="624"/>
                    </a:lnTo>
                    <a:lnTo>
                      <a:pt x="204" y="624"/>
                    </a:lnTo>
                    <a:lnTo>
                      <a:pt x="206" y="627"/>
                    </a:lnTo>
                    <a:lnTo>
                      <a:pt x="206" y="632"/>
                    </a:lnTo>
                    <a:lnTo>
                      <a:pt x="204" y="642"/>
                    </a:lnTo>
                    <a:lnTo>
                      <a:pt x="203" y="652"/>
                    </a:lnTo>
                    <a:lnTo>
                      <a:pt x="203" y="656"/>
                    </a:lnTo>
                    <a:lnTo>
                      <a:pt x="204" y="660"/>
                    </a:lnTo>
                    <a:lnTo>
                      <a:pt x="204" y="660"/>
                    </a:lnTo>
                    <a:lnTo>
                      <a:pt x="206" y="661"/>
                    </a:lnTo>
                    <a:lnTo>
                      <a:pt x="204" y="666"/>
                    </a:lnTo>
                    <a:lnTo>
                      <a:pt x="199" y="674"/>
                    </a:lnTo>
                    <a:lnTo>
                      <a:pt x="191" y="682"/>
                    </a:lnTo>
                    <a:lnTo>
                      <a:pt x="190" y="685"/>
                    </a:lnTo>
                    <a:lnTo>
                      <a:pt x="188" y="689"/>
                    </a:lnTo>
                    <a:lnTo>
                      <a:pt x="188" y="689"/>
                    </a:lnTo>
                    <a:lnTo>
                      <a:pt x="187" y="692"/>
                    </a:lnTo>
                    <a:lnTo>
                      <a:pt x="182" y="695"/>
                    </a:lnTo>
                    <a:lnTo>
                      <a:pt x="178" y="698"/>
                    </a:lnTo>
                    <a:lnTo>
                      <a:pt x="177" y="700"/>
                    </a:lnTo>
                    <a:lnTo>
                      <a:pt x="177" y="700"/>
                    </a:lnTo>
                    <a:lnTo>
                      <a:pt x="177" y="705"/>
                    </a:lnTo>
                    <a:lnTo>
                      <a:pt x="175" y="709"/>
                    </a:lnTo>
                    <a:lnTo>
                      <a:pt x="172" y="719"/>
                    </a:lnTo>
                    <a:lnTo>
                      <a:pt x="172" y="719"/>
                    </a:lnTo>
                    <a:lnTo>
                      <a:pt x="169" y="727"/>
                    </a:lnTo>
                    <a:lnTo>
                      <a:pt x="170" y="734"/>
                    </a:lnTo>
                    <a:lnTo>
                      <a:pt x="174" y="737"/>
                    </a:lnTo>
                    <a:lnTo>
                      <a:pt x="178" y="742"/>
                    </a:lnTo>
                    <a:lnTo>
                      <a:pt x="178" y="742"/>
                    </a:lnTo>
                    <a:lnTo>
                      <a:pt x="177" y="748"/>
                    </a:lnTo>
                    <a:lnTo>
                      <a:pt x="172" y="761"/>
                    </a:lnTo>
                    <a:lnTo>
                      <a:pt x="169" y="769"/>
                    </a:lnTo>
                    <a:lnTo>
                      <a:pt x="169" y="775"/>
                    </a:lnTo>
                    <a:lnTo>
                      <a:pt x="169" y="782"/>
                    </a:lnTo>
                    <a:lnTo>
                      <a:pt x="172" y="787"/>
                    </a:lnTo>
                    <a:lnTo>
                      <a:pt x="172" y="787"/>
                    </a:lnTo>
                    <a:lnTo>
                      <a:pt x="185" y="800"/>
                    </a:lnTo>
                    <a:lnTo>
                      <a:pt x="198" y="817"/>
                    </a:lnTo>
                    <a:lnTo>
                      <a:pt x="207" y="837"/>
                    </a:lnTo>
                    <a:lnTo>
                      <a:pt x="215" y="854"/>
                    </a:lnTo>
                    <a:lnTo>
                      <a:pt x="215" y="854"/>
                    </a:lnTo>
                    <a:lnTo>
                      <a:pt x="223" y="874"/>
                    </a:lnTo>
                    <a:lnTo>
                      <a:pt x="230" y="883"/>
                    </a:lnTo>
                    <a:lnTo>
                      <a:pt x="236" y="890"/>
                    </a:lnTo>
                    <a:lnTo>
                      <a:pt x="243" y="898"/>
                    </a:lnTo>
                    <a:lnTo>
                      <a:pt x="251" y="904"/>
                    </a:lnTo>
                    <a:lnTo>
                      <a:pt x="270" y="915"/>
                    </a:lnTo>
                    <a:lnTo>
                      <a:pt x="270" y="915"/>
                    </a:lnTo>
                    <a:lnTo>
                      <a:pt x="278" y="920"/>
                    </a:lnTo>
                    <a:lnTo>
                      <a:pt x="285" y="925"/>
                    </a:lnTo>
                    <a:lnTo>
                      <a:pt x="291" y="931"/>
                    </a:lnTo>
                    <a:lnTo>
                      <a:pt x="297" y="938"/>
                    </a:lnTo>
                    <a:lnTo>
                      <a:pt x="301" y="946"/>
                    </a:lnTo>
                    <a:lnTo>
                      <a:pt x="304" y="956"/>
                    </a:lnTo>
                    <a:lnTo>
                      <a:pt x="307" y="964"/>
                    </a:lnTo>
                    <a:lnTo>
                      <a:pt x="307" y="973"/>
                    </a:lnTo>
                    <a:lnTo>
                      <a:pt x="307" y="973"/>
                    </a:lnTo>
                    <a:lnTo>
                      <a:pt x="307" y="999"/>
                    </a:lnTo>
                    <a:lnTo>
                      <a:pt x="309" y="1012"/>
                    </a:lnTo>
                    <a:lnTo>
                      <a:pt x="312" y="1025"/>
                    </a:lnTo>
                    <a:lnTo>
                      <a:pt x="312" y="1025"/>
                    </a:lnTo>
                    <a:lnTo>
                      <a:pt x="314" y="1028"/>
                    </a:lnTo>
                    <a:lnTo>
                      <a:pt x="314" y="1033"/>
                    </a:lnTo>
                    <a:lnTo>
                      <a:pt x="314" y="1042"/>
                    </a:lnTo>
                    <a:lnTo>
                      <a:pt x="312" y="1052"/>
                    </a:lnTo>
                    <a:lnTo>
                      <a:pt x="314" y="1057"/>
                    </a:lnTo>
                    <a:lnTo>
                      <a:pt x="315" y="1060"/>
                    </a:lnTo>
                    <a:lnTo>
                      <a:pt x="315" y="1060"/>
                    </a:lnTo>
                    <a:lnTo>
                      <a:pt x="317" y="1065"/>
                    </a:lnTo>
                    <a:lnTo>
                      <a:pt x="317" y="1068"/>
                    </a:lnTo>
                    <a:lnTo>
                      <a:pt x="315" y="1071"/>
                    </a:lnTo>
                    <a:lnTo>
                      <a:pt x="317" y="1075"/>
                    </a:lnTo>
                    <a:lnTo>
                      <a:pt x="317" y="1075"/>
                    </a:lnTo>
                    <a:lnTo>
                      <a:pt x="322" y="1086"/>
                    </a:lnTo>
                    <a:lnTo>
                      <a:pt x="323" y="1092"/>
                    </a:lnTo>
                    <a:lnTo>
                      <a:pt x="325" y="1097"/>
                    </a:lnTo>
                    <a:lnTo>
                      <a:pt x="325" y="1097"/>
                    </a:lnTo>
                    <a:lnTo>
                      <a:pt x="325" y="1134"/>
                    </a:lnTo>
                    <a:lnTo>
                      <a:pt x="325" y="1134"/>
                    </a:lnTo>
                    <a:lnTo>
                      <a:pt x="325" y="1140"/>
                    </a:lnTo>
                    <a:lnTo>
                      <a:pt x="323" y="1144"/>
                    </a:lnTo>
                    <a:lnTo>
                      <a:pt x="325" y="1145"/>
                    </a:lnTo>
                    <a:lnTo>
                      <a:pt x="325" y="1145"/>
                    </a:lnTo>
                    <a:lnTo>
                      <a:pt x="334" y="1169"/>
                    </a:lnTo>
                    <a:lnTo>
                      <a:pt x="339" y="1186"/>
                    </a:lnTo>
                    <a:lnTo>
                      <a:pt x="342" y="1197"/>
                    </a:lnTo>
                    <a:lnTo>
                      <a:pt x="342" y="1197"/>
                    </a:lnTo>
                    <a:lnTo>
                      <a:pt x="344" y="1198"/>
                    </a:lnTo>
                    <a:lnTo>
                      <a:pt x="346" y="1197"/>
                    </a:lnTo>
                    <a:lnTo>
                      <a:pt x="347" y="1195"/>
                    </a:lnTo>
                    <a:lnTo>
                      <a:pt x="347" y="1194"/>
                    </a:lnTo>
                    <a:lnTo>
                      <a:pt x="346" y="1190"/>
                    </a:lnTo>
                    <a:lnTo>
                      <a:pt x="342" y="1186"/>
                    </a:lnTo>
                    <a:lnTo>
                      <a:pt x="342" y="1186"/>
                    </a:lnTo>
                    <a:lnTo>
                      <a:pt x="347" y="1186"/>
                    </a:lnTo>
                    <a:lnTo>
                      <a:pt x="351" y="1187"/>
                    </a:lnTo>
                    <a:lnTo>
                      <a:pt x="352" y="1190"/>
                    </a:lnTo>
                    <a:lnTo>
                      <a:pt x="352" y="1195"/>
                    </a:lnTo>
                    <a:lnTo>
                      <a:pt x="354" y="1210"/>
                    </a:lnTo>
                    <a:lnTo>
                      <a:pt x="354" y="1210"/>
                    </a:lnTo>
                    <a:lnTo>
                      <a:pt x="349" y="1208"/>
                    </a:lnTo>
                    <a:lnTo>
                      <a:pt x="347" y="1208"/>
                    </a:lnTo>
                    <a:lnTo>
                      <a:pt x="347" y="1210"/>
                    </a:lnTo>
                    <a:lnTo>
                      <a:pt x="349" y="1214"/>
                    </a:lnTo>
                    <a:lnTo>
                      <a:pt x="351" y="1222"/>
                    </a:lnTo>
                    <a:lnTo>
                      <a:pt x="351" y="1222"/>
                    </a:lnTo>
                    <a:lnTo>
                      <a:pt x="351" y="1229"/>
                    </a:lnTo>
                    <a:lnTo>
                      <a:pt x="355" y="1229"/>
                    </a:lnTo>
                    <a:lnTo>
                      <a:pt x="355" y="1229"/>
                    </a:lnTo>
                    <a:lnTo>
                      <a:pt x="359" y="1231"/>
                    </a:lnTo>
                    <a:lnTo>
                      <a:pt x="360" y="1232"/>
                    </a:lnTo>
                    <a:lnTo>
                      <a:pt x="360" y="1235"/>
                    </a:lnTo>
                    <a:lnTo>
                      <a:pt x="359" y="1240"/>
                    </a:lnTo>
                    <a:lnTo>
                      <a:pt x="359" y="1242"/>
                    </a:lnTo>
                    <a:lnTo>
                      <a:pt x="360" y="1245"/>
                    </a:lnTo>
                    <a:lnTo>
                      <a:pt x="360" y="1245"/>
                    </a:lnTo>
                    <a:lnTo>
                      <a:pt x="367" y="1253"/>
                    </a:lnTo>
                    <a:lnTo>
                      <a:pt x="375" y="1263"/>
                    </a:lnTo>
                    <a:lnTo>
                      <a:pt x="389" y="1277"/>
                    </a:lnTo>
                    <a:lnTo>
                      <a:pt x="389" y="1277"/>
                    </a:lnTo>
                    <a:lnTo>
                      <a:pt x="396" y="1282"/>
                    </a:lnTo>
                    <a:lnTo>
                      <a:pt x="402" y="1285"/>
                    </a:lnTo>
                    <a:lnTo>
                      <a:pt x="410" y="1288"/>
                    </a:lnTo>
                    <a:lnTo>
                      <a:pt x="416" y="1290"/>
                    </a:lnTo>
                    <a:lnTo>
                      <a:pt x="433" y="1292"/>
                    </a:lnTo>
                    <a:lnTo>
                      <a:pt x="445" y="1293"/>
                    </a:lnTo>
                    <a:lnTo>
                      <a:pt x="445" y="1293"/>
                    </a:lnTo>
                    <a:lnTo>
                      <a:pt x="445" y="1293"/>
                    </a:lnTo>
                    <a:lnTo>
                      <a:pt x="445" y="1293"/>
                    </a:lnTo>
                    <a:lnTo>
                      <a:pt x="445" y="129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569"/>
              <p:cNvSpPr>
                <a:spLocks/>
              </p:cNvSpPr>
              <p:nvPr/>
            </p:nvSpPr>
            <p:spPr bwMode="auto">
              <a:xfrm>
                <a:off x="4533611" y="3546493"/>
                <a:ext cx="3438" cy="2292"/>
              </a:xfrm>
              <a:custGeom>
                <a:avLst/>
                <a:gdLst>
                  <a:gd name="T0" fmla="*/ 11 w 11"/>
                  <a:gd name="T1" fmla="*/ 0 h 6"/>
                  <a:gd name="T2" fmla="*/ 11 w 11"/>
                  <a:gd name="T3" fmla="*/ 0 h 6"/>
                  <a:gd name="T4" fmla="*/ 6 w 11"/>
                  <a:gd name="T5" fmla="*/ 5 h 6"/>
                  <a:gd name="T6" fmla="*/ 0 w 11"/>
                  <a:gd name="T7" fmla="*/ 6 h 6"/>
                  <a:gd name="T8" fmla="*/ 0 w 11"/>
                  <a:gd name="T9" fmla="*/ 6 h 6"/>
                  <a:gd name="T10" fmla="*/ 1 w 11"/>
                  <a:gd name="T11" fmla="*/ 3 h 6"/>
                  <a:gd name="T12" fmla="*/ 5 w 11"/>
                  <a:gd name="T13" fmla="*/ 1 h 6"/>
                  <a:gd name="T14" fmla="*/ 11 w 11"/>
                  <a:gd name="T15" fmla="*/ 0 h 6"/>
                  <a:gd name="T16" fmla="*/ 11 w 11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11" y="0"/>
                    </a:lnTo>
                    <a:lnTo>
                      <a:pt x="6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5" y="1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70"/>
              <p:cNvSpPr>
                <a:spLocks/>
              </p:cNvSpPr>
              <p:nvPr/>
            </p:nvSpPr>
            <p:spPr bwMode="auto">
              <a:xfrm>
                <a:off x="4522725" y="3545920"/>
                <a:ext cx="5157" cy="2865"/>
              </a:xfrm>
              <a:custGeom>
                <a:avLst/>
                <a:gdLst>
                  <a:gd name="T0" fmla="*/ 11 w 17"/>
                  <a:gd name="T1" fmla="*/ 0 h 10"/>
                  <a:gd name="T2" fmla="*/ 11 w 17"/>
                  <a:gd name="T3" fmla="*/ 0 h 10"/>
                  <a:gd name="T4" fmla="*/ 16 w 17"/>
                  <a:gd name="T5" fmla="*/ 2 h 10"/>
                  <a:gd name="T6" fmla="*/ 17 w 17"/>
                  <a:gd name="T7" fmla="*/ 4 h 10"/>
                  <a:gd name="T8" fmla="*/ 17 w 17"/>
                  <a:gd name="T9" fmla="*/ 4 h 10"/>
                  <a:gd name="T10" fmla="*/ 9 w 17"/>
                  <a:gd name="T11" fmla="*/ 5 h 10"/>
                  <a:gd name="T12" fmla="*/ 5 w 17"/>
                  <a:gd name="T13" fmla="*/ 7 h 10"/>
                  <a:gd name="T14" fmla="*/ 0 w 17"/>
                  <a:gd name="T15" fmla="*/ 10 h 10"/>
                  <a:gd name="T16" fmla="*/ 0 w 17"/>
                  <a:gd name="T17" fmla="*/ 10 h 10"/>
                  <a:gd name="T18" fmla="*/ 3 w 17"/>
                  <a:gd name="T19" fmla="*/ 5 h 10"/>
                  <a:gd name="T20" fmla="*/ 5 w 17"/>
                  <a:gd name="T21" fmla="*/ 4 h 10"/>
                  <a:gd name="T22" fmla="*/ 11 w 17"/>
                  <a:gd name="T23" fmla="*/ 0 h 10"/>
                  <a:gd name="T24" fmla="*/ 11 w 17"/>
                  <a:gd name="T25" fmla="*/ 0 h 10"/>
                  <a:gd name="T26" fmla="*/ 11 w 17"/>
                  <a:gd name="T27" fmla="*/ 2 h 10"/>
                  <a:gd name="T28" fmla="*/ 11 w 17"/>
                  <a:gd name="T29" fmla="*/ 2 h 10"/>
                  <a:gd name="T30" fmla="*/ 9 w 17"/>
                  <a:gd name="T31" fmla="*/ 2 h 10"/>
                  <a:gd name="T32" fmla="*/ 11 w 17"/>
                  <a:gd name="T33" fmla="*/ 0 h 10"/>
                  <a:gd name="T34" fmla="*/ 11 w 17"/>
                  <a:gd name="T3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0">
                    <a:moveTo>
                      <a:pt x="11" y="0"/>
                    </a:moveTo>
                    <a:lnTo>
                      <a:pt x="11" y="0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7" y="4"/>
                    </a:lnTo>
                    <a:lnTo>
                      <a:pt x="9" y="5"/>
                    </a:lnTo>
                    <a:lnTo>
                      <a:pt x="5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571"/>
              <p:cNvSpPr>
                <a:spLocks/>
              </p:cNvSpPr>
              <p:nvPr/>
            </p:nvSpPr>
            <p:spPr bwMode="auto">
              <a:xfrm>
                <a:off x="4515277" y="3553369"/>
                <a:ext cx="573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0 w 2"/>
                  <a:gd name="T6" fmla="*/ 2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72"/>
              <p:cNvSpPr>
                <a:spLocks/>
              </p:cNvSpPr>
              <p:nvPr/>
            </p:nvSpPr>
            <p:spPr bwMode="auto">
              <a:xfrm>
                <a:off x="4509547" y="3541910"/>
                <a:ext cx="1146" cy="1146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 w 3"/>
                  <a:gd name="T5" fmla="*/ 0 h 3"/>
                  <a:gd name="T6" fmla="*/ 3 w 3"/>
                  <a:gd name="T7" fmla="*/ 1 h 3"/>
                  <a:gd name="T8" fmla="*/ 3 w 3"/>
                  <a:gd name="T9" fmla="*/ 1 h 3"/>
                  <a:gd name="T10" fmla="*/ 2 w 3"/>
                  <a:gd name="T11" fmla="*/ 3 h 3"/>
                  <a:gd name="T12" fmla="*/ 0 w 3"/>
                  <a:gd name="T13" fmla="*/ 0 h 3"/>
                  <a:gd name="T14" fmla="*/ 0 w 3"/>
                  <a:gd name="T15" fmla="*/ 0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573"/>
              <p:cNvSpPr>
                <a:spLocks/>
              </p:cNvSpPr>
              <p:nvPr/>
            </p:nvSpPr>
            <p:spPr bwMode="auto">
              <a:xfrm>
                <a:off x="4503245" y="3560244"/>
                <a:ext cx="573" cy="0"/>
              </a:xfrm>
              <a:custGeom>
                <a:avLst/>
                <a:gdLst>
                  <a:gd name="T0" fmla="*/ 1 w 3"/>
                  <a:gd name="T1" fmla="*/ 1 w 3"/>
                  <a:gd name="T2" fmla="*/ 0 w 3"/>
                  <a:gd name="T3" fmla="*/ 1 w 3"/>
                  <a:gd name="T4" fmla="*/ 3 w 3"/>
                  <a:gd name="T5" fmla="*/ 1 w 3"/>
                  <a:gd name="T6" fmla="*/ 1 w 3"/>
                  <a:gd name="T7" fmla="*/ 1 w 3"/>
                  <a:gd name="T8" fmla="*/ 1 w 3"/>
                  <a:gd name="T9" fmla="*/ 1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574"/>
              <p:cNvSpPr>
                <a:spLocks/>
              </p:cNvSpPr>
              <p:nvPr/>
            </p:nvSpPr>
            <p:spPr bwMode="auto">
              <a:xfrm>
                <a:off x="4502099" y="3553369"/>
                <a:ext cx="3438" cy="2292"/>
              </a:xfrm>
              <a:custGeom>
                <a:avLst/>
                <a:gdLst>
                  <a:gd name="T0" fmla="*/ 12 w 12"/>
                  <a:gd name="T1" fmla="*/ 0 h 8"/>
                  <a:gd name="T2" fmla="*/ 12 w 12"/>
                  <a:gd name="T3" fmla="*/ 0 h 8"/>
                  <a:gd name="T4" fmla="*/ 2 w 12"/>
                  <a:gd name="T5" fmla="*/ 8 h 8"/>
                  <a:gd name="T6" fmla="*/ 0 w 12"/>
                  <a:gd name="T7" fmla="*/ 8 h 8"/>
                  <a:gd name="T8" fmla="*/ 0 w 12"/>
                  <a:gd name="T9" fmla="*/ 8 h 8"/>
                  <a:gd name="T10" fmla="*/ 2 w 12"/>
                  <a:gd name="T11" fmla="*/ 5 h 8"/>
                  <a:gd name="T12" fmla="*/ 0 w 12"/>
                  <a:gd name="T13" fmla="*/ 7 h 8"/>
                  <a:gd name="T14" fmla="*/ 0 w 12"/>
                  <a:gd name="T15" fmla="*/ 7 h 8"/>
                  <a:gd name="T16" fmla="*/ 0 w 12"/>
                  <a:gd name="T17" fmla="*/ 7 h 8"/>
                  <a:gd name="T18" fmla="*/ 2 w 12"/>
                  <a:gd name="T19" fmla="*/ 5 h 8"/>
                  <a:gd name="T20" fmla="*/ 5 w 12"/>
                  <a:gd name="T21" fmla="*/ 3 h 8"/>
                  <a:gd name="T22" fmla="*/ 12 w 12"/>
                  <a:gd name="T23" fmla="*/ 0 h 8"/>
                  <a:gd name="T24" fmla="*/ 12 w 12"/>
                  <a:gd name="T25" fmla="*/ 0 h 8"/>
                  <a:gd name="T26" fmla="*/ 8 w 12"/>
                  <a:gd name="T27" fmla="*/ 2 h 8"/>
                  <a:gd name="T28" fmla="*/ 12 w 12"/>
                  <a:gd name="T29" fmla="*/ 0 h 8"/>
                  <a:gd name="T30" fmla="*/ 12 w 12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lnTo>
                      <a:pt x="12" y="0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" y="5"/>
                    </a:lnTo>
                    <a:lnTo>
                      <a:pt x="5" y="3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575"/>
              <p:cNvSpPr>
                <a:spLocks/>
              </p:cNvSpPr>
              <p:nvPr/>
            </p:nvSpPr>
            <p:spPr bwMode="auto">
              <a:xfrm>
                <a:off x="4500953" y="3546493"/>
                <a:ext cx="2292" cy="1146"/>
              </a:xfrm>
              <a:custGeom>
                <a:avLst/>
                <a:gdLst>
                  <a:gd name="T0" fmla="*/ 8 w 8"/>
                  <a:gd name="T1" fmla="*/ 0 h 3"/>
                  <a:gd name="T2" fmla="*/ 8 w 8"/>
                  <a:gd name="T3" fmla="*/ 0 h 3"/>
                  <a:gd name="T4" fmla="*/ 4 w 8"/>
                  <a:gd name="T5" fmla="*/ 3 h 3"/>
                  <a:gd name="T6" fmla="*/ 0 w 8"/>
                  <a:gd name="T7" fmla="*/ 3 h 3"/>
                  <a:gd name="T8" fmla="*/ 0 w 8"/>
                  <a:gd name="T9" fmla="*/ 3 h 3"/>
                  <a:gd name="T10" fmla="*/ 3 w 8"/>
                  <a:gd name="T11" fmla="*/ 1 h 3"/>
                  <a:gd name="T12" fmla="*/ 8 w 8"/>
                  <a:gd name="T13" fmla="*/ 0 h 3"/>
                  <a:gd name="T14" fmla="*/ 8 w 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lnTo>
                      <a:pt x="8" y="0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8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576"/>
              <p:cNvSpPr>
                <a:spLocks/>
              </p:cNvSpPr>
              <p:nvPr/>
            </p:nvSpPr>
            <p:spPr bwMode="auto">
              <a:xfrm>
                <a:off x="4527309" y="3525867"/>
                <a:ext cx="1719" cy="573"/>
              </a:xfrm>
              <a:custGeom>
                <a:avLst/>
                <a:gdLst>
                  <a:gd name="T0" fmla="*/ 5 w 5"/>
                  <a:gd name="T1" fmla="*/ 2 h 2"/>
                  <a:gd name="T2" fmla="*/ 5 w 5"/>
                  <a:gd name="T3" fmla="*/ 2 h 2"/>
                  <a:gd name="T4" fmla="*/ 0 w 5"/>
                  <a:gd name="T5" fmla="*/ 2 h 2"/>
                  <a:gd name="T6" fmla="*/ 0 w 5"/>
                  <a:gd name="T7" fmla="*/ 2 h 2"/>
                  <a:gd name="T8" fmla="*/ 3 w 5"/>
                  <a:gd name="T9" fmla="*/ 0 h 2"/>
                  <a:gd name="T10" fmla="*/ 5 w 5"/>
                  <a:gd name="T11" fmla="*/ 0 h 2"/>
                  <a:gd name="T12" fmla="*/ 5 w 5"/>
                  <a:gd name="T13" fmla="*/ 2 h 2"/>
                  <a:gd name="T14" fmla="*/ 5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77"/>
              <p:cNvSpPr>
                <a:spLocks/>
              </p:cNvSpPr>
              <p:nvPr/>
            </p:nvSpPr>
            <p:spPr bwMode="auto">
              <a:xfrm>
                <a:off x="4530747" y="3523002"/>
                <a:ext cx="2292" cy="1146"/>
              </a:xfrm>
              <a:custGeom>
                <a:avLst/>
                <a:gdLst>
                  <a:gd name="T0" fmla="*/ 8 w 8"/>
                  <a:gd name="T1" fmla="*/ 1 h 3"/>
                  <a:gd name="T2" fmla="*/ 8 w 8"/>
                  <a:gd name="T3" fmla="*/ 1 h 3"/>
                  <a:gd name="T4" fmla="*/ 7 w 8"/>
                  <a:gd name="T5" fmla="*/ 3 h 3"/>
                  <a:gd name="T6" fmla="*/ 5 w 8"/>
                  <a:gd name="T7" fmla="*/ 3 h 3"/>
                  <a:gd name="T8" fmla="*/ 0 w 8"/>
                  <a:gd name="T9" fmla="*/ 3 h 3"/>
                  <a:gd name="T10" fmla="*/ 0 w 8"/>
                  <a:gd name="T11" fmla="*/ 3 h 3"/>
                  <a:gd name="T12" fmla="*/ 2 w 8"/>
                  <a:gd name="T13" fmla="*/ 0 h 3"/>
                  <a:gd name="T14" fmla="*/ 3 w 8"/>
                  <a:gd name="T15" fmla="*/ 0 h 3"/>
                  <a:gd name="T16" fmla="*/ 5 w 8"/>
                  <a:gd name="T17" fmla="*/ 0 h 3"/>
                  <a:gd name="T18" fmla="*/ 8 w 8"/>
                  <a:gd name="T19" fmla="*/ 1 h 3"/>
                  <a:gd name="T20" fmla="*/ 8 w 8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3">
                    <a:moveTo>
                      <a:pt x="8" y="1"/>
                    </a:moveTo>
                    <a:lnTo>
                      <a:pt x="8" y="1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8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578"/>
              <p:cNvSpPr>
                <a:spLocks/>
              </p:cNvSpPr>
              <p:nvPr/>
            </p:nvSpPr>
            <p:spPr bwMode="auto">
              <a:xfrm>
                <a:off x="4508974" y="3525294"/>
                <a:ext cx="2292" cy="573"/>
              </a:xfrm>
              <a:custGeom>
                <a:avLst/>
                <a:gdLst>
                  <a:gd name="T0" fmla="*/ 1 w 8"/>
                  <a:gd name="T1" fmla="*/ 2 h 3"/>
                  <a:gd name="T2" fmla="*/ 1 w 8"/>
                  <a:gd name="T3" fmla="*/ 2 h 3"/>
                  <a:gd name="T4" fmla="*/ 4 w 8"/>
                  <a:gd name="T5" fmla="*/ 0 h 3"/>
                  <a:gd name="T6" fmla="*/ 8 w 8"/>
                  <a:gd name="T7" fmla="*/ 0 h 3"/>
                  <a:gd name="T8" fmla="*/ 8 w 8"/>
                  <a:gd name="T9" fmla="*/ 0 h 3"/>
                  <a:gd name="T10" fmla="*/ 8 w 8"/>
                  <a:gd name="T11" fmla="*/ 0 h 3"/>
                  <a:gd name="T12" fmla="*/ 6 w 8"/>
                  <a:gd name="T13" fmla="*/ 2 h 3"/>
                  <a:gd name="T14" fmla="*/ 3 w 8"/>
                  <a:gd name="T15" fmla="*/ 3 h 3"/>
                  <a:gd name="T16" fmla="*/ 0 w 8"/>
                  <a:gd name="T17" fmla="*/ 3 h 3"/>
                  <a:gd name="T18" fmla="*/ 1 w 8"/>
                  <a:gd name="T19" fmla="*/ 2 h 3"/>
                  <a:gd name="T20" fmla="*/ 1 w 8"/>
                  <a:gd name="T21" fmla="*/ 2 h 3"/>
                  <a:gd name="T22" fmla="*/ 1 w 8"/>
                  <a:gd name="T23" fmla="*/ 2 h 3"/>
                  <a:gd name="T24" fmla="*/ 1 w 8"/>
                  <a:gd name="T25" fmla="*/ 2 h 3"/>
                  <a:gd name="T26" fmla="*/ 1 w 8"/>
                  <a:gd name="T2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3">
                    <a:moveTo>
                      <a:pt x="1" y="2"/>
                    </a:moveTo>
                    <a:lnTo>
                      <a:pt x="1" y="2"/>
                    </a:lnTo>
                    <a:lnTo>
                      <a:pt x="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  <a:lnTo>
                      <a:pt x="1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579"/>
              <p:cNvSpPr>
                <a:spLocks/>
              </p:cNvSpPr>
              <p:nvPr/>
            </p:nvSpPr>
            <p:spPr bwMode="auto">
              <a:xfrm>
                <a:off x="4508401" y="3524721"/>
                <a:ext cx="573" cy="573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4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0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580"/>
              <p:cNvSpPr>
                <a:spLocks/>
              </p:cNvSpPr>
              <p:nvPr/>
            </p:nvSpPr>
            <p:spPr bwMode="auto">
              <a:xfrm>
                <a:off x="4470586" y="3574568"/>
                <a:ext cx="10886" cy="3438"/>
              </a:xfrm>
              <a:custGeom>
                <a:avLst/>
                <a:gdLst>
                  <a:gd name="T0" fmla="*/ 29 w 39"/>
                  <a:gd name="T1" fmla="*/ 5 h 13"/>
                  <a:gd name="T2" fmla="*/ 29 w 39"/>
                  <a:gd name="T3" fmla="*/ 5 h 13"/>
                  <a:gd name="T4" fmla="*/ 13 w 39"/>
                  <a:gd name="T5" fmla="*/ 10 h 13"/>
                  <a:gd name="T6" fmla="*/ 4 w 39"/>
                  <a:gd name="T7" fmla="*/ 13 h 13"/>
                  <a:gd name="T8" fmla="*/ 0 w 39"/>
                  <a:gd name="T9" fmla="*/ 11 h 13"/>
                  <a:gd name="T10" fmla="*/ 0 w 39"/>
                  <a:gd name="T11" fmla="*/ 10 h 13"/>
                  <a:gd name="T12" fmla="*/ 0 w 39"/>
                  <a:gd name="T13" fmla="*/ 10 h 13"/>
                  <a:gd name="T14" fmla="*/ 0 w 39"/>
                  <a:gd name="T15" fmla="*/ 10 h 13"/>
                  <a:gd name="T16" fmla="*/ 5 w 39"/>
                  <a:gd name="T17" fmla="*/ 7 h 13"/>
                  <a:gd name="T18" fmla="*/ 9 w 39"/>
                  <a:gd name="T19" fmla="*/ 2 h 13"/>
                  <a:gd name="T20" fmla="*/ 9 w 39"/>
                  <a:gd name="T21" fmla="*/ 2 h 13"/>
                  <a:gd name="T22" fmla="*/ 21 w 39"/>
                  <a:gd name="T23" fmla="*/ 0 h 13"/>
                  <a:gd name="T24" fmla="*/ 39 w 39"/>
                  <a:gd name="T25" fmla="*/ 0 h 13"/>
                  <a:gd name="T26" fmla="*/ 39 w 39"/>
                  <a:gd name="T27" fmla="*/ 0 h 13"/>
                  <a:gd name="T28" fmla="*/ 34 w 39"/>
                  <a:gd name="T29" fmla="*/ 3 h 13"/>
                  <a:gd name="T30" fmla="*/ 29 w 39"/>
                  <a:gd name="T31" fmla="*/ 5 h 13"/>
                  <a:gd name="T32" fmla="*/ 29 w 39"/>
                  <a:gd name="T33" fmla="*/ 5 h 13"/>
                  <a:gd name="T34" fmla="*/ 28 w 39"/>
                  <a:gd name="T35" fmla="*/ 7 h 13"/>
                  <a:gd name="T36" fmla="*/ 29 w 39"/>
                  <a:gd name="T37" fmla="*/ 5 h 13"/>
                  <a:gd name="T38" fmla="*/ 29 w 39"/>
                  <a:gd name="T3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13">
                    <a:moveTo>
                      <a:pt x="29" y="5"/>
                    </a:moveTo>
                    <a:lnTo>
                      <a:pt x="29" y="5"/>
                    </a:lnTo>
                    <a:lnTo>
                      <a:pt x="13" y="10"/>
                    </a:lnTo>
                    <a:lnTo>
                      <a:pt x="4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5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21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34" y="3"/>
                    </a:lnTo>
                    <a:lnTo>
                      <a:pt x="29" y="5"/>
                    </a:lnTo>
                    <a:lnTo>
                      <a:pt x="29" y="5"/>
                    </a:lnTo>
                    <a:lnTo>
                      <a:pt x="28" y="7"/>
                    </a:lnTo>
                    <a:lnTo>
                      <a:pt x="29" y="5"/>
                    </a:lnTo>
                    <a:lnTo>
                      <a:pt x="2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581"/>
              <p:cNvSpPr>
                <a:spLocks/>
              </p:cNvSpPr>
              <p:nvPr/>
            </p:nvSpPr>
            <p:spPr bwMode="auto">
              <a:xfrm>
                <a:off x="4480326" y="3571131"/>
                <a:ext cx="8021" cy="2292"/>
              </a:xfrm>
              <a:custGeom>
                <a:avLst/>
                <a:gdLst>
                  <a:gd name="T0" fmla="*/ 20 w 29"/>
                  <a:gd name="T1" fmla="*/ 0 h 8"/>
                  <a:gd name="T2" fmla="*/ 20 w 29"/>
                  <a:gd name="T3" fmla="*/ 0 h 8"/>
                  <a:gd name="T4" fmla="*/ 28 w 29"/>
                  <a:gd name="T5" fmla="*/ 2 h 8"/>
                  <a:gd name="T6" fmla="*/ 29 w 29"/>
                  <a:gd name="T7" fmla="*/ 3 h 8"/>
                  <a:gd name="T8" fmla="*/ 26 w 29"/>
                  <a:gd name="T9" fmla="*/ 5 h 8"/>
                  <a:gd name="T10" fmla="*/ 21 w 29"/>
                  <a:gd name="T11" fmla="*/ 6 h 8"/>
                  <a:gd name="T12" fmla="*/ 8 w 29"/>
                  <a:gd name="T13" fmla="*/ 8 h 8"/>
                  <a:gd name="T14" fmla="*/ 3 w 29"/>
                  <a:gd name="T15" fmla="*/ 8 h 8"/>
                  <a:gd name="T16" fmla="*/ 0 w 29"/>
                  <a:gd name="T17" fmla="*/ 6 h 8"/>
                  <a:gd name="T18" fmla="*/ 0 w 29"/>
                  <a:gd name="T19" fmla="*/ 6 h 8"/>
                  <a:gd name="T20" fmla="*/ 5 w 29"/>
                  <a:gd name="T21" fmla="*/ 3 h 8"/>
                  <a:gd name="T22" fmla="*/ 10 w 29"/>
                  <a:gd name="T23" fmla="*/ 2 h 8"/>
                  <a:gd name="T24" fmla="*/ 15 w 29"/>
                  <a:gd name="T25" fmla="*/ 0 h 8"/>
                  <a:gd name="T26" fmla="*/ 20 w 29"/>
                  <a:gd name="T27" fmla="*/ 0 h 8"/>
                  <a:gd name="T28" fmla="*/ 20 w 29"/>
                  <a:gd name="T29" fmla="*/ 0 h 8"/>
                  <a:gd name="T30" fmla="*/ 18 w 29"/>
                  <a:gd name="T31" fmla="*/ 0 h 8"/>
                  <a:gd name="T32" fmla="*/ 20 w 29"/>
                  <a:gd name="T33" fmla="*/ 0 h 8"/>
                  <a:gd name="T34" fmla="*/ 20 w 29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8">
                    <a:moveTo>
                      <a:pt x="20" y="0"/>
                    </a:moveTo>
                    <a:lnTo>
                      <a:pt x="20" y="0"/>
                    </a:lnTo>
                    <a:lnTo>
                      <a:pt x="28" y="2"/>
                    </a:lnTo>
                    <a:lnTo>
                      <a:pt x="29" y="3"/>
                    </a:lnTo>
                    <a:lnTo>
                      <a:pt x="26" y="5"/>
                    </a:lnTo>
                    <a:lnTo>
                      <a:pt x="21" y="6"/>
                    </a:lnTo>
                    <a:lnTo>
                      <a:pt x="8" y="8"/>
                    </a:lnTo>
                    <a:lnTo>
                      <a:pt x="3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3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582"/>
              <p:cNvSpPr>
                <a:spLocks/>
              </p:cNvSpPr>
              <p:nvPr/>
            </p:nvSpPr>
            <p:spPr bwMode="auto">
              <a:xfrm>
                <a:off x="4484910" y="3521856"/>
                <a:ext cx="6303" cy="3438"/>
              </a:xfrm>
              <a:custGeom>
                <a:avLst/>
                <a:gdLst>
                  <a:gd name="T0" fmla="*/ 0 w 23"/>
                  <a:gd name="T1" fmla="*/ 9 h 11"/>
                  <a:gd name="T2" fmla="*/ 0 w 23"/>
                  <a:gd name="T3" fmla="*/ 9 h 11"/>
                  <a:gd name="T4" fmla="*/ 12 w 23"/>
                  <a:gd name="T5" fmla="*/ 5 h 11"/>
                  <a:gd name="T6" fmla="*/ 23 w 23"/>
                  <a:gd name="T7" fmla="*/ 0 h 11"/>
                  <a:gd name="T8" fmla="*/ 23 w 23"/>
                  <a:gd name="T9" fmla="*/ 0 h 11"/>
                  <a:gd name="T10" fmla="*/ 18 w 23"/>
                  <a:gd name="T11" fmla="*/ 5 h 11"/>
                  <a:gd name="T12" fmla="*/ 12 w 23"/>
                  <a:gd name="T13" fmla="*/ 6 h 11"/>
                  <a:gd name="T14" fmla="*/ 0 w 23"/>
                  <a:gd name="T15" fmla="*/ 11 h 11"/>
                  <a:gd name="T16" fmla="*/ 0 w 23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0" y="9"/>
                    </a:moveTo>
                    <a:lnTo>
                      <a:pt x="0" y="9"/>
                    </a:lnTo>
                    <a:lnTo>
                      <a:pt x="12" y="5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5"/>
                    </a:lnTo>
                    <a:lnTo>
                      <a:pt x="12" y="6"/>
                    </a:lnTo>
                    <a:lnTo>
                      <a:pt x="0" y="11"/>
                    </a:lnTo>
                    <a:lnTo>
                      <a:pt x="0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583"/>
              <p:cNvSpPr>
                <a:spLocks/>
              </p:cNvSpPr>
              <p:nvPr/>
            </p:nvSpPr>
            <p:spPr bwMode="auto">
              <a:xfrm>
                <a:off x="4484337" y="3565401"/>
                <a:ext cx="573" cy="0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0 h 2"/>
                  <a:gd name="T4" fmla="*/ 1 w 3"/>
                  <a:gd name="T5" fmla="*/ 2 h 2"/>
                  <a:gd name="T6" fmla="*/ 0 w 3"/>
                  <a:gd name="T7" fmla="*/ 0 h 2"/>
                  <a:gd name="T8" fmla="*/ 0 w 3"/>
                  <a:gd name="T9" fmla="*/ 0 h 2"/>
                  <a:gd name="T10" fmla="*/ 1 w 3"/>
                  <a:gd name="T11" fmla="*/ 0 h 2"/>
                  <a:gd name="T12" fmla="*/ 3 w 3"/>
                  <a:gd name="T13" fmla="*/ 0 h 2"/>
                  <a:gd name="T14" fmla="*/ 3 w 3"/>
                  <a:gd name="T15" fmla="*/ 0 h 2"/>
                  <a:gd name="T16" fmla="*/ 3 w 3"/>
                  <a:gd name="T17" fmla="*/ 0 h 2"/>
                  <a:gd name="T18" fmla="*/ 3 w 3"/>
                  <a:gd name="T19" fmla="*/ 0 h 2"/>
                  <a:gd name="T20" fmla="*/ 3 w 3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584"/>
              <p:cNvSpPr>
                <a:spLocks/>
              </p:cNvSpPr>
              <p:nvPr/>
            </p:nvSpPr>
            <p:spPr bwMode="auto">
              <a:xfrm>
                <a:off x="4482618" y="3569985"/>
                <a:ext cx="0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  <a:gd name="T6" fmla="*/ 2 w 2"/>
                  <a:gd name="T7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585"/>
              <p:cNvSpPr>
                <a:spLocks/>
              </p:cNvSpPr>
              <p:nvPr/>
            </p:nvSpPr>
            <p:spPr bwMode="auto">
              <a:xfrm>
                <a:off x="4461992" y="3565401"/>
                <a:ext cx="20054" cy="11459"/>
              </a:xfrm>
              <a:custGeom>
                <a:avLst/>
                <a:gdLst>
                  <a:gd name="T0" fmla="*/ 64 w 69"/>
                  <a:gd name="T1" fmla="*/ 3 h 42"/>
                  <a:gd name="T2" fmla="*/ 64 w 69"/>
                  <a:gd name="T3" fmla="*/ 3 h 42"/>
                  <a:gd name="T4" fmla="*/ 67 w 69"/>
                  <a:gd name="T5" fmla="*/ 5 h 42"/>
                  <a:gd name="T6" fmla="*/ 69 w 69"/>
                  <a:gd name="T7" fmla="*/ 8 h 42"/>
                  <a:gd name="T8" fmla="*/ 69 w 69"/>
                  <a:gd name="T9" fmla="*/ 10 h 42"/>
                  <a:gd name="T10" fmla="*/ 69 w 69"/>
                  <a:gd name="T11" fmla="*/ 13 h 42"/>
                  <a:gd name="T12" fmla="*/ 67 w 69"/>
                  <a:gd name="T13" fmla="*/ 14 h 42"/>
                  <a:gd name="T14" fmla="*/ 65 w 69"/>
                  <a:gd name="T15" fmla="*/ 14 h 42"/>
                  <a:gd name="T16" fmla="*/ 62 w 69"/>
                  <a:gd name="T17" fmla="*/ 13 h 42"/>
                  <a:gd name="T18" fmla="*/ 61 w 69"/>
                  <a:gd name="T19" fmla="*/ 10 h 42"/>
                  <a:gd name="T20" fmla="*/ 61 w 69"/>
                  <a:gd name="T21" fmla="*/ 10 h 42"/>
                  <a:gd name="T22" fmla="*/ 57 w 69"/>
                  <a:gd name="T23" fmla="*/ 16 h 42"/>
                  <a:gd name="T24" fmla="*/ 53 w 69"/>
                  <a:gd name="T25" fmla="*/ 23 h 42"/>
                  <a:gd name="T26" fmla="*/ 46 w 69"/>
                  <a:gd name="T27" fmla="*/ 27 h 42"/>
                  <a:gd name="T28" fmla="*/ 41 w 69"/>
                  <a:gd name="T29" fmla="*/ 31 h 42"/>
                  <a:gd name="T30" fmla="*/ 41 w 69"/>
                  <a:gd name="T31" fmla="*/ 31 h 42"/>
                  <a:gd name="T32" fmla="*/ 45 w 69"/>
                  <a:gd name="T33" fmla="*/ 26 h 42"/>
                  <a:gd name="T34" fmla="*/ 45 w 69"/>
                  <a:gd name="T35" fmla="*/ 21 h 42"/>
                  <a:gd name="T36" fmla="*/ 45 w 69"/>
                  <a:gd name="T37" fmla="*/ 21 h 42"/>
                  <a:gd name="T38" fmla="*/ 41 w 69"/>
                  <a:gd name="T39" fmla="*/ 21 h 42"/>
                  <a:gd name="T40" fmla="*/ 40 w 69"/>
                  <a:gd name="T41" fmla="*/ 23 h 42"/>
                  <a:gd name="T42" fmla="*/ 35 w 69"/>
                  <a:gd name="T43" fmla="*/ 24 h 42"/>
                  <a:gd name="T44" fmla="*/ 35 w 69"/>
                  <a:gd name="T45" fmla="*/ 24 h 42"/>
                  <a:gd name="T46" fmla="*/ 37 w 69"/>
                  <a:gd name="T47" fmla="*/ 24 h 42"/>
                  <a:gd name="T48" fmla="*/ 38 w 69"/>
                  <a:gd name="T49" fmla="*/ 21 h 42"/>
                  <a:gd name="T50" fmla="*/ 43 w 69"/>
                  <a:gd name="T51" fmla="*/ 13 h 42"/>
                  <a:gd name="T52" fmla="*/ 45 w 69"/>
                  <a:gd name="T53" fmla="*/ 8 h 42"/>
                  <a:gd name="T54" fmla="*/ 45 w 69"/>
                  <a:gd name="T55" fmla="*/ 5 h 42"/>
                  <a:gd name="T56" fmla="*/ 43 w 69"/>
                  <a:gd name="T57" fmla="*/ 3 h 42"/>
                  <a:gd name="T58" fmla="*/ 40 w 69"/>
                  <a:gd name="T59" fmla="*/ 5 h 42"/>
                  <a:gd name="T60" fmla="*/ 40 w 69"/>
                  <a:gd name="T61" fmla="*/ 5 h 42"/>
                  <a:gd name="T62" fmla="*/ 19 w 69"/>
                  <a:gd name="T63" fmla="*/ 26 h 42"/>
                  <a:gd name="T64" fmla="*/ 6 w 69"/>
                  <a:gd name="T65" fmla="*/ 37 h 42"/>
                  <a:gd name="T66" fmla="*/ 1 w 69"/>
                  <a:gd name="T67" fmla="*/ 42 h 42"/>
                  <a:gd name="T68" fmla="*/ 0 w 69"/>
                  <a:gd name="T69" fmla="*/ 42 h 42"/>
                  <a:gd name="T70" fmla="*/ 0 w 69"/>
                  <a:gd name="T71" fmla="*/ 42 h 42"/>
                  <a:gd name="T72" fmla="*/ 0 w 69"/>
                  <a:gd name="T73" fmla="*/ 40 h 42"/>
                  <a:gd name="T74" fmla="*/ 1 w 69"/>
                  <a:gd name="T75" fmla="*/ 37 h 42"/>
                  <a:gd name="T76" fmla="*/ 6 w 69"/>
                  <a:gd name="T77" fmla="*/ 27 h 42"/>
                  <a:gd name="T78" fmla="*/ 16 w 69"/>
                  <a:gd name="T79" fmla="*/ 13 h 42"/>
                  <a:gd name="T80" fmla="*/ 16 w 69"/>
                  <a:gd name="T81" fmla="*/ 13 h 42"/>
                  <a:gd name="T82" fmla="*/ 25 w 69"/>
                  <a:gd name="T83" fmla="*/ 6 h 42"/>
                  <a:gd name="T84" fmla="*/ 38 w 69"/>
                  <a:gd name="T85" fmla="*/ 2 h 42"/>
                  <a:gd name="T86" fmla="*/ 53 w 69"/>
                  <a:gd name="T87" fmla="*/ 0 h 42"/>
                  <a:gd name="T88" fmla="*/ 59 w 69"/>
                  <a:gd name="T89" fmla="*/ 0 h 42"/>
                  <a:gd name="T90" fmla="*/ 64 w 69"/>
                  <a:gd name="T91" fmla="*/ 3 h 42"/>
                  <a:gd name="T92" fmla="*/ 64 w 69"/>
                  <a:gd name="T93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9" h="42">
                    <a:moveTo>
                      <a:pt x="64" y="3"/>
                    </a:moveTo>
                    <a:lnTo>
                      <a:pt x="64" y="3"/>
                    </a:lnTo>
                    <a:lnTo>
                      <a:pt x="67" y="5"/>
                    </a:lnTo>
                    <a:lnTo>
                      <a:pt x="69" y="8"/>
                    </a:lnTo>
                    <a:lnTo>
                      <a:pt x="69" y="10"/>
                    </a:lnTo>
                    <a:lnTo>
                      <a:pt x="69" y="13"/>
                    </a:lnTo>
                    <a:lnTo>
                      <a:pt x="67" y="14"/>
                    </a:lnTo>
                    <a:lnTo>
                      <a:pt x="65" y="14"/>
                    </a:lnTo>
                    <a:lnTo>
                      <a:pt x="62" y="13"/>
                    </a:lnTo>
                    <a:lnTo>
                      <a:pt x="61" y="10"/>
                    </a:lnTo>
                    <a:lnTo>
                      <a:pt x="61" y="10"/>
                    </a:lnTo>
                    <a:lnTo>
                      <a:pt x="57" y="16"/>
                    </a:lnTo>
                    <a:lnTo>
                      <a:pt x="53" y="23"/>
                    </a:lnTo>
                    <a:lnTo>
                      <a:pt x="46" y="27"/>
                    </a:lnTo>
                    <a:lnTo>
                      <a:pt x="41" y="31"/>
                    </a:lnTo>
                    <a:lnTo>
                      <a:pt x="41" y="31"/>
                    </a:lnTo>
                    <a:lnTo>
                      <a:pt x="45" y="26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1" y="21"/>
                    </a:lnTo>
                    <a:lnTo>
                      <a:pt x="40" y="23"/>
                    </a:lnTo>
                    <a:lnTo>
                      <a:pt x="35" y="24"/>
                    </a:lnTo>
                    <a:lnTo>
                      <a:pt x="35" y="24"/>
                    </a:lnTo>
                    <a:lnTo>
                      <a:pt x="37" y="24"/>
                    </a:lnTo>
                    <a:lnTo>
                      <a:pt x="38" y="21"/>
                    </a:lnTo>
                    <a:lnTo>
                      <a:pt x="43" y="13"/>
                    </a:lnTo>
                    <a:lnTo>
                      <a:pt x="45" y="8"/>
                    </a:lnTo>
                    <a:lnTo>
                      <a:pt x="45" y="5"/>
                    </a:lnTo>
                    <a:lnTo>
                      <a:pt x="43" y="3"/>
                    </a:lnTo>
                    <a:lnTo>
                      <a:pt x="40" y="5"/>
                    </a:lnTo>
                    <a:lnTo>
                      <a:pt x="40" y="5"/>
                    </a:lnTo>
                    <a:lnTo>
                      <a:pt x="19" y="26"/>
                    </a:lnTo>
                    <a:lnTo>
                      <a:pt x="6" y="37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0"/>
                    </a:lnTo>
                    <a:lnTo>
                      <a:pt x="1" y="37"/>
                    </a:lnTo>
                    <a:lnTo>
                      <a:pt x="6" y="27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25" y="6"/>
                    </a:lnTo>
                    <a:lnTo>
                      <a:pt x="38" y="2"/>
                    </a:lnTo>
                    <a:lnTo>
                      <a:pt x="53" y="0"/>
                    </a:lnTo>
                    <a:lnTo>
                      <a:pt x="59" y="0"/>
                    </a:lnTo>
                    <a:lnTo>
                      <a:pt x="64" y="3"/>
                    </a:lnTo>
                    <a:lnTo>
                      <a:pt x="64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586"/>
              <p:cNvSpPr>
                <a:spLocks/>
              </p:cNvSpPr>
              <p:nvPr/>
            </p:nvSpPr>
            <p:spPr bwMode="auto">
              <a:xfrm>
                <a:off x="4474024" y="3529877"/>
                <a:ext cx="5157" cy="2292"/>
              </a:xfrm>
              <a:custGeom>
                <a:avLst/>
                <a:gdLst>
                  <a:gd name="T0" fmla="*/ 5 w 18"/>
                  <a:gd name="T1" fmla="*/ 5 h 10"/>
                  <a:gd name="T2" fmla="*/ 5 w 18"/>
                  <a:gd name="T3" fmla="*/ 5 h 10"/>
                  <a:gd name="T4" fmla="*/ 12 w 18"/>
                  <a:gd name="T5" fmla="*/ 2 h 10"/>
                  <a:gd name="T6" fmla="*/ 15 w 18"/>
                  <a:gd name="T7" fmla="*/ 0 h 10"/>
                  <a:gd name="T8" fmla="*/ 18 w 18"/>
                  <a:gd name="T9" fmla="*/ 0 h 10"/>
                  <a:gd name="T10" fmla="*/ 18 w 18"/>
                  <a:gd name="T11" fmla="*/ 0 h 10"/>
                  <a:gd name="T12" fmla="*/ 18 w 18"/>
                  <a:gd name="T13" fmla="*/ 2 h 10"/>
                  <a:gd name="T14" fmla="*/ 16 w 18"/>
                  <a:gd name="T15" fmla="*/ 3 h 10"/>
                  <a:gd name="T16" fmla="*/ 10 w 18"/>
                  <a:gd name="T17" fmla="*/ 7 h 10"/>
                  <a:gd name="T18" fmla="*/ 0 w 18"/>
                  <a:gd name="T19" fmla="*/ 10 h 10"/>
                  <a:gd name="T20" fmla="*/ 0 w 18"/>
                  <a:gd name="T21" fmla="*/ 10 h 10"/>
                  <a:gd name="T22" fmla="*/ 2 w 18"/>
                  <a:gd name="T23" fmla="*/ 7 h 10"/>
                  <a:gd name="T24" fmla="*/ 5 w 18"/>
                  <a:gd name="T25" fmla="*/ 5 h 10"/>
                  <a:gd name="T26" fmla="*/ 5 w 18"/>
                  <a:gd name="T27" fmla="*/ 5 h 10"/>
                  <a:gd name="T28" fmla="*/ 5 w 18"/>
                  <a:gd name="T29" fmla="*/ 5 h 10"/>
                  <a:gd name="T30" fmla="*/ 5 w 18"/>
                  <a:gd name="T31" fmla="*/ 5 h 10"/>
                  <a:gd name="T32" fmla="*/ 5 w 18"/>
                  <a:gd name="T3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0">
                    <a:moveTo>
                      <a:pt x="5" y="5"/>
                    </a:moveTo>
                    <a:lnTo>
                      <a:pt x="5" y="5"/>
                    </a:lnTo>
                    <a:lnTo>
                      <a:pt x="12" y="2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3"/>
                    </a:lnTo>
                    <a:lnTo>
                      <a:pt x="10" y="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587"/>
              <p:cNvSpPr>
                <a:spLocks/>
              </p:cNvSpPr>
              <p:nvPr/>
            </p:nvSpPr>
            <p:spPr bwMode="auto">
              <a:xfrm>
                <a:off x="4474024" y="3555661"/>
                <a:ext cx="1719" cy="1719"/>
              </a:xfrm>
              <a:custGeom>
                <a:avLst/>
                <a:gdLst>
                  <a:gd name="T0" fmla="*/ 7 w 7"/>
                  <a:gd name="T1" fmla="*/ 0 h 7"/>
                  <a:gd name="T2" fmla="*/ 7 w 7"/>
                  <a:gd name="T3" fmla="*/ 0 h 7"/>
                  <a:gd name="T4" fmla="*/ 5 w 7"/>
                  <a:gd name="T5" fmla="*/ 5 h 7"/>
                  <a:gd name="T6" fmla="*/ 2 w 7"/>
                  <a:gd name="T7" fmla="*/ 7 h 7"/>
                  <a:gd name="T8" fmla="*/ 0 w 7"/>
                  <a:gd name="T9" fmla="*/ 5 h 7"/>
                  <a:gd name="T10" fmla="*/ 0 w 7"/>
                  <a:gd name="T11" fmla="*/ 5 h 7"/>
                  <a:gd name="T12" fmla="*/ 0 w 7"/>
                  <a:gd name="T13" fmla="*/ 3 h 7"/>
                  <a:gd name="T14" fmla="*/ 2 w 7"/>
                  <a:gd name="T15" fmla="*/ 0 h 7"/>
                  <a:gd name="T16" fmla="*/ 5 w 7"/>
                  <a:gd name="T17" fmla="*/ 0 h 7"/>
                  <a:gd name="T18" fmla="*/ 7 w 7"/>
                  <a:gd name="T19" fmla="*/ 0 h 7"/>
                  <a:gd name="T20" fmla="*/ 7 w 7"/>
                  <a:gd name="T21" fmla="*/ 0 h 7"/>
                  <a:gd name="T22" fmla="*/ 7 w 7"/>
                  <a:gd name="T23" fmla="*/ 0 h 7"/>
                  <a:gd name="T24" fmla="*/ 7 w 7"/>
                  <a:gd name="T25" fmla="*/ 0 h 7"/>
                  <a:gd name="T26" fmla="*/ 7 w 7"/>
                  <a:gd name="T27" fmla="*/ 0 h 7"/>
                  <a:gd name="T28" fmla="*/ 7 w 7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lnTo>
                      <a:pt x="7" y="0"/>
                    </a:lnTo>
                    <a:lnTo>
                      <a:pt x="5" y="5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588"/>
              <p:cNvSpPr>
                <a:spLocks/>
              </p:cNvSpPr>
              <p:nvPr/>
            </p:nvSpPr>
            <p:spPr bwMode="auto">
              <a:xfrm>
                <a:off x="4469440" y="3534461"/>
                <a:ext cx="5730" cy="2292"/>
              </a:xfrm>
              <a:custGeom>
                <a:avLst/>
                <a:gdLst>
                  <a:gd name="T0" fmla="*/ 0 w 20"/>
                  <a:gd name="T1" fmla="*/ 6 h 6"/>
                  <a:gd name="T2" fmla="*/ 0 w 20"/>
                  <a:gd name="T3" fmla="*/ 6 h 6"/>
                  <a:gd name="T4" fmla="*/ 10 w 20"/>
                  <a:gd name="T5" fmla="*/ 1 h 6"/>
                  <a:gd name="T6" fmla="*/ 16 w 20"/>
                  <a:gd name="T7" fmla="*/ 0 h 6"/>
                  <a:gd name="T8" fmla="*/ 18 w 20"/>
                  <a:gd name="T9" fmla="*/ 0 h 6"/>
                  <a:gd name="T10" fmla="*/ 20 w 20"/>
                  <a:gd name="T11" fmla="*/ 0 h 6"/>
                  <a:gd name="T12" fmla="*/ 20 w 20"/>
                  <a:gd name="T13" fmla="*/ 0 h 6"/>
                  <a:gd name="T14" fmla="*/ 8 w 20"/>
                  <a:gd name="T15" fmla="*/ 5 h 6"/>
                  <a:gd name="T16" fmla="*/ 0 w 20"/>
                  <a:gd name="T17" fmla="*/ 6 h 6"/>
                  <a:gd name="T18" fmla="*/ 0 w 20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6">
                    <a:moveTo>
                      <a:pt x="0" y="6"/>
                    </a:moveTo>
                    <a:lnTo>
                      <a:pt x="0" y="6"/>
                    </a:lnTo>
                    <a:lnTo>
                      <a:pt x="10" y="1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8" y="5"/>
                    </a:lnTo>
                    <a:lnTo>
                      <a:pt x="0" y="6"/>
                    </a:lnTo>
                    <a:lnTo>
                      <a:pt x="0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89"/>
              <p:cNvSpPr>
                <a:spLocks/>
              </p:cNvSpPr>
              <p:nvPr/>
            </p:nvSpPr>
            <p:spPr bwMode="auto">
              <a:xfrm>
                <a:off x="4466575" y="3541910"/>
                <a:ext cx="1719" cy="573"/>
              </a:xfrm>
              <a:custGeom>
                <a:avLst/>
                <a:gdLst>
                  <a:gd name="T0" fmla="*/ 4 w 4"/>
                  <a:gd name="T1" fmla="*/ 0 h 3"/>
                  <a:gd name="T2" fmla="*/ 4 w 4"/>
                  <a:gd name="T3" fmla="*/ 0 h 3"/>
                  <a:gd name="T4" fmla="*/ 3 w 4"/>
                  <a:gd name="T5" fmla="*/ 2 h 3"/>
                  <a:gd name="T6" fmla="*/ 0 w 4"/>
                  <a:gd name="T7" fmla="*/ 3 h 3"/>
                  <a:gd name="T8" fmla="*/ 0 w 4"/>
                  <a:gd name="T9" fmla="*/ 3 h 3"/>
                  <a:gd name="T10" fmla="*/ 1 w 4"/>
                  <a:gd name="T11" fmla="*/ 2 h 3"/>
                  <a:gd name="T12" fmla="*/ 4 w 4"/>
                  <a:gd name="T13" fmla="*/ 0 h 3"/>
                  <a:gd name="T14" fmla="*/ 4 w 4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lnTo>
                      <a:pt x="4" y="0"/>
                    </a:lnTo>
                    <a:lnTo>
                      <a:pt x="3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590"/>
              <p:cNvSpPr>
                <a:spLocks/>
              </p:cNvSpPr>
              <p:nvPr/>
            </p:nvSpPr>
            <p:spPr bwMode="auto">
              <a:xfrm>
                <a:off x="4463710" y="3546493"/>
                <a:ext cx="6303" cy="8021"/>
              </a:xfrm>
              <a:custGeom>
                <a:avLst/>
                <a:gdLst>
                  <a:gd name="T0" fmla="*/ 3 w 21"/>
                  <a:gd name="T1" fmla="*/ 24 h 27"/>
                  <a:gd name="T2" fmla="*/ 3 w 21"/>
                  <a:gd name="T3" fmla="*/ 24 h 27"/>
                  <a:gd name="T4" fmla="*/ 8 w 21"/>
                  <a:gd name="T5" fmla="*/ 17 h 27"/>
                  <a:gd name="T6" fmla="*/ 8 w 21"/>
                  <a:gd name="T7" fmla="*/ 13 h 27"/>
                  <a:gd name="T8" fmla="*/ 8 w 21"/>
                  <a:gd name="T9" fmla="*/ 9 h 27"/>
                  <a:gd name="T10" fmla="*/ 8 w 21"/>
                  <a:gd name="T11" fmla="*/ 9 h 27"/>
                  <a:gd name="T12" fmla="*/ 6 w 21"/>
                  <a:gd name="T13" fmla="*/ 9 h 27"/>
                  <a:gd name="T14" fmla="*/ 5 w 21"/>
                  <a:gd name="T15" fmla="*/ 9 h 27"/>
                  <a:gd name="T16" fmla="*/ 2 w 21"/>
                  <a:gd name="T17" fmla="*/ 8 h 27"/>
                  <a:gd name="T18" fmla="*/ 2 w 21"/>
                  <a:gd name="T19" fmla="*/ 6 h 27"/>
                  <a:gd name="T20" fmla="*/ 3 w 21"/>
                  <a:gd name="T21" fmla="*/ 6 h 27"/>
                  <a:gd name="T22" fmla="*/ 3 w 21"/>
                  <a:gd name="T23" fmla="*/ 6 h 27"/>
                  <a:gd name="T24" fmla="*/ 11 w 21"/>
                  <a:gd name="T25" fmla="*/ 1 h 27"/>
                  <a:gd name="T26" fmla="*/ 18 w 21"/>
                  <a:gd name="T27" fmla="*/ 0 h 27"/>
                  <a:gd name="T28" fmla="*/ 21 w 21"/>
                  <a:gd name="T29" fmla="*/ 0 h 27"/>
                  <a:gd name="T30" fmla="*/ 21 w 21"/>
                  <a:gd name="T31" fmla="*/ 0 h 27"/>
                  <a:gd name="T32" fmla="*/ 21 w 21"/>
                  <a:gd name="T33" fmla="*/ 1 h 27"/>
                  <a:gd name="T34" fmla="*/ 19 w 21"/>
                  <a:gd name="T35" fmla="*/ 6 h 27"/>
                  <a:gd name="T36" fmla="*/ 13 w 21"/>
                  <a:gd name="T37" fmla="*/ 14 h 27"/>
                  <a:gd name="T38" fmla="*/ 5 w 21"/>
                  <a:gd name="T39" fmla="*/ 22 h 27"/>
                  <a:gd name="T40" fmla="*/ 0 w 21"/>
                  <a:gd name="T41" fmla="*/ 27 h 27"/>
                  <a:gd name="T42" fmla="*/ 0 w 21"/>
                  <a:gd name="T43" fmla="*/ 27 h 27"/>
                  <a:gd name="T44" fmla="*/ 2 w 21"/>
                  <a:gd name="T45" fmla="*/ 24 h 27"/>
                  <a:gd name="T46" fmla="*/ 3 w 21"/>
                  <a:gd name="T47" fmla="*/ 24 h 27"/>
                  <a:gd name="T48" fmla="*/ 3 w 21"/>
                  <a:gd name="T49" fmla="*/ 24 h 27"/>
                  <a:gd name="T50" fmla="*/ 3 w 21"/>
                  <a:gd name="T51" fmla="*/ 22 h 27"/>
                  <a:gd name="T52" fmla="*/ 3 w 21"/>
                  <a:gd name="T53" fmla="*/ 24 h 27"/>
                  <a:gd name="T54" fmla="*/ 3 w 21"/>
                  <a:gd name="T55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7">
                    <a:moveTo>
                      <a:pt x="3" y="24"/>
                    </a:moveTo>
                    <a:lnTo>
                      <a:pt x="3" y="24"/>
                    </a:lnTo>
                    <a:lnTo>
                      <a:pt x="8" y="17"/>
                    </a:lnTo>
                    <a:lnTo>
                      <a:pt x="8" y="13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9"/>
                    </a:lnTo>
                    <a:lnTo>
                      <a:pt x="5" y="9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1" y="1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19" y="6"/>
                    </a:lnTo>
                    <a:lnTo>
                      <a:pt x="13" y="14"/>
                    </a:lnTo>
                    <a:lnTo>
                      <a:pt x="5" y="22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24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24"/>
                    </a:lnTo>
                    <a:lnTo>
                      <a:pt x="3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591"/>
              <p:cNvSpPr>
                <a:spLocks/>
              </p:cNvSpPr>
              <p:nvPr/>
            </p:nvSpPr>
            <p:spPr bwMode="auto">
              <a:xfrm>
                <a:off x="4463710" y="3559099"/>
                <a:ext cx="13178" cy="5157"/>
              </a:xfrm>
              <a:custGeom>
                <a:avLst/>
                <a:gdLst>
                  <a:gd name="T0" fmla="*/ 16 w 47"/>
                  <a:gd name="T1" fmla="*/ 7 h 18"/>
                  <a:gd name="T2" fmla="*/ 16 w 47"/>
                  <a:gd name="T3" fmla="*/ 7 h 18"/>
                  <a:gd name="T4" fmla="*/ 33 w 47"/>
                  <a:gd name="T5" fmla="*/ 0 h 18"/>
                  <a:gd name="T6" fmla="*/ 36 w 47"/>
                  <a:gd name="T7" fmla="*/ 0 h 18"/>
                  <a:gd name="T8" fmla="*/ 39 w 47"/>
                  <a:gd name="T9" fmla="*/ 0 h 18"/>
                  <a:gd name="T10" fmla="*/ 42 w 47"/>
                  <a:gd name="T11" fmla="*/ 2 h 18"/>
                  <a:gd name="T12" fmla="*/ 45 w 47"/>
                  <a:gd name="T13" fmla="*/ 5 h 18"/>
                  <a:gd name="T14" fmla="*/ 45 w 47"/>
                  <a:gd name="T15" fmla="*/ 5 h 18"/>
                  <a:gd name="T16" fmla="*/ 47 w 47"/>
                  <a:gd name="T17" fmla="*/ 10 h 18"/>
                  <a:gd name="T18" fmla="*/ 47 w 47"/>
                  <a:gd name="T19" fmla="*/ 15 h 18"/>
                  <a:gd name="T20" fmla="*/ 44 w 47"/>
                  <a:gd name="T21" fmla="*/ 18 h 18"/>
                  <a:gd name="T22" fmla="*/ 42 w 47"/>
                  <a:gd name="T23" fmla="*/ 18 h 18"/>
                  <a:gd name="T24" fmla="*/ 41 w 47"/>
                  <a:gd name="T25" fmla="*/ 18 h 18"/>
                  <a:gd name="T26" fmla="*/ 41 w 47"/>
                  <a:gd name="T27" fmla="*/ 18 h 18"/>
                  <a:gd name="T28" fmla="*/ 29 w 47"/>
                  <a:gd name="T29" fmla="*/ 16 h 18"/>
                  <a:gd name="T30" fmla="*/ 23 w 47"/>
                  <a:gd name="T31" fmla="*/ 15 h 18"/>
                  <a:gd name="T32" fmla="*/ 21 w 47"/>
                  <a:gd name="T33" fmla="*/ 15 h 18"/>
                  <a:gd name="T34" fmla="*/ 21 w 47"/>
                  <a:gd name="T35" fmla="*/ 13 h 18"/>
                  <a:gd name="T36" fmla="*/ 21 w 47"/>
                  <a:gd name="T37" fmla="*/ 13 h 18"/>
                  <a:gd name="T38" fmla="*/ 16 w 47"/>
                  <a:gd name="T39" fmla="*/ 15 h 18"/>
                  <a:gd name="T40" fmla="*/ 10 w 47"/>
                  <a:gd name="T41" fmla="*/ 16 h 18"/>
                  <a:gd name="T42" fmla="*/ 5 w 47"/>
                  <a:gd name="T43" fmla="*/ 16 h 18"/>
                  <a:gd name="T44" fmla="*/ 0 w 47"/>
                  <a:gd name="T45" fmla="*/ 16 h 18"/>
                  <a:gd name="T46" fmla="*/ 0 w 47"/>
                  <a:gd name="T47" fmla="*/ 16 h 18"/>
                  <a:gd name="T48" fmla="*/ 8 w 47"/>
                  <a:gd name="T49" fmla="*/ 11 h 18"/>
                  <a:gd name="T50" fmla="*/ 16 w 47"/>
                  <a:gd name="T51" fmla="*/ 7 h 18"/>
                  <a:gd name="T52" fmla="*/ 16 w 47"/>
                  <a:gd name="T53" fmla="*/ 7 h 18"/>
                  <a:gd name="T54" fmla="*/ 15 w 47"/>
                  <a:gd name="T55" fmla="*/ 7 h 18"/>
                  <a:gd name="T56" fmla="*/ 16 w 47"/>
                  <a:gd name="T57" fmla="*/ 7 h 18"/>
                  <a:gd name="T58" fmla="*/ 16 w 47"/>
                  <a:gd name="T59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7" h="18">
                    <a:moveTo>
                      <a:pt x="16" y="7"/>
                    </a:moveTo>
                    <a:lnTo>
                      <a:pt x="16" y="7"/>
                    </a:lnTo>
                    <a:lnTo>
                      <a:pt x="33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45" y="5"/>
                    </a:lnTo>
                    <a:lnTo>
                      <a:pt x="45" y="5"/>
                    </a:lnTo>
                    <a:lnTo>
                      <a:pt x="47" y="10"/>
                    </a:lnTo>
                    <a:lnTo>
                      <a:pt x="47" y="15"/>
                    </a:lnTo>
                    <a:lnTo>
                      <a:pt x="44" y="18"/>
                    </a:lnTo>
                    <a:lnTo>
                      <a:pt x="42" y="18"/>
                    </a:lnTo>
                    <a:lnTo>
                      <a:pt x="41" y="18"/>
                    </a:lnTo>
                    <a:lnTo>
                      <a:pt x="41" y="18"/>
                    </a:lnTo>
                    <a:lnTo>
                      <a:pt x="29" y="16"/>
                    </a:lnTo>
                    <a:lnTo>
                      <a:pt x="23" y="15"/>
                    </a:lnTo>
                    <a:lnTo>
                      <a:pt x="21" y="15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16" y="15"/>
                    </a:lnTo>
                    <a:lnTo>
                      <a:pt x="10" y="16"/>
                    </a:lnTo>
                    <a:lnTo>
                      <a:pt x="5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1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5" y="7"/>
                    </a:lnTo>
                    <a:lnTo>
                      <a:pt x="16" y="7"/>
                    </a:lnTo>
                    <a:lnTo>
                      <a:pt x="16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92"/>
              <p:cNvSpPr>
                <a:spLocks/>
              </p:cNvSpPr>
              <p:nvPr/>
            </p:nvSpPr>
            <p:spPr bwMode="auto">
              <a:xfrm>
                <a:off x="4461418" y="3553369"/>
                <a:ext cx="573" cy="1719"/>
              </a:xfrm>
              <a:custGeom>
                <a:avLst/>
                <a:gdLst>
                  <a:gd name="T0" fmla="*/ 4 w 4"/>
                  <a:gd name="T1" fmla="*/ 0 h 7"/>
                  <a:gd name="T2" fmla="*/ 4 w 4"/>
                  <a:gd name="T3" fmla="*/ 0 h 7"/>
                  <a:gd name="T4" fmla="*/ 4 w 4"/>
                  <a:gd name="T5" fmla="*/ 5 h 7"/>
                  <a:gd name="T6" fmla="*/ 0 w 4"/>
                  <a:gd name="T7" fmla="*/ 7 h 7"/>
                  <a:gd name="T8" fmla="*/ 0 w 4"/>
                  <a:gd name="T9" fmla="*/ 7 h 7"/>
                  <a:gd name="T10" fmla="*/ 4 w 4"/>
                  <a:gd name="T11" fmla="*/ 0 h 7"/>
                  <a:gd name="T12" fmla="*/ 4 w 4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4" y="0"/>
                    </a:moveTo>
                    <a:lnTo>
                      <a:pt x="4" y="0"/>
                    </a:lnTo>
                    <a:lnTo>
                      <a:pt x="4" y="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593"/>
              <p:cNvSpPr>
                <a:spLocks/>
              </p:cNvSpPr>
              <p:nvPr/>
            </p:nvSpPr>
            <p:spPr bwMode="auto">
              <a:xfrm>
                <a:off x="4402404" y="3643324"/>
                <a:ext cx="573" cy="0"/>
              </a:xfrm>
              <a:custGeom>
                <a:avLst/>
                <a:gdLst>
                  <a:gd name="T0" fmla="*/ 3 w 3"/>
                  <a:gd name="T1" fmla="*/ 3 w 3"/>
                  <a:gd name="T2" fmla="*/ 0 w 3"/>
                  <a:gd name="T3" fmla="*/ 1 w 3"/>
                  <a:gd name="T4" fmla="*/ 3 w 3"/>
                  <a:gd name="T5" fmla="*/ 3 w 3"/>
                  <a:gd name="T6" fmla="*/ 3 w 3"/>
                  <a:gd name="T7" fmla="*/ 3 w 3"/>
                  <a:gd name="T8" fmla="*/ 3 w 3"/>
                  <a:gd name="T9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94"/>
              <p:cNvSpPr>
                <a:spLocks/>
              </p:cNvSpPr>
              <p:nvPr/>
            </p:nvSpPr>
            <p:spPr bwMode="auto">
              <a:xfrm>
                <a:off x="4426468" y="3660512"/>
                <a:ext cx="57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  <a:gd name="T4" fmla="*/ 0 w 1"/>
                  <a:gd name="T5" fmla="*/ 1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Line 595"/>
              <p:cNvSpPr>
                <a:spLocks noChangeShapeType="1"/>
              </p:cNvSpPr>
              <p:nvPr/>
            </p:nvSpPr>
            <p:spPr bwMode="auto">
              <a:xfrm>
                <a:off x="4484910" y="367999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96"/>
              <p:cNvSpPr>
                <a:spLocks/>
              </p:cNvSpPr>
              <p:nvPr/>
            </p:nvSpPr>
            <p:spPr bwMode="auto">
              <a:xfrm>
                <a:off x="4494650" y="3850735"/>
                <a:ext cx="0" cy="573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  <a:gd name="T12" fmla="*/ 2 w 2"/>
                  <a:gd name="T13" fmla="*/ 2 h 2"/>
                  <a:gd name="T14" fmla="*/ 2 w 2"/>
                  <a:gd name="T15" fmla="*/ 2 h 2"/>
                  <a:gd name="T16" fmla="*/ 2 w 2"/>
                  <a:gd name="T17" fmla="*/ 2 h 2"/>
                  <a:gd name="T18" fmla="*/ 2 w 2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Line 597"/>
              <p:cNvSpPr>
                <a:spLocks noChangeShapeType="1"/>
              </p:cNvSpPr>
              <p:nvPr/>
            </p:nvSpPr>
            <p:spPr bwMode="auto">
              <a:xfrm>
                <a:off x="4499234" y="3765364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98"/>
              <p:cNvSpPr>
                <a:spLocks/>
              </p:cNvSpPr>
              <p:nvPr/>
            </p:nvSpPr>
            <p:spPr bwMode="auto">
              <a:xfrm>
                <a:off x="4499807" y="38192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99"/>
              <p:cNvSpPr>
                <a:spLocks/>
              </p:cNvSpPr>
              <p:nvPr/>
            </p:nvSpPr>
            <p:spPr bwMode="auto">
              <a:xfrm>
                <a:off x="4504963" y="3875373"/>
                <a:ext cx="1146" cy="1146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0 h 3"/>
                  <a:gd name="T10" fmla="*/ 3 w 3"/>
                  <a:gd name="T11" fmla="*/ 2 h 3"/>
                  <a:gd name="T12" fmla="*/ 2 w 3"/>
                  <a:gd name="T13" fmla="*/ 3 h 3"/>
                  <a:gd name="T14" fmla="*/ 2 w 3"/>
                  <a:gd name="T15" fmla="*/ 3 h 3"/>
                  <a:gd name="T16" fmla="*/ 2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600"/>
              <p:cNvSpPr>
                <a:spLocks/>
              </p:cNvSpPr>
              <p:nvPr/>
            </p:nvSpPr>
            <p:spPr bwMode="auto">
              <a:xfrm>
                <a:off x="4512412" y="3878811"/>
                <a:ext cx="1146" cy="1146"/>
              </a:xfrm>
              <a:custGeom>
                <a:avLst/>
                <a:gdLst>
                  <a:gd name="T0" fmla="*/ 1 w 5"/>
                  <a:gd name="T1" fmla="*/ 3 h 3"/>
                  <a:gd name="T2" fmla="*/ 1 w 5"/>
                  <a:gd name="T3" fmla="*/ 3 h 3"/>
                  <a:gd name="T4" fmla="*/ 0 w 5"/>
                  <a:gd name="T5" fmla="*/ 2 h 3"/>
                  <a:gd name="T6" fmla="*/ 3 w 5"/>
                  <a:gd name="T7" fmla="*/ 0 h 3"/>
                  <a:gd name="T8" fmla="*/ 3 w 5"/>
                  <a:gd name="T9" fmla="*/ 0 h 3"/>
                  <a:gd name="T10" fmla="*/ 5 w 5"/>
                  <a:gd name="T11" fmla="*/ 2 h 3"/>
                  <a:gd name="T12" fmla="*/ 1 w 5"/>
                  <a:gd name="T13" fmla="*/ 3 h 3"/>
                  <a:gd name="T14" fmla="*/ 1 w 5"/>
                  <a:gd name="T15" fmla="*/ 3 h 3"/>
                  <a:gd name="T16" fmla="*/ 1 w 5"/>
                  <a:gd name="T17" fmla="*/ 3 h 3"/>
                  <a:gd name="T18" fmla="*/ 1 w 5"/>
                  <a:gd name="T19" fmla="*/ 3 h 3"/>
                  <a:gd name="T20" fmla="*/ 1 w 5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1" y="3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  <a:lnTo>
                      <a:pt x="1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601"/>
              <p:cNvSpPr>
                <a:spLocks noChangeArrowheads="1"/>
              </p:cNvSpPr>
              <p:nvPr/>
            </p:nvSpPr>
            <p:spPr bwMode="auto">
              <a:xfrm>
                <a:off x="4496942" y="3858757"/>
                <a:ext cx="573" cy="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602"/>
              <p:cNvSpPr>
                <a:spLocks/>
              </p:cNvSpPr>
              <p:nvPr/>
            </p:nvSpPr>
            <p:spPr bwMode="auto">
              <a:xfrm>
                <a:off x="4515850" y="35144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603"/>
              <p:cNvSpPr>
                <a:spLocks/>
              </p:cNvSpPr>
              <p:nvPr/>
            </p:nvSpPr>
            <p:spPr bwMode="auto">
              <a:xfrm>
                <a:off x="4445375" y="3548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04"/>
              <p:cNvSpPr>
                <a:spLocks/>
              </p:cNvSpPr>
              <p:nvPr/>
            </p:nvSpPr>
            <p:spPr bwMode="auto">
              <a:xfrm>
                <a:off x="4447667" y="35464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05"/>
              <p:cNvSpPr>
                <a:spLocks/>
              </p:cNvSpPr>
              <p:nvPr/>
            </p:nvSpPr>
            <p:spPr bwMode="auto">
              <a:xfrm>
                <a:off x="4633307" y="3516126"/>
                <a:ext cx="144386" cy="313410"/>
              </a:xfrm>
              <a:custGeom>
                <a:avLst/>
                <a:gdLst>
                  <a:gd name="T0" fmla="*/ 349 w 503"/>
                  <a:gd name="T1" fmla="*/ 230 h 1093"/>
                  <a:gd name="T2" fmla="*/ 104 w 503"/>
                  <a:gd name="T3" fmla="*/ 32 h 1093"/>
                  <a:gd name="T4" fmla="*/ 61 w 503"/>
                  <a:gd name="T5" fmla="*/ 17 h 1093"/>
                  <a:gd name="T6" fmla="*/ 1 w 503"/>
                  <a:gd name="T7" fmla="*/ 4 h 1093"/>
                  <a:gd name="T8" fmla="*/ 64 w 503"/>
                  <a:gd name="T9" fmla="*/ 69 h 1093"/>
                  <a:gd name="T10" fmla="*/ 85 w 503"/>
                  <a:gd name="T11" fmla="*/ 69 h 1093"/>
                  <a:gd name="T12" fmla="*/ 119 w 503"/>
                  <a:gd name="T13" fmla="*/ 88 h 1093"/>
                  <a:gd name="T14" fmla="*/ 70 w 503"/>
                  <a:gd name="T15" fmla="*/ 43 h 1093"/>
                  <a:gd name="T16" fmla="*/ 109 w 503"/>
                  <a:gd name="T17" fmla="*/ 54 h 1093"/>
                  <a:gd name="T18" fmla="*/ 123 w 503"/>
                  <a:gd name="T19" fmla="*/ 59 h 1093"/>
                  <a:gd name="T20" fmla="*/ 135 w 503"/>
                  <a:gd name="T21" fmla="*/ 77 h 1093"/>
                  <a:gd name="T22" fmla="*/ 135 w 503"/>
                  <a:gd name="T23" fmla="*/ 99 h 1093"/>
                  <a:gd name="T24" fmla="*/ 96 w 503"/>
                  <a:gd name="T25" fmla="*/ 88 h 1093"/>
                  <a:gd name="T26" fmla="*/ 104 w 503"/>
                  <a:gd name="T27" fmla="*/ 109 h 1093"/>
                  <a:gd name="T28" fmla="*/ 96 w 503"/>
                  <a:gd name="T29" fmla="*/ 136 h 1093"/>
                  <a:gd name="T30" fmla="*/ 106 w 503"/>
                  <a:gd name="T31" fmla="*/ 162 h 1093"/>
                  <a:gd name="T32" fmla="*/ 78 w 503"/>
                  <a:gd name="T33" fmla="*/ 189 h 1093"/>
                  <a:gd name="T34" fmla="*/ 88 w 503"/>
                  <a:gd name="T35" fmla="*/ 231 h 1093"/>
                  <a:gd name="T36" fmla="*/ 122 w 503"/>
                  <a:gd name="T37" fmla="*/ 257 h 1093"/>
                  <a:gd name="T38" fmla="*/ 156 w 503"/>
                  <a:gd name="T39" fmla="*/ 252 h 1093"/>
                  <a:gd name="T40" fmla="*/ 156 w 503"/>
                  <a:gd name="T41" fmla="*/ 221 h 1093"/>
                  <a:gd name="T42" fmla="*/ 160 w 503"/>
                  <a:gd name="T43" fmla="*/ 191 h 1093"/>
                  <a:gd name="T44" fmla="*/ 249 w 503"/>
                  <a:gd name="T45" fmla="*/ 218 h 1093"/>
                  <a:gd name="T46" fmla="*/ 247 w 503"/>
                  <a:gd name="T47" fmla="*/ 239 h 1093"/>
                  <a:gd name="T48" fmla="*/ 255 w 503"/>
                  <a:gd name="T49" fmla="*/ 220 h 1093"/>
                  <a:gd name="T50" fmla="*/ 225 w 503"/>
                  <a:gd name="T51" fmla="*/ 196 h 1093"/>
                  <a:gd name="T52" fmla="*/ 231 w 503"/>
                  <a:gd name="T53" fmla="*/ 186 h 1093"/>
                  <a:gd name="T54" fmla="*/ 295 w 503"/>
                  <a:gd name="T55" fmla="*/ 242 h 1093"/>
                  <a:gd name="T56" fmla="*/ 279 w 503"/>
                  <a:gd name="T57" fmla="*/ 213 h 1093"/>
                  <a:gd name="T58" fmla="*/ 295 w 503"/>
                  <a:gd name="T59" fmla="*/ 205 h 1093"/>
                  <a:gd name="T60" fmla="*/ 265 w 503"/>
                  <a:gd name="T61" fmla="*/ 152 h 1093"/>
                  <a:gd name="T62" fmla="*/ 270 w 503"/>
                  <a:gd name="T63" fmla="*/ 164 h 1093"/>
                  <a:gd name="T64" fmla="*/ 318 w 503"/>
                  <a:gd name="T65" fmla="*/ 199 h 1093"/>
                  <a:gd name="T66" fmla="*/ 302 w 503"/>
                  <a:gd name="T67" fmla="*/ 204 h 1093"/>
                  <a:gd name="T68" fmla="*/ 329 w 503"/>
                  <a:gd name="T69" fmla="*/ 249 h 1093"/>
                  <a:gd name="T70" fmla="*/ 345 w 503"/>
                  <a:gd name="T71" fmla="*/ 252 h 1093"/>
                  <a:gd name="T72" fmla="*/ 381 w 503"/>
                  <a:gd name="T73" fmla="*/ 302 h 1093"/>
                  <a:gd name="T74" fmla="*/ 332 w 503"/>
                  <a:gd name="T75" fmla="*/ 291 h 1093"/>
                  <a:gd name="T76" fmla="*/ 328 w 503"/>
                  <a:gd name="T77" fmla="*/ 318 h 1093"/>
                  <a:gd name="T78" fmla="*/ 268 w 503"/>
                  <a:gd name="T79" fmla="*/ 289 h 1093"/>
                  <a:gd name="T80" fmla="*/ 239 w 503"/>
                  <a:gd name="T81" fmla="*/ 250 h 1093"/>
                  <a:gd name="T82" fmla="*/ 156 w 503"/>
                  <a:gd name="T83" fmla="*/ 273 h 1093"/>
                  <a:gd name="T84" fmla="*/ 130 w 503"/>
                  <a:gd name="T85" fmla="*/ 284 h 1093"/>
                  <a:gd name="T86" fmla="*/ 119 w 503"/>
                  <a:gd name="T87" fmla="*/ 336 h 1093"/>
                  <a:gd name="T88" fmla="*/ 91 w 503"/>
                  <a:gd name="T89" fmla="*/ 369 h 1093"/>
                  <a:gd name="T90" fmla="*/ 75 w 503"/>
                  <a:gd name="T91" fmla="*/ 408 h 1093"/>
                  <a:gd name="T92" fmla="*/ 90 w 503"/>
                  <a:gd name="T93" fmla="*/ 522 h 1093"/>
                  <a:gd name="T94" fmla="*/ 119 w 503"/>
                  <a:gd name="T95" fmla="*/ 562 h 1093"/>
                  <a:gd name="T96" fmla="*/ 188 w 503"/>
                  <a:gd name="T97" fmla="*/ 632 h 1093"/>
                  <a:gd name="T98" fmla="*/ 249 w 503"/>
                  <a:gd name="T99" fmla="*/ 628 h 1093"/>
                  <a:gd name="T100" fmla="*/ 320 w 503"/>
                  <a:gd name="T101" fmla="*/ 628 h 1093"/>
                  <a:gd name="T102" fmla="*/ 355 w 503"/>
                  <a:gd name="T103" fmla="*/ 649 h 1093"/>
                  <a:gd name="T104" fmla="*/ 365 w 503"/>
                  <a:gd name="T105" fmla="*/ 733 h 1093"/>
                  <a:gd name="T106" fmla="*/ 371 w 503"/>
                  <a:gd name="T107" fmla="*/ 839 h 1093"/>
                  <a:gd name="T108" fmla="*/ 337 w 503"/>
                  <a:gd name="T109" fmla="*/ 990 h 1093"/>
                  <a:gd name="T110" fmla="*/ 313 w 503"/>
                  <a:gd name="T111" fmla="*/ 1093 h 1093"/>
                  <a:gd name="T112" fmla="*/ 394 w 503"/>
                  <a:gd name="T113" fmla="*/ 1029 h 1093"/>
                  <a:gd name="T114" fmla="*/ 463 w 503"/>
                  <a:gd name="T115" fmla="*/ 897 h 1093"/>
                  <a:gd name="T116" fmla="*/ 500 w 503"/>
                  <a:gd name="T117" fmla="*/ 595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3" h="1093">
                    <a:moveTo>
                      <a:pt x="493" y="550"/>
                    </a:moveTo>
                    <a:lnTo>
                      <a:pt x="493" y="550"/>
                    </a:lnTo>
                    <a:lnTo>
                      <a:pt x="493" y="550"/>
                    </a:lnTo>
                    <a:lnTo>
                      <a:pt x="474" y="472"/>
                    </a:lnTo>
                    <a:lnTo>
                      <a:pt x="463" y="434"/>
                    </a:lnTo>
                    <a:lnTo>
                      <a:pt x="448" y="397"/>
                    </a:lnTo>
                    <a:lnTo>
                      <a:pt x="448" y="397"/>
                    </a:lnTo>
                    <a:lnTo>
                      <a:pt x="427" y="352"/>
                    </a:lnTo>
                    <a:lnTo>
                      <a:pt x="403" y="310"/>
                    </a:lnTo>
                    <a:lnTo>
                      <a:pt x="377" y="268"/>
                    </a:lnTo>
                    <a:lnTo>
                      <a:pt x="349" y="230"/>
                    </a:lnTo>
                    <a:lnTo>
                      <a:pt x="349" y="230"/>
                    </a:lnTo>
                    <a:lnTo>
                      <a:pt x="318" y="194"/>
                    </a:lnTo>
                    <a:lnTo>
                      <a:pt x="286" y="160"/>
                    </a:lnTo>
                    <a:lnTo>
                      <a:pt x="252" y="130"/>
                    </a:lnTo>
                    <a:lnTo>
                      <a:pt x="217" y="101"/>
                    </a:lnTo>
                    <a:lnTo>
                      <a:pt x="217" y="101"/>
                    </a:lnTo>
                    <a:lnTo>
                      <a:pt x="180" y="75"/>
                    </a:lnTo>
                    <a:lnTo>
                      <a:pt x="141" y="53"/>
                    </a:lnTo>
                    <a:lnTo>
                      <a:pt x="141" y="53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88" y="27"/>
                    </a:lnTo>
                    <a:lnTo>
                      <a:pt x="80" y="24"/>
                    </a:lnTo>
                    <a:lnTo>
                      <a:pt x="75" y="19"/>
                    </a:lnTo>
                    <a:lnTo>
                      <a:pt x="75" y="19"/>
                    </a:lnTo>
                    <a:lnTo>
                      <a:pt x="77" y="22"/>
                    </a:lnTo>
                    <a:lnTo>
                      <a:pt x="82" y="25"/>
                    </a:lnTo>
                    <a:lnTo>
                      <a:pt x="88" y="28"/>
                    </a:lnTo>
                    <a:lnTo>
                      <a:pt x="88" y="28"/>
                    </a:lnTo>
                    <a:lnTo>
                      <a:pt x="72" y="22"/>
                    </a:lnTo>
                    <a:lnTo>
                      <a:pt x="61" y="17"/>
                    </a:lnTo>
                    <a:lnTo>
                      <a:pt x="61" y="17"/>
                    </a:lnTo>
                    <a:lnTo>
                      <a:pt x="61" y="17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49" y="9"/>
                    </a:lnTo>
                    <a:lnTo>
                      <a:pt x="30" y="3"/>
                    </a:lnTo>
                    <a:lnTo>
                      <a:pt x="21" y="1"/>
                    </a:lnTo>
                    <a:lnTo>
                      <a:pt x="11" y="0"/>
                    </a:lnTo>
                    <a:lnTo>
                      <a:pt x="4" y="1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4" y="8"/>
                    </a:lnTo>
                    <a:lnTo>
                      <a:pt x="16" y="19"/>
                    </a:lnTo>
                    <a:lnTo>
                      <a:pt x="25" y="32"/>
                    </a:lnTo>
                    <a:lnTo>
                      <a:pt x="30" y="40"/>
                    </a:lnTo>
                    <a:lnTo>
                      <a:pt x="30" y="40"/>
                    </a:lnTo>
                    <a:lnTo>
                      <a:pt x="32" y="45"/>
                    </a:lnTo>
                    <a:lnTo>
                      <a:pt x="33" y="49"/>
                    </a:lnTo>
                    <a:lnTo>
                      <a:pt x="43" y="57"/>
                    </a:lnTo>
                    <a:lnTo>
                      <a:pt x="53" y="64"/>
                    </a:lnTo>
                    <a:lnTo>
                      <a:pt x="64" y="69"/>
                    </a:lnTo>
                    <a:lnTo>
                      <a:pt x="64" y="69"/>
                    </a:lnTo>
                    <a:lnTo>
                      <a:pt x="72" y="70"/>
                    </a:lnTo>
                    <a:lnTo>
                      <a:pt x="72" y="70"/>
                    </a:lnTo>
                    <a:lnTo>
                      <a:pt x="74" y="70"/>
                    </a:lnTo>
                    <a:lnTo>
                      <a:pt x="72" y="67"/>
                    </a:lnTo>
                    <a:lnTo>
                      <a:pt x="74" y="64"/>
                    </a:lnTo>
                    <a:lnTo>
                      <a:pt x="75" y="62"/>
                    </a:lnTo>
                    <a:lnTo>
                      <a:pt x="75" y="62"/>
                    </a:lnTo>
                    <a:lnTo>
                      <a:pt x="77" y="62"/>
                    </a:lnTo>
                    <a:lnTo>
                      <a:pt x="78" y="64"/>
                    </a:lnTo>
                    <a:lnTo>
                      <a:pt x="82" y="65"/>
                    </a:lnTo>
                    <a:lnTo>
                      <a:pt x="85" y="69"/>
                    </a:lnTo>
                    <a:lnTo>
                      <a:pt x="86" y="69"/>
                    </a:lnTo>
                    <a:lnTo>
                      <a:pt x="88" y="69"/>
                    </a:lnTo>
                    <a:lnTo>
                      <a:pt x="88" y="69"/>
                    </a:lnTo>
                    <a:lnTo>
                      <a:pt x="88" y="69"/>
                    </a:lnTo>
                    <a:lnTo>
                      <a:pt x="85" y="61"/>
                    </a:lnTo>
                    <a:lnTo>
                      <a:pt x="85" y="61"/>
                    </a:lnTo>
                    <a:lnTo>
                      <a:pt x="88" y="65"/>
                    </a:lnTo>
                    <a:lnTo>
                      <a:pt x="99" y="77"/>
                    </a:lnTo>
                    <a:lnTo>
                      <a:pt x="112" y="86"/>
                    </a:lnTo>
                    <a:lnTo>
                      <a:pt x="117" y="88"/>
                    </a:lnTo>
                    <a:lnTo>
                      <a:pt x="119" y="88"/>
                    </a:lnTo>
                    <a:lnTo>
                      <a:pt x="120" y="88"/>
                    </a:lnTo>
                    <a:lnTo>
                      <a:pt x="120" y="88"/>
                    </a:lnTo>
                    <a:lnTo>
                      <a:pt x="112" y="74"/>
                    </a:lnTo>
                    <a:lnTo>
                      <a:pt x="107" y="65"/>
                    </a:lnTo>
                    <a:lnTo>
                      <a:pt x="101" y="59"/>
                    </a:lnTo>
                    <a:lnTo>
                      <a:pt x="101" y="59"/>
                    </a:lnTo>
                    <a:lnTo>
                      <a:pt x="95" y="54"/>
                    </a:lnTo>
                    <a:lnTo>
                      <a:pt x="86" y="51"/>
                    </a:lnTo>
                    <a:lnTo>
                      <a:pt x="78" y="48"/>
                    </a:lnTo>
                    <a:lnTo>
                      <a:pt x="70" y="43"/>
                    </a:lnTo>
                    <a:lnTo>
                      <a:pt x="70" y="43"/>
                    </a:lnTo>
                    <a:lnTo>
                      <a:pt x="59" y="33"/>
                    </a:lnTo>
                    <a:lnTo>
                      <a:pt x="53" y="27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56" y="24"/>
                    </a:lnTo>
                    <a:lnTo>
                      <a:pt x="66" y="30"/>
                    </a:lnTo>
                    <a:lnTo>
                      <a:pt x="83" y="43"/>
                    </a:lnTo>
                    <a:lnTo>
                      <a:pt x="91" y="49"/>
                    </a:lnTo>
                    <a:lnTo>
                      <a:pt x="101" y="54"/>
                    </a:lnTo>
                    <a:lnTo>
                      <a:pt x="104" y="54"/>
                    </a:lnTo>
                    <a:lnTo>
                      <a:pt x="109" y="54"/>
                    </a:lnTo>
                    <a:lnTo>
                      <a:pt x="112" y="54"/>
                    </a:lnTo>
                    <a:lnTo>
                      <a:pt x="117" y="51"/>
                    </a:lnTo>
                    <a:lnTo>
                      <a:pt x="117" y="51"/>
                    </a:lnTo>
                    <a:lnTo>
                      <a:pt x="107" y="45"/>
                    </a:lnTo>
                    <a:lnTo>
                      <a:pt x="107" y="45"/>
                    </a:lnTo>
                    <a:lnTo>
                      <a:pt x="114" y="46"/>
                    </a:lnTo>
                    <a:lnTo>
                      <a:pt x="120" y="49"/>
                    </a:lnTo>
                    <a:lnTo>
                      <a:pt x="125" y="54"/>
                    </a:lnTo>
                    <a:lnTo>
                      <a:pt x="125" y="56"/>
                    </a:lnTo>
                    <a:lnTo>
                      <a:pt x="123" y="59"/>
                    </a:lnTo>
                    <a:lnTo>
                      <a:pt x="123" y="59"/>
                    </a:lnTo>
                    <a:lnTo>
                      <a:pt x="120" y="59"/>
                    </a:lnTo>
                    <a:lnTo>
                      <a:pt x="119" y="61"/>
                    </a:lnTo>
                    <a:lnTo>
                      <a:pt x="125" y="65"/>
                    </a:lnTo>
                    <a:lnTo>
                      <a:pt x="135" y="72"/>
                    </a:lnTo>
                    <a:lnTo>
                      <a:pt x="140" y="75"/>
                    </a:lnTo>
                    <a:lnTo>
                      <a:pt x="140" y="75"/>
                    </a:lnTo>
                    <a:lnTo>
                      <a:pt x="135" y="74"/>
                    </a:lnTo>
                    <a:lnTo>
                      <a:pt x="131" y="72"/>
                    </a:lnTo>
                    <a:lnTo>
                      <a:pt x="131" y="72"/>
                    </a:lnTo>
                    <a:lnTo>
                      <a:pt x="133" y="75"/>
                    </a:lnTo>
                    <a:lnTo>
                      <a:pt x="135" y="77"/>
                    </a:lnTo>
                    <a:lnTo>
                      <a:pt x="141" y="82"/>
                    </a:lnTo>
                    <a:lnTo>
                      <a:pt x="148" y="88"/>
                    </a:lnTo>
                    <a:lnTo>
                      <a:pt x="149" y="91"/>
                    </a:lnTo>
                    <a:lnTo>
                      <a:pt x="151" y="94"/>
                    </a:lnTo>
                    <a:lnTo>
                      <a:pt x="151" y="94"/>
                    </a:lnTo>
                    <a:lnTo>
                      <a:pt x="146" y="94"/>
                    </a:lnTo>
                    <a:lnTo>
                      <a:pt x="143" y="93"/>
                    </a:lnTo>
                    <a:lnTo>
                      <a:pt x="141" y="93"/>
                    </a:lnTo>
                    <a:lnTo>
                      <a:pt x="138" y="98"/>
                    </a:lnTo>
                    <a:lnTo>
                      <a:pt x="138" y="98"/>
                    </a:lnTo>
                    <a:lnTo>
                      <a:pt x="135" y="99"/>
                    </a:lnTo>
                    <a:lnTo>
                      <a:pt x="131" y="99"/>
                    </a:lnTo>
                    <a:lnTo>
                      <a:pt x="122" y="99"/>
                    </a:lnTo>
                    <a:lnTo>
                      <a:pt x="122" y="99"/>
                    </a:lnTo>
                    <a:lnTo>
                      <a:pt x="117" y="99"/>
                    </a:lnTo>
                    <a:lnTo>
                      <a:pt x="112" y="96"/>
                    </a:lnTo>
                    <a:lnTo>
                      <a:pt x="104" y="90"/>
                    </a:lnTo>
                    <a:lnTo>
                      <a:pt x="95" y="80"/>
                    </a:lnTo>
                    <a:lnTo>
                      <a:pt x="88" y="74"/>
                    </a:lnTo>
                    <a:lnTo>
                      <a:pt x="88" y="74"/>
                    </a:lnTo>
                    <a:lnTo>
                      <a:pt x="91" y="82"/>
                    </a:lnTo>
                    <a:lnTo>
                      <a:pt x="96" y="88"/>
                    </a:lnTo>
                    <a:lnTo>
                      <a:pt x="103" y="93"/>
                    </a:lnTo>
                    <a:lnTo>
                      <a:pt x="111" y="99"/>
                    </a:lnTo>
                    <a:lnTo>
                      <a:pt x="111" y="99"/>
                    </a:lnTo>
                    <a:lnTo>
                      <a:pt x="112" y="99"/>
                    </a:lnTo>
                    <a:lnTo>
                      <a:pt x="112" y="101"/>
                    </a:lnTo>
                    <a:lnTo>
                      <a:pt x="109" y="102"/>
                    </a:lnTo>
                    <a:lnTo>
                      <a:pt x="104" y="106"/>
                    </a:lnTo>
                    <a:lnTo>
                      <a:pt x="103" y="107"/>
                    </a:lnTo>
                    <a:lnTo>
                      <a:pt x="103" y="109"/>
                    </a:lnTo>
                    <a:lnTo>
                      <a:pt x="103" y="109"/>
                    </a:lnTo>
                    <a:lnTo>
                      <a:pt x="104" y="109"/>
                    </a:lnTo>
                    <a:lnTo>
                      <a:pt x="106" y="112"/>
                    </a:lnTo>
                    <a:lnTo>
                      <a:pt x="106" y="112"/>
                    </a:lnTo>
                    <a:lnTo>
                      <a:pt x="103" y="109"/>
                    </a:lnTo>
                    <a:lnTo>
                      <a:pt x="103" y="109"/>
                    </a:lnTo>
                    <a:lnTo>
                      <a:pt x="101" y="119"/>
                    </a:lnTo>
                    <a:lnTo>
                      <a:pt x="99" y="128"/>
                    </a:lnTo>
                    <a:lnTo>
                      <a:pt x="99" y="128"/>
                    </a:lnTo>
                    <a:lnTo>
                      <a:pt x="103" y="131"/>
                    </a:lnTo>
                    <a:lnTo>
                      <a:pt x="101" y="135"/>
                    </a:lnTo>
                    <a:lnTo>
                      <a:pt x="99" y="136"/>
                    </a:lnTo>
                    <a:lnTo>
                      <a:pt x="96" y="136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90" y="139"/>
                    </a:lnTo>
                    <a:lnTo>
                      <a:pt x="91" y="143"/>
                    </a:lnTo>
                    <a:lnTo>
                      <a:pt x="93" y="144"/>
                    </a:lnTo>
                    <a:lnTo>
                      <a:pt x="93" y="144"/>
                    </a:lnTo>
                    <a:lnTo>
                      <a:pt x="83" y="144"/>
                    </a:lnTo>
                    <a:lnTo>
                      <a:pt x="74" y="146"/>
                    </a:lnTo>
                    <a:lnTo>
                      <a:pt x="74" y="146"/>
                    </a:lnTo>
                    <a:lnTo>
                      <a:pt x="86" y="152"/>
                    </a:lnTo>
                    <a:lnTo>
                      <a:pt x="106" y="162"/>
                    </a:lnTo>
                    <a:lnTo>
                      <a:pt x="115" y="170"/>
                    </a:lnTo>
                    <a:lnTo>
                      <a:pt x="122" y="176"/>
                    </a:lnTo>
                    <a:lnTo>
                      <a:pt x="125" y="184"/>
                    </a:lnTo>
                    <a:lnTo>
                      <a:pt x="125" y="188"/>
                    </a:lnTo>
                    <a:lnTo>
                      <a:pt x="123" y="191"/>
                    </a:lnTo>
                    <a:lnTo>
                      <a:pt x="123" y="191"/>
                    </a:lnTo>
                    <a:lnTo>
                      <a:pt x="120" y="193"/>
                    </a:lnTo>
                    <a:lnTo>
                      <a:pt x="115" y="193"/>
                    </a:lnTo>
                    <a:lnTo>
                      <a:pt x="103" y="193"/>
                    </a:lnTo>
                    <a:lnTo>
                      <a:pt x="78" y="189"/>
                    </a:lnTo>
                    <a:lnTo>
                      <a:pt x="78" y="189"/>
                    </a:lnTo>
                    <a:lnTo>
                      <a:pt x="75" y="189"/>
                    </a:lnTo>
                    <a:lnTo>
                      <a:pt x="72" y="191"/>
                    </a:lnTo>
                    <a:lnTo>
                      <a:pt x="72" y="193"/>
                    </a:lnTo>
                    <a:lnTo>
                      <a:pt x="74" y="196"/>
                    </a:lnTo>
                    <a:lnTo>
                      <a:pt x="78" y="204"/>
                    </a:lnTo>
                    <a:lnTo>
                      <a:pt x="78" y="204"/>
                    </a:lnTo>
                    <a:lnTo>
                      <a:pt x="80" y="210"/>
                    </a:lnTo>
                    <a:lnTo>
                      <a:pt x="83" y="217"/>
                    </a:lnTo>
                    <a:lnTo>
                      <a:pt x="86" y="223"/>
                    </a:lnTo>
                    <a:lnTo>
                      <a:pt x="88" y="231"/>
                    </a:lnTo>
                    <a:lnTo>
                      <a:pt x="88" y="231"/>
                    </a:lnTo>
                    <a:lnTo>
                      <a:pt x="88" y="236"/>
                    </a:lnTo>
                    <a:lnTo>
                      <a:pt x="91" y="239"/>
                    </a:lnTo>
                    <a:lnTo>
                      <a:pt x="95" y="242"/>
                    </a:lnTo>
                    <a:lnTo>
                      <a:pt x="98" y="246"/>
                    </a:lnTo>
                    <a:lnTo>
                      <a:pt x="98" y="246"/>
                    </a:lnTo>
                    <a:lnTo>
                      <a:pt x="101" y="252"/>
                    </a:lnTo>
                    <a:lnTo>
                      <a:pt x="103" y="254"/>
                    </a:lnTo>
                    <a:lnTo>
                      <a:pt x="106" y="254"/>
                    </a:lnTo>
                    <a:lnTo>
                      <a:pt x="106" y="254"/>
                    </a:lnTo>
                    <a:lnTo>
                      <a:pt x="117" y="255"/>
                    </a:lnTo>
                    <a:lnTo>
                      <a:pt x="122" y="257"/>
                    </a:lnTo>
                    <a:lnTo>
                      <a:pt x="127" y="262"/>
                    </a:lnTo>
                    <a:lnTo>
                      <a:pt x="127" y="262"/>
                    </a:lnTo>
                    <a:lnTo>
                      <a:pt x="130" y="263"/>
                    </a:lnTo>
                    <a:lnTo>
                      <a:pt x="131" y="263"/>
                    </a:lnTo>
                    <a:lnTo>
                      <a:pt x="136" y="260"/>
                    </a:lnTo>
                    <a:lnTo>
                      <a:pt x="140" y="258"/>
                    </a:lnTo>
                    <a:lnTo>
                      <a:pt x="144" y="255"/>
                    </a:lnTo>
                    <a:lnTo>
                      <a:pt x="144" y="255"/>
                    </a:lnTo>
                    <a:lnTo>
                      <a:pt x="154" y="255"/>
                    </a:lnTo>
                    <a:lnTo>
                      <a:pt x="156" y="254"/>
                    </a:lnTo>
                    <a:lnTo>
                      <a:pt x="156" y="252"/>
                    </a:lnTo>
                    <a:lnTo>
                      <a:pt x="154" y="250"/>
                    </a:lnTo>
                    <a:lnTo>
                      <a:pt x="156" y="249"/>
                    </a:lnTo>
                    <a:lnTo>
                      <a:pt x="157" y="249"/>
                    </a:lnTo>
                    <a:lnTo>
                      <a:pt x="157" y="249"/>
                    </a:lnTo>
                    <a:lnTo>
                      <a:pt x="160" y="246"/>
                    </a:lnTo>
                    <a:lnTo>
                      <a:pt x="162" y="244"/>
                    </a:lnTo>
                    <a:lnTo>
                      <a:pt x="162" y="239"/>
                    </a:lnTo>
                    <a:lnTo>
                      <a:pt x="160" y="236"/>
                    </a:lnTo>
                    <a:lnTo>
                      <a:pt x="157" y="228"/>
                    </a:lnTo>
                    <a:lnTo>
                      <a:pt x="156" y="221"/>
                    </a:lnTo>
                    <a:lnTo>
                      <a:pt x="156" y="221"/>
                    </a:lnTo>
                    <a:lnTo>
                      <a:pt x="156" y="215"/>
                    </a:lnTo>
                    <a:lnTo>
                      <a:pt x="157" y="212"/>
                    </a:lnTo>
                    <a:lnTo>
                      <a:pt x="160" y="210"/>
                    </a:lnTo>
                    <a:lnTo>
                      <a:pt x="160" y="210"/>
                    </a:lnTo>
                    <a:lnTo>
                      <a:pt x="164" y="209"/>
                    </a:lnTo>
                    <a:lnTo>
                      <a:pt x="165" y="207"/>
                    </a:lnTo>
                    <a:lnTo>
                      <a:pt x="164" y="202"/>
                    </a:lnTo>
                    <a:lnTo>
                      <a:pt x="157" y="193"/>
                    </a:lnTo>
                    <a:lnTo>
                      <a:pt x="157" y="193"/>
                    </a:lnTo>
                    <a:lnTo>
                      <a:pt x="159" y="191"/>
                    </a:lnTo>
                    <a:lnTo>
                      <a:pt x="160" y="191"/>
                    </a:lnTo>
                    <a:lnTo>
                      <a:pt x="170" y="191"/>
                    </a:lnTo>
                    <a:lnTo>
                      <a:pt x="175" y="191"/>
                    </a:lnTo>
                    <a:lnTo>
                      <a:pt x="180" y="189"/>
                    </a:lnTo>
                    <a:lnTo>
                      <a:pt x="183" y="186"/>
                    </a:lnTo>
                    <a:lnTo>
                      <a:pt x="183" y="178"/>
                    </a:lnTo>
                    <a:lnTo>
                      <a:pt x="183" y="178"/>
                    </a:lnTo>
                    <a:lnTo>
                      <a:pt x="196" y="184"/>
                    </a:lnTo>
                    <a:lnTo>
                      <a:pt x="209" y="193"/>
                    </a:lnTo>
                    <a:lnTo>
                      <a:pt x="234" y="210"/>
                    </a:lnTo>
                    <a:lnTo>
                      <a:pt x="234" y="210"/>
                    </a:lnTo>
                    <a:lnTo>
                      <a:pt x="249" y="218"/>
                    </a:lnTo>
                    <a:lnTo>
                      <a:pt x="255" y="223"/>
                    </a:lnTo>
                    <a:lnTo>
                      <a:pt x="260" y="230"/>
                    </a:lnTo>
                    <a:lnTo>
                      <a:pt x="260" y="230"/>
                    </a:lnTo>
                    <a:lnTo>
                      <a:pt x="263" y="233"/>
                    </a:lnTo>
                    <a:lnTo>
                      <a:pt x="262" y="236"/>
                    </a:lnTo>
                    <a:lnTo>
                      <a:pt x="260" y="238"/>
                    </a:lnTo>
                    <a:lnTo>
                      <a:pt x="259" y="238"/>
                    </a:lnTo>
                    <a:lnTo>
                      <a:pt x="252" y="238"/>
                    </a:lnTo>
                    <a:lnTo>
                      <a:pt x="249" y="239"/>
                    </a:lnTo>
                    <a:lnTo>
                      <a:pt x="247" y="239"/>
                    </a:lnTo>
                    <a:lnTo>
                      <a:pt x="247" y="239"/>
                    </a:lnTo>
                    <a:lnTo>
                      <a:pt x="247" y="241"/>
                    </a:lnTo>
                    <a:lnTo>
                      <a:pt x="250" y="242"/>
                    </a:lnTo>
                    <a:lnTo>
                      <a:pt x="257" y="247"/>
                    </a:lnTo>
                    <a:lnTo>
                      <a:pt x="268" y="252"/>
                    </a:lnTo>
                    <a:lnTo>
                      <a:pt x="268" y="252"/>
                    </a:lnTo>
                    <a:lnTo>
                      <a:pt x="268" y="244"/>
                    </a:lnTo>
                    <a:lnTo>
                      <a:pt x="267" y="236"/>
                    </a:lnTo>
                    <a:lnTo>
                      <a:pt x="267" y="236"/>
                    </a:lnTo>
                    <a:lnTo>
                      <a:pt x="263" y="231"/>
                    </a:lnTo>
                    <a:lnTo>
                      <a:pt x="260" y="225"/>
                    </a:lnTo>
                    <a:lnTo>
                      <a:pt x="255" y="220"/>
                    </a:lnTo>
                    <a:lnTo>
                      <a:pt x="255" y="215"/>
                    </a:lnTo>
                    <a:lnTo>
                      <a:pt x="255" y="215"/>
                    </a:lnTo>
                    <a:lnTo>
                      <a:pt x="260" y="217"/>
                    </a:lnTo>
                    <a:lnTo>
                      <a:pt x="263" y="220"/>
                    </a:lnTo>
                    <a:lnTo>
                      <a:pt x="263" y="220"/>
                    </a:lnTo>
                    <a:lnTo>
                      <a:pt x="260" y="215"/>
                    </a:lnTo>
                    <a:lnTo>
                      <a:pt x="255" y="212"/>
                    </a:lnTo>
                    <a:lnTo>
                      <a:pt x="246" y="205"/>
                    </a:lnTo>
                    <a:lnTo>
                      <a:pt x="234" y="202"/>
                    </a:lnTo>
                    <a:lnTo>
                      <a:pt x="225" y="196"/>
                    </a:lnTo>
                    <a:lnTo>
                      <a:pt x="225" y="196"/>
                    </a:lnTo>
                    <a:lnTo>
                      <a:pt x="213" y="188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197" y="172"/>
                    </a:lnTo>
                    <a:lnTo>
                      <a:pt x="196" y="167"/>
                    </a:lnTo>
                    <a:lnTo>
                      <a:pt x="196" y="167"/>
                    </a:lnTo>
                    <a:lnTo>
                      <a:pt x="199" y="167"/>
                    </a:lnTo>
                    <a:lnTo>
                      <a:pt x="199" y="167"/>
                    </a:lnTo>
                    <a:lnTo>
                      <a:pt x="209" y="172"/>
                    </a:lnTo>
                    <a:lnTo>
                      <a:pt x="220" y="178"/>
                    </a:lnTo>
                    <a:lnTo>
                      <a:pt x="231" y="186"/>
                    </a:lnTo>
                    <a:lnTo>
                      <a:pt x="241" y="193"/>
                    </a:lnTo>
                    <a:lnTo>
                      <a:pt x="241" y="193"/>
                    </a:lnTo>
                    <a:lnTo>
                      <a:pt x="249" y="196"/>
                    </a:lnTo>
                    <a:lnTo>
                      <a:pt x="254" y="201"/>
                    </a:lnTo>
                    <a:lnTo>
                      <a:pt x="263" y="212"/>
                    </a:lnTo>
                    <a:lnTo>
                      <a:pt x="263" y="212"/>
                    </a:lnTo>
                    <a:lnTo>
                      <a:pt x="275" y="225"/>
                    </a:lnTo>
                    <a:lnTo>
                      <a:pt x="283" y="233"/>
                    </a:lnTo>
                    <a:lnTo>
                      <a:pt x="287" y="236"/>
                    </a:lnTo>
                    <a:lnTo>
                      <a:pt x="287" y="236"/>
                    </a:lnTo>
                    <a:lnTo>
                      <a:pt x="295" y="242"/>
                    </a:lnTo>
                    <a:lnTo>
                      <a:pt x="302" y="247"/>
                    </a:lnTo>
                    <a:lnTo>
                      <a:pt x="307" y="250"/>
                    </a:lnTo>
                    <a:lnTo>
                      <a:pt x="307" y="250"/>
                    </a:lnTo>
                    <a:lnTo>
                      <a:pt x="304" y="241"/>
                    </a:lnTo>
                    <a:lnTo>
                      <a:pt x="300" y="233"/>
                    </a:lnTo>
                    <a:lnTo>
                      <a:pt x="300" y="233"/>
                    </a:lnTo>
                    <a:lnTo>
                      <a:pt x="295" y="228"/>
                    </a:lnTo>
                    <a:lnTo>
                      <a:pt x="289" y="225"/>
                    </a:lnTo>
                    <a:lnTo>
                      <a:pt x="283" y="220"/>
                    </a:lnTo>
                    <a:lnTo>
                      <a:pt x="281" y="217"/>
                    </a:lnTo>
                    <a:lnTo>
                      <a:pt x="279" y="213"/>
                    </a:lnTo>
                    <a:lnTo>
                      <a:pt x="279" y="213"/>
                    </a:lnTo>
                    <a:lnTo>
                      <a:pt x="283" y="213"/>
                    </a:lnTo>
                    <a:lnTo>
                      <a:pt x="284" y="212"/>
                    </a:lnTo>
                    <a:lnTo>
                      <a:pt x="287" y="210"/>
                    </a:lnTo>
                    <a:lnTo>
                      <a:pt x="292" y="210"/>
                    </a:lnTo>
                    <a:lnTo>
                      <a:pt x="292" y="210"/>
                    </a:lnTo>
                    <a:lnTo>
                      <a:pt x="291" y="210"/>
                    </a:lnTo>
                    <a:lnTo>
                      <a:pt x="291" y="209"/>
                    </a:lnTo>
                    <a:lnTo>
                      <a:pt x="292" y="207"/>
                    </a:lnTo>
                    <a:lnTo>
                      <a:pt x="295" y="205"/>
                    </a:lnTo>
                    <a:lnTo>
                      <a:pt x="295" y="205"/>
                    </a:lnTo>
                    <a:lnTo>
                      <a:pt x="284" y="196"/>
                    </a:lnTo>
                    <a:lnTo>
                      <a:pt x="273" y="183"/>
                    </a:lnTo>
                    <a:lnTo>
                      <a:pt x="262" y="168"/>
                    </a:lnTo>
                    <a:lnTo>
                      <a:pt x="255" y="154"/>
                    </a:lnTo>
                    <a:lnTo>
                      <a:pt x="255" y="154"/>
                    </a:lnTo>
                    <a:lnTo>
                      <a:pt x="259" y="156"/>
                    </a:lnTo>
                    <a:lnTo>
                      <a:pt x="262" y="157"/>
                    </a:lnTo>
                    <a:lnTo>
                      <a:pt x="263" y="159"/>
                    </a:lnTo>
                    <a:lnTo>
                      <a:pt x="267" y="157"/>
                    </a:lnTo>
                    <a:lnTo>
                      <a:pt x="267" y="157"/>
                    </a:lnTo>
                    <a:lnTo>
                      <a:pt x="265" y="152"/>
                    </a:lnTo>
                    <a:lnTo>
                      <a:pt x="265" y="149"/>
                    </a:lnTo>
                    <a:lnTo>
                      <a:pt x="265" y="149"/>
                    </a:lnTo>
                    <a:lnTo>
                      <a:pt x="273" y="156"/>
                    </a:lnTo>
                    <a:lnTo>
                      <a:pt x="276" y="160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78" y="164"/>
                    </a:lnTo>
                    <a:lnTo>
                      <a:pt x="271" y="164"/>
                    </a:lnTo>
                    <a:lnTo>
                      <a:pt x="268" y="159"/>
                    </a:lnTo>
                    <a:lnTo>
                      <a:pt x="268" y="159"/>
                    </a:lnTo>
                    <a:lnTo>
                      <a:pt x="270" y="164"/>
                    </a:lnTo>
                    <a:lnTo>
                      <a:pt x="273" y="167"/>
                    </a:lnTo>
                    <a:lnTo>
                      <a:pt x="276" y="168"/>
                    </a:lnTo>
                    <a:lnTo>
                      <a:pt x="279" y="172"/>
                    </a:lnTo>
                    <a:lnTo>
                      <a:pt x="279" y="172"/>
                    </a:lnTo>
                    <a:lnTo>
                      <a:pt x="279" y="168"/>
                    </a:lnTo>
                    <a:lnTo>
                      <a:pt x="279" y="165"/>
                    </a:lnTo>
                    <a:lnTo>
                      <a:pt x="279" y="165"/>
                    </a:lnTo>
                    <a:lnTo>
                      <a:pt x="291" y="172"/>
                    </a:lnTo>
                    <a:lnTo>
                      <a:pt x="304" y="181"/>
                    </a:lnTo>
                    <a:lnTo>
                      <a:pt x="315" y="193"/>
                    </a:lnTo>
                    <a:lnTo>
                      <a:pt x="318" y="199"/>
                    </a:lnTo>
                    <a:lnTo>
                      <a:pt x="321" y="204"/>
                    </a:lnTo>
                    <a:lnTo>
                      <a:pt x="321" y="204"/>
                    </a:lnTo>
                    <a:lnTo>
                      <a:pt x="316" y="202"/>
                    </a:lnTo>
                    <a:lnTo>
                      <a:pt x="310" y="199"/>
                    </a:lnTo>
                    <a:lnTo>
                      <a:pt x="305" y="196"/>
                    </a:lnTo>
                    <a:lnTo>
                      <a:pt x="304" y="196"/>
                    </a:lnTo>
                    <a:lnTo>
                      <a:pt x="302" y="196"/>
                    </a:lnTo>
                    <a:lnTo>
                      <a:pt x="302" y="196"/>
                    </a:lnTo>
                    <a:lnTo>
                      <a:pt x="300" y="201"/>
                    </a:lnTo>
                    <a:lnTo>
                      <a:pt x="302" y="204"/>
                    </a:lnTo>
                    <a:lnTo>
                      <a:pt x="302" y="204"/>
                    </a:lnTo>
                    <a:lnTo>
                      <a:pt x="297" y="205"/>
                    </a:lnTo>
                    <a:lnTo>
                      <a:pt x="297" y="205"/>
                    </a:lnTo>
                    <a:lnTo>
                      <a:pt x="300" y="209"/>
                    </a:lnTo>
                    <a:lnTo>
                      <a:pt x="300" y="212"/>
                    </a:lnTo>
                    <a:lnTo>
                      <a:pt x="300" y="212"/>
                    </a:lnTo>
                    <a:lnTo>
                      <a:pt x="295" y="213"/>
                    </a:lnTo>
                    <a:lnTo>
                      <a:pt x="295" y="213"/>
                    </a:lnTo>
                    <a:lnTo>
                      <a:pt x="297" y="217"/>
                    </a:lnTo>
                    <a:lnTo>
                      <a:pt x="302" y="223"/>
                    </a:lnTo>
                    <a:lnTo>
                      <a:pt x="315" y="236"/>
                    </a:lnTo>
                    <a:lnTo>
                      <a:pt x="329" y="249"/>
                    </a:lnTo>
                    <a:lnTo>
                      <a:pt x="332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49"/>
                    </a:lnTo>
                    <a:lnTo>
                      <a:pt x="334" y="247"/>
                    </a:lnTo>
                    <a:lnTo>
                      <a:pt x="334" y="247"/>
                    </a:lnTo>
                    <a:lnTo>
                      <a:pt x="337" y="247"/>
                    </a:lnTo>
                    <a:lnTo>
                      <a:pt x="339" y="249"/>
                    </a:lnTo>
                    <a:lnTo>
                      <a:pt x="342" y="252"/>
                    </a:lnTo>
                    <a:lnTo>
                      <a:pt x="345" y="252"/>
                    </a:lnTo>
                    <a:lnTo>
                      <a:pt x="345" y="252"/>
                    </a:lnTo>
                    <a:lnTo>
                      <a:pt x="345" y="250"/>
                    </a:lnTo>
                    <a:lnTo>
                      <a:pt x="345" y="249"/>
                    </a:lnTo>
                    <a:lnTo>
                      <a:pt x="345" y="247"/>
                    </a:lnTo>
                    <a:lnTo>
                      <a:pt x="345" y="247"/>
                    </a:lnTo>
                    <a:lnTo>
                      <a:pt x="345" y="247"/>
                    </a:lnTo>
                    <a:lnTo>
                      <a:pt x="349" y="247"/>
                    </a:lnTo>
                    <a:lnTo>
                      <a:pt x="352" y="252"/>
                    </a:lnTo>
                    <a:lnTo>
                      <a:pt x="361" y="267"/>
                    </a:lnTo>
                    <a:lnTo>
                      <a:pt x="376" y="292"/>
                    </a:lnTo>
                    <a:lnTo>
                      <a:pt x="376" y="292"/>
                    </a:lnTo>
                    <a:lnTo>
                      <a:pt x="381" y="302"/>
                    </a:lnTo>
                    <a:lnTo>
                      <a:pt x="381" y="303"/>
                    </a:lnTo>
                    <a:lnTo>
                      <a:pt x="381" y="303"/>
                    </a:lnTo>
                    <a:lnTo>
                      <a:pt x="377" y="302"/>
                    </a:lnTo>
                    <a:lnTo>
                      <a:pt x="374" y="302"/>
                    </a:lnTo>
                    <a:lnTo>
                      <a:pt x="371" y="302"/>
                    </a:lnTo>
                    <a:lnTo>
                      <a:pt x="371" y="302"/>
                    </a:lnTo>
                    <a:lnTo>
                      <a:pt x="369" y="308"/>
                    </a:lnTo>
                    <a:lnTo>
                      <a:pt x="369" y="308"/>
                    </a:lnTo>
                    <a:lnTo>
                      <a:pt x="360" y="305"/>
                    </a:lnTo>
                    <a:lnTo>
                      <a:pt x="350" y="302"/>
                    </a:lnTo>
                    <a:lnTo>
                      <a:pt x="332" y="291"/>
                    </a:lnTo>
                    <a:lnTo>
                      <a:pt x="332" y="291"/>
                    </a:lnTo>
                    <a:lnTo>
                      <a:pt x="328" y="289"/>
                    </a:lnTo>
                    <a:lnTo>
                      <a:pt x="326" y="289"/>
                    </a:lnTo>
                    <a:lnTo>
                      <a:pt x="326" y="291"/>
                    </a:lnTo>
                    <a:lnTo>
                      <a:pt x="326" y="295"/>
                    </a:lnTo>
                    <a:lnTo>
                      <a:pt x="328" y="302"/>
                    </a:lnTo>
                    <a:lnTo>
                      <a:pt x="331" y="315"/>
                    </a:lnTo>
                    <a:lnTo>
                      <a:pt x="329" y="318"/>
                    </a:lnTo>
                    <a:lnTo>
                      <a:pt x="329" y="318"/>
                    </a:lnTo>
                    <a:lnTo>
                      <a:pt x="328" y="318"/>
                    </a:lnTo>
                    <a:lnTo>
                      <a:pt x="328" y="318"/>
                    </a:lnTo>
                    <a:lnTo>
                      <a:pt x="320" y="313"/>
                    </a:lnTo>
                    <a:lnTo>
                      <a:pt x="316" y="310"/>
                    </a:lnTo>
                    <a:lnTo>
                      <a:pt x="312" y="310"/>
                    </a:lnTo>
                    <a:lnTo>
                      <a:pt x="312" y="310"/>
                    </a:lnTo>
                    <a:lnTo>
                      <a:pt x="305" y="307"/>
                    </a:lnTo>
                    <a:lnTo>
                      <a:pt x="300" y="302"/>
                    </a:lnTo>
                    <a:lnTo>
                      <a:pt x="295" y="299"/>
                    </a:lnTo>
                    <a:lnTo>
                      <a:pt x="289" y="294"/>
                    </a:lnTo>
                    <a:lnTo>
                      <a:pt x="289" y="294"/>
                    </a:lnTo>
                    <a:lnTo>
                      <a:pt x="281" y="292"/>
                    </a:lnTo>
                    <a:lnTo>
                      <a:pt x="268" y="289"/>
                    </a:lnTo>
                    <a:lnTo>
                      <a:pt x="263" y="287"/>
                    </a:lnTo>
                    <a:lnTo>
                      <a:pt x="259" y="284"/>
                    </a:lnTo>
                    <a:lnTo>
                      <a:pt x="257" y="279"/>
                    </a:lnTo>
                    <a:lnTo>
                      <a:pt x="257" y="276"/>
                    </a:lnTo>
                    <a:lnTo>
                      <a:pt x="257" y="276"/>
                    </a:lnTo>
                    <a:lnTo>
                      <a:pt x="257" y="271"/>
                    </a:lnTo>
                    <a:lnTo>
                      <a:pt x="255" y="267"/>
                    </a:lnTo>
                    <a:lnTo>
                      <a:pt x="250" y="260"/>
                    </a:lnTo>
                    <a:lnTo>
                      <a:pt x="244" y="254"/>
                    </a:lnTo>
                    <a:lnTo>
                      <a:pt x="239" y="250"/>
                    </a:lnTo>
                    <a:lnTo>
                      <a:pt x="239" y="250"/>
                    </a:lnTo>
                    <a:lnTo>
                      <a:pt x="233" y="249"/>
                    </a:lnTo>
                    <a:lnTo>
                      <a:pt x="220" y="250"/>
                    </a:lnTo>
                    <a:lnTo>
                      <a:pt x="199" y="254"/>
                    </a:lnTo>
                    <a:lnTo>
                      <a:pt x="199" y="254"/>
                    </a:lnTo>
                    <a:lnTo>
                      <a:pt x="183" y="258"/>
                    </a:lnTo>
                    <a:lnTo>
                      <a:pt x="175" y="262"/>
                    </a:lnTo>
                    <a:lnTo>
                      <a:pt x="170" y="268"/>
                    </a:lnTo>
                    <a:lnTo>
                      <a:pt x="170" y="268"/>
                    </a:lnTo>
                    <a:lnTo>
                      <a:pt x="165" y="271"/>
                    </a:lnTo>
                    <a:lnTo>
                      <a:pt x="162" y="273"/>
                    </a:lnTo>
                    <a:lnTo>
                      <a:pt x="156" y="273"/>
                    </a:lnTo>
                    <a:lnTo>
                      <a:pt x="151" y="271"/>
                    </a:lnTo>
                    <a:lnTo>
                      <a:pt x="141" y="267"/>
                    </a:lnTo>
                    <a:lnTo>
                      <a:pt x="136" y="267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31" y="267"/>
                    </a:lnTo>
                    <a:lnTo>
                      <a:pt x="131" y="270"/>
                    </a:lnTo>
                    <a:lnTo>
                      <a:pt x="130" y="275"/>
                    </a:lnTo>
                    <a:lnTo>
                      <a:pt x="131" y="281"/>
                    </a:lnTo>
                    <a:lnTo>
                      <a:pt x="130" y="284"/>
                    </a:lnTo>
                    <a:lnTo>
                      <a:pt x="130" y="284"/>
                    </a:lnTo>
                    <a:lnTo>
                      <a:pt x="127" y="289"/>
                    </a:lnTo>
                    <a:lnTo>
                      <a:pt x="123" y="292"/>
                    </a:lnTo>
                    <a:lnTo>
                      <a:pt x="119" y="294"/>
                    </a:lnTo>
                    <a:lnTo>
                      <a:pt x="117" y="299"/>
                    </a:lnTo>
                    <a:lnTo>
                      <a:pt x="117" y="299"/>
                    </a:lnTo>
                    <a:lnTo>
                      <a:pt x="115" y="303"/>
                    </a:lnTo>
                    <a:lnTo>
                      <a:pt x="117" y="308"/>
                    </a:lnTo>
                    <a:lnTo>
                      <a:pt x="119" y="318"/>
                    </a:lnTo>
                    <a:lnTo>
                      <a:pt x="120" y="328"/>
                    </a:lnTo>
                    <a:lnTo>
                      <a:pt x="120" y="331"/>
                    </a:lnTo>
                    <a:lnTo>
                      <a:pt x="119" y="336"/>
                    </a:lnTo>
                    <a:lnTo>
                      <a:pt x="119" y="336"/>
                    </a:lnTo>
                    <a:lnTo>
                      <a:pt x="117" y="339"/>
                    </a:lnTo>
                    <a:lnTo>
                      <a:pt x="114" y="342"/>
                    </a:lnTo>
                    <a:lnTo>
                      <a:pt x="106" y="349"/>
                    </a:lnTo>
                    <a:lnTo>
                      <a:pt x="99" y="353"/>
                    </a:lnTo>
                    <a:lnTo>
                      <a:pt x="96" y="355"/>
                    </a:lnTo>
                    <a:lnTo>
                      <a:pt x="96" y="358"/>
                    </a:lnTo>
                    <a:lnTo>
                      <a:pt x="96" y="358"/>
                    </a:lnTo>
                    <a:lnTo>
                      <a:pt x="95" y="365"/>
                    </a:lnTo>
                    <a:lnTo>
                      <a:pt x="93" y="368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8" y="373"/>
                    </a:lnTo>
                    <a:lnTo>
                      <a:pt x="86" y="374"/>
                    </a:lnTo>
                    <a:lnTo>
                      <a:pt x="86" y="381"/>
                    </a:lnTo>
                    <a:lnTo>
                      <a:pt x="88" y="387"/>
                    </a:lnTo>
                    <a:lnTo>
                      <a:pt x="86" y="389"/>
                    </a:lnTo>
                    <a:lnTo>
                      <a:pt x="85" y="392"/>
                    </a:lnTo>
                    <a:lnTo>
                      <a:pt x="85" y="392"/>
                    </a:lnTo>
                    <a:lnTo>
                      <a:pt x="80" y="397"/>
                    </a:lnTo>
                    <a:lnTo>
                      <a:pt x="77" y="403"/>
                    </a:lnTo>
                    <a:lnTo>
                      <a:pt x="75" y="408"/>
                    </a:lnTo>
                    <a:lnTo>
                      <a:pt x="75" y="414"/>
                    </a:lnTo>
                    <a:lnTo>
                      <a:pt x="75" y="426"/>
                    </a:lnTo>
                    <a:lnTo>
                      <a:pt x="78" y="437"/>
                    </a:lnTo>
                    <a:lnTo>
                      <a:pt x="86" y="459"/>
                    </a:lnTo>
                    <a:lnTo>
                      <a:pt x="90" y="472"/>
                    </a:lnTo>
                    <a:lnTo>
                      <a:pt x="88" y="484"/>
                    </a:lnTo>
                    <a:lnTo>
                      <a:pt x="88" y="484"/>
                    </a:lnTo>
                    <a:lnTo>
                      <a:pt x="86" y="495"/>
                    </a:lnTo>
                    <a:lnTo>
                      <a:pt x="85" y="505"/>
                    </a:lnTo>
                    <a:lnTo>
                      <a:pt x="86" y="513"/>
                    </a:lnTo>
                    <a:lnTo>
                      <a:pt x="90" y="522"/>
                    </a:lnTo>
                    <a:lnTo>
                      <a:pt x="90" y="522"/>
                    </a:lnTo>
                    <a:lnTo>
                      <a:pt x="91" y="529"/>
                    </a:lnTo>
                    <a:lnTo>
                      <a:pt x="93" y="538"/>
                    </a:lnTo>
                    <a:lnTo>
                      <a:pt x="95" y="543"/>
                    </a:lnTo>
                    <a:lnTo>
                      <a:pt x="98" y="545"/>
                    </a:lnTo>
                    <a:lnTo>
                      <a:pt x="101" y="546"/>
                    </a:lnTo>
                    <a:lnTo>
                      <a:pt x="106" y="543"/>
                    </a:lnTo>
                    <a:lnTo>
                      <a:pt x="106" y="543"/>
                    </a:lnTo>
                    <a:lnTo>
                      <a:pt x="107" y="550"/>
                    </a:lnTo>
                    <a:lnTo>
                      <a:pt x="111" y="554"/>
                    </a:lnTo>
                    <a:lnTo>
                      <a:pt x="119" y="562"/>
                    </a:lnTo>
                    <a:lnTo>
                      <a:pt x="127" y="569"/>
                    </a:lnTo>
                    <a:lnTo>
                      <a:pt x="130" y="574"/>
                    </a:lnTo>
                    <a:lnTo>
                      <a:pt x="133" y="580"/>
                    </a:lnTo>
                    <a:lnTo>
                      <a:pt x="133" y="580"/>
                    </a:lnTo>
                    <a:lnTo>
                      <a:pt x="135" y="587"/>
                    </a:lnTo>
                    <a:lnTo>
                      <a:pt x="138" y="591"/>
                    </a:lnTo>
                    <a:lnTo>
                      <a:pt x="148" y="601"/>
                    </a:lnTo>
                    <a:lnTo>
                      <a:pt x="170" y="619"/>
                    </a:lnTo>
                    <a:lnTo>
                      <a:pt x="170" y="619"/>
                    </a:lnTo>
                    <a:lnTo>
                      <a:pt x="178" y="625"/>
                    </a:lnTo>
                    <a:lnTo>
                      <a:pt x="188" y="632"/>
                    </a:lnTo>
                    <a:lnTo>
                      <a:pt x="188" y="632"/>
                    </a:lnTo>
                    <a:lnTo>
                      <a:pt x="193" y="633"/>
                    </a:lnTo>
                    <a:lnTo>
                      <a:pt x="196" y="633"/>
                    </a:lnTo>
                    <a:lnTo>
                      <a:pt x="204" y="632"/>
                    </a:lnTo>
                    <a:lnTo>
                      <a:pt x="210" y="628"/>
                    </a:lnTo>
                    <a:lnTo>
                      <a:pt x="218" y="625"/>
                    </a:lnTo>
                    <a:lnTo>
                      <a:pt x="218" y="625"/>
                    </a:lnTo>
                    <a:lnTo>
                      <a:pt x="226" y="624"/>
                    </a:lnTo>
                    <a:lnTo>
                      <a:pt x="234" y="624"/>
                    </a:lnTo>
                    <a:lnTo>
                      <a:pt x="242" y="625"/>
                    </a:lnTo>
                    <a:lnTo>
                      <a:pt x="249" y="628"/>
                    </a:lnTo>
                    <a:lnTo>
                      <a:pt x="249" y="628"/>
                    </a:lnTo>
                    <a:lnTo>
                      <a:pt x="254" y="628"/>
                    </a:lnTo>
                    <a:lnTo>
                      <a:pt x="260" y="625"/>
                    </a:lnTo>
                    <a:lnTo>
                      <a:pt x="276" y="617"/>
                    </a:lnTo>
                    <a:lnTo>
                      <a:pt x="295" y="609"/>
                    </a:lnTo>
                    <a:lnTo>
                      <a:pt x="302" y="606"/>
                    </a:lnTo>
                    <a:lnTo>
                      <a:pt x="308" y="607"/>
                    </a:lnTo>
                    <a:lnTo>
                      <a:pt x="308" y="607"/>
                    </a:lnTo>
                    <a:lnTo>
                      <a:pt x="313" y="611"/>
                    </a:lnTo>
                    <a:lnTo>
                      <a:pt x="316" y="617"/>
                    </a:lnTo>
                    <a:lnTo>
                      <a:pt x="320" y="628"/>
                    </a:lnTo>
                    <a:lnTo>
                      <a:pt x="320" y="628"/>
                    </a:lnTo>
                    <a:lnTo>
                      <a:pt x="323" y="632"/>
                    </a:lnTo>
                    <a:lnTo>
                      <a:pt x="324" y="632"/>
                    </a:lnTo>
                    <a:lnTo>
                      <a:pt x="331" y="632"/>
                    </a:lnTo>
                    <a:lnTo>
                      <a:pt x="339" y="628"/>
                    </a:lnTo>
                    <a:lnTo>
                      <a:pt x="342" y="628"/>
                    </a:lnTo>
                    <a:lnTo>
                      <a:pt x="345" y="628"/>
                    </a:lnTo>
                    <a:lnTo>
                      <a:pt x="345" y="628"/>
                    </a:lnTo>
                    <a:lnTo>
                      <a:pt x="349" y="633"/>
                    </a:lnTo>
                    <a:lnTo>
                      <a:pt x="353" y="640"/>
                    </a:lnTo>
                    <a:lnTo>
                      <a:pt x="355" y="649"/>
                    </a:lnTo>
                    <a:lnTo>
                      <a:pt x="357" y="661"/>
                    </a:lnTo>
                    <a:lnTo>
                      <a:pt x="357" y="670"/>
                    </a:lnTo>
                    <a:lnTo>
                      <a:pt x="357" y="680"/>
                    </a:lnTo>
                    <a:lnTo>
                      <a:pt x="355" y="688"/>
                    </a:lnTo>
                    <a:lnTo>
                      <a:pt x="350" y="693"/>
                    </a:lnTo>
                    <a:lnTo>
                      <a:pt x="350" y="693"/>
                    </a:lnTo>
                    <a:lnTo>
                      <a:pt x="349" y="696"/>
                    </a:lnTo>
                    <a:lnTo>
                      <a:pt x="349" y="701"/>
                    </a:lnTo>
                    <a:lnTo>
                      <a:pt x="353" y="714"/>
                    </a:lnTo>
                    <a:lnTo>
                      <a:pt x="365" y="733"/>
                    </a:lnTo>
                    <a:lnTo>
                      <a:pt x="365" y="733"/>
                    </a:lnTo>
                    <a:lnTo>
                      <a:pt x="369" y="746"/>
                    </a:lnTo>
                    <a:lnTo>
                      <a:pt x="374" y="762"/>
                    </a:lnTo>
                    <a:lnTo>
                      <a:pt x="377" y="776"/>
                    </a:lnTo>
                    <a:lnTo>
                      <a:pt x="377" y="791"/>
                    </a:lnTo>
                    <a:lnTo>
                      <a:pt x="377" y="791"/>
                    </a:lnTo>
                    <a:lnTo>
                      <a:pt x="376" y="804"/>
                    </a:lnTo>
                    <a:lnTo>
                      <a:pt x="376" y="816"/>
                    </a:lnTo>
                    <a:lnTo>
                      <a:pt x="374" y="828"/>
                    </a:lnTo>
                    <a:lnTo>
                      <a:pt x="373" y="834"/>
                    </a:lnTo>
                    <a:lnTo>
                      <a:pt x="371" y="839"/>
                    </a:lnTo>
                    <a:lnTo>
                      <a:pt x="371" y="839"/>
                    </a:lnTo>
                    <a:lnTo>
                      <a:pt x="361" y="858"/>
                    </a:lnTo>
                    <a:lnTo>
                      <a:pt x="352" y="878"/>
                    </a:lnTo>
                    <a:lnTo>
                      <a:pt x="352" y="878"/>
                    </a:lnTo>
                    <a:lnTo>
                      <a:pt x="347" y="892"/>
                    </a:lnTo>
                    <a:lnTo>
                      <a:pt x="345" y="905"/>
                    </a:lnTo>
                    <a:lnTo>
                      <a:pt x="344" y="919"/>
                    </a:lnTo>
                    <a:lnTo>
                      <a:pt x="344" y="934"/>
                    </a:lnTo>
                    <a:lnTo>
                      <a:pt x="344" y="961"/>
                    </a:lnTo>
                    <a:lnTo>
                      <a:pt x="341" y="976"/>
                    </a:lnTo>
                    <a:lnTo>
                      <a:pt x="337" y="990"/>
                    </a:lnTo>
                    <a:lnTo>
                      <a:pt x="337" y="990"/>
                    </a:lnTo>
                    <a:lnTo>
                      <a:pt x="332" y="1005"/>
                    </a:lnTo>
                    <a:lnTo>
                      <a:pt x="329" y="1019"/>
                    </a:lnTo>
                    <a:lnTo>
                      <a:pt x="328" y="1034"/>
                    </a:lnTo>
                    <a:lnTo>
                      <a:pt x="326" y="1048"/>
                    </a:lnTo>
                    <a:lnTo>
                      <a:pt x="326" y="1048"/>
                    </a:lnTo>
                    <a:lnTo>
                      <a:pt x="321" y="1059"/>
                    </a:lnTo>
                    <a:lnTo>
                      <a:pt x="316" y="1071"/>
                    </a:lnTo>
                    <a:lnTo>
                      <a:pt x="312" y="1082"/>
                    </a:lnTo>
                    <a:lnTo>
                      <a:pt x="312" y="1088"/>
                    </a:lnTo>
                    <a:lnTo>
                      <a:pt x="313" y="1093"/>
                    </a:lnTo>
                    <a:lnTo>
                      <a:pt x="313" y="1093"/>
                    </a:lnTo>
                    <a:lnTo>
                      <a:pt x="321" y="1088"/>
                    </a:lnTo>
                    <a:lnTo>
                      <a:pt x="329" y="1085"/>
                    </a:lnTo>
                    <a:lnTo>
                      <a:pt x="339" y="1083"/>
                    </a:lnTo>
                    <a:lnTo>
                      <a:pt x="347" y="1080"/>
                    </a:lnTo>
                    <a:lnTo>
                      <a:pt x="347" y="1080"/>
                    </a:lnTo>
                    <a:lnTo>
                      <a:pt x="353" y="1075"/>
                    </a:lnTo>
                    <a:lnTo>
                      <a:pt x="361" y="1071"/>
                    </a:lnTo>
                    <a:lnTo>
                      <a:pt x="373" y="1056"/>
                    </a:lnTo>
                    <a:lnTo>
                      <a:pt x="382" y="1042"/>
                    </a:lnTo>
                    <a:lnTo>
                      <a:pt x="394" y="1029"/>
                    </a:lnTo>
                    <a:lnTo>
                      <a:pt x="394" y="1029"/>
                    </a:lnTo>
                    <a:lnTo>
                      <a:pt x="400" y="1022"/>
                    </a:lnTo>
                    <a:lnTo>
                      <a:pt x="405" y="1014"/>
                    </a:lnTo>
                    <a:lnTo>
                      <a:pt x="411" y="998"/>
                    </a:lnTo>
                    <a:lnTo>
                      <a:pt x="411" y="998"/>
                    </a:lnTo>
                    <a:lnTo>
                      <a:pt x="416" y="992"/>
                    </a:lnTo>
                    <a:lnTo>
                      <a:pt x="421" y="985"/>
                    </a:lnTo>
                    <a:lnTo>
                      <a:pt x="426" y="979"/>
                    </a:lnTo>
                    <a:lnTo>
                      <a:pt x="431" y="971"/>
                    </a:lnTo>
                    <a:lnTo>
                      <a:pt x="431" y="971"/>
                    </a:lnTo>
                    <a:lnTo>
                      <a:pt x="463" y="897"/>
                    </a:lnTo>
                    <a:lnTo>
                      <a:pt x="463" y="897"/>
                    </a:lnTo>
                    <a:lnTo>
                      <a:pt x="469" y="876"/>
                    </a:lnTo>
                    <a:lnTo>
                      <a:pt x="476" y="855"/>
                    </a:lnTo>
                    <a:lnTo>
                      <a:pt x="480" y="836"/>
                    </a:lnTo>
                    <a:lnTo>
                      <a:pt x="485" y="815"/>
                    </a:lnTo>
                    <a:lnTo>
                      <a:pt x="492" y="775"/>
                    </a:lnTo>
                    <a:lnTo>
                      <a:pt x="496" y="731"/>
                    </a:lnTo>
                    <a:lnTo>
                      <a:pt x="496" y="731"/>
                    </a:lnTo>
                    <a:lnTo>
                      <a:pt x="501" y="686"/>
                    </a:lnTo>
                    <a:lnTo>
                      <a:pt x="503" y="641"/>
                    </a:lnTo>
                    <a:lnTo>
                      <a:pt x="501" y="617"/>
                    </a:lnTo>
                    <a:lnTo>
                      <a:pt x="500" y="595"/>
                    </a:lnTo>
                    <a:lnTo>
                      <a:pt x="498" y="572"/>
                    </a:lnTo>
                    <a:lnTo>
                      <a:pt x="493" y="550"/>
                    </a:lnTo>
                    <a:lnTo>
                      <a:pt x="493" y="5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06"/>
              <p:cNvSpPr>
                <a:spLocks/>
              </p:cNvSpPr>
              <p:nvPr/>
            </p:nvSpPr>
            <p:spPr bwMode="auto">
              <a:xfrm>
                <a:off x="4749045" y="3614103"/>
                <a:ext cx="22346" cy="46983"/>
              </a:xfrm>
              <a:custGeom>
                <a:avLst/>
                <a:gdLst>
                  <a:gd name="T0" fmla="*/ 36 w 79"/>
                  <a:gd name="T1" fmla="*/ 66 h 165"/>
                  <a:gd name="T2" fmla="*/ 36 w 79"/>
                  <a:gd name="T3" fmla="*/ 66 h 165"/>
                  <a:gd name="T4" fmla="*/ 15 w 79"/>
                  <a:gd name="T5" fmla="*/ 31 h 165"/>
                  <a:gd name="T6" fmla="*/ 3 w 79"/>
                  <a:gd name="T7" fmla="*/ 10 h 165"/>
                  <a:gd name="T8" fmla="*/ 0 w 79"/>
                  <a:gd name="T9" fmla="*/ 4 h 165"/>
                  <a:gd name="T10" fmla="*/ 0 w 79"/>
                  <a:gd name="T11" fmla="*/ 0 h 165"/>
                  <a:gd name="T12" fmla="*/ 0 w 79"/>
                  <a:gd name="T13" fmla="*/ 0 h 165"/>
                  <a:gd name="T14" fmla="*/ 2 w 79"/>
                  <a:gd name="T15" fmla="*/ 0 h 165"/>
                  <a:gd name="T16" fmla="*/ 5 w 79"/>
                  <a:gd name="T17" fmla="*/ 5 h 165"/>
                  <a:gd name="T18" fmla="*/ 15 w 79"/>
                  <a:gd name="T19" fmla="*/ 21 h 165"/>
                  <a:gd name="T20" fmla="*/ 29 w 79"/>
                  <a:gd name="T21" fmla="*/ 44 h 165"/>
                  <a:gd name="T22" fmla="*/ 44 w 79"/>
                  <a:gd name="T23" fmla="*/ 73 h 165"/>
                  <a:gd name="T24" fmla="*/ 58 w 79"/>
                  <a:gd name="T25" fmla="*/ 102 h 165"/>
                  <a:gd name="T26" fmla="*/ 69 w 79"/>
                  <a:gd name="T27" fmla="*/ 129 h 165"/>
                  <a:gd name="T28" fmla="*/ 77 w 79"/>
                  <a:gd name="T29" fmla="*/ 150 h 165"/>
                  <a:gd name="T30" fmla="*/ 79 w 79"/>
                  <a:gd name="T31" fmla="*/ 158 h 165"/>
                  <a:gd name="T32" fmla="*/ 77 w 79"/>
                  <a:gd name="T33" fmla="*/ 165 h 165"/>
                  <a:gd name="T34" fmla="*/ 77 w 79"/>
                  <a:gd name="T35" fmla="*/ 165 h 165"/>
                  <a:gd name="T36" fmla="*/ 58 w 79"/>
                  <a:gd name="T37" fmla="*/ 115 h 165"/>
                  <a:gd name="T38" fmla="*/ 36 w 79"/>
                  <a:gd name="T39" fmla="*/ 66 h 165"/>
                  <a:gd name="T40" fmla="*/ 36 w 79"/>
                  <a:gd name="T41" fmla="*/ 66 h 165"/>
                  <a:gd name="T42" fmla="*/ 37 w 79"/>
                  <a:gd name="T43" fmla="*/ 68 h 165"/>
                  <a:gd name="T44" fmla="*/ 36 w 79"/>
                  <a:gd name="T45" fmla="*/ 66 h 165"/>
                  <a:gd name="T46" fmla="*/ 36 w 79"/>
                  <a:gd name="T47" fmla="*/ 6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9" h="165">
                    <a:moveTo>
                      <a:pt x="36" y="66"/>
                    </a:moveTo>
                    <a:lnTo>
                      <a:pt x="36" y="66"/>
                    </a:lnTo>
                    <a:lnTo>
                      <a:pt x="15" y="31"/>
                    </a:lnTo>
                    <a:lnTo>
                      <a:pt x="3" y="1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5"/>
                    </a:lnTo>
                    <a:lnTo>
                      <a:pt x="15" y="21"/>
                    </a:lnTo>
                    <a:lnTo>
                      <a:pt x="29" y="44"/>
                    </a:lnTo>
                    <a:lnTo>
                      <a:pt x="44" y="73"/>
                    </a:lnTo>
                    <a:lnTo>
                      <a:pt x="58" y="102"/>
                    </a:lnTo>
                    <a:lnTo>
                      <a:pt x="69" y="129"/>
                    </a:lnTo>
                    <a:lnTo>
                      <a:pt x="77" y="150"/>
                    </a:lnTo>
                    <a:lnTo>
                      <a:pt x="79" y="158"/>
                    </a:lnTo>
                    <a:lnTo>
                      <a:pt x="77" y="165"/>
                    </a:lnTo>
                    <a:lnTo>
                      <a:pt x="77" y="165"/>
                    </a:lnTo>
                    <a:lnTo>
                      <a:pt x="58" y="115"/>
                    </a:lnTo>
                    <a:lnTo>
                      <a:pt x="36" y="66"/>
                    </a:lnTo>
                    <a:lnTo>
                      <a:pt x="36" y="66"/>
                    </a:lnTo>
                    <a:lnTo>
                      <a:pt x="37" y="68"/>
                    </a:lnTo>
                    <a:lnTo>
                      <a:pt x="36" y="66"/>
                    </a:lnTo>
                    <a:lnTo>
                      <a:pt x="36" y="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07"/>
              <p:cNvSpPr>
                <a:spLocks/>
              </p:cNvSpPr>
              <p:nvPr/>
            </p:nvSpPr>
            <p:spPr bwMode="auto">
              <a:xfrm>
                <a:off x="4769099" y="3702912"/>
                <a:ext cx="1146" cy="3438"/>
              </a:xfrm>
              <a:custGeom>
                <a:avLst/>
                <a:gdLst>
                  <a:gd name="T0" fmla="*/ 0 w 3"/>
                  <a:gd name="T1" fmla="*/ 13 h 13"/>
                  <a:gd name="T2" fmla="*/ 0 w 3"/>
                  <a:gd name="T3" fmla="*/ 13 h 13"/>
                  <a:gd name="T4" fmla="*/ 0 w 3"/>
                  <a:gd name="T5" fmla="*/ 10 h 13"/>
                  <a:gd name="T6" fmla="*/ 0 w 3"/>
                  <a:gd name="T7" fmla="*/ 6 h 13"/>
                  <a:gd name="T8" fmla="*/ 2 w 3"/>
                  <a:gd name="T9" fmla="*/ 0 h 13"/>
                  <a:gd name="T10" fmla="*/ 2 w 3"/>
                  <a:gd name="T11" fmla="*/ 0 h 13"/>
                  <a:gd name="T12" fmla="*/ 3 w 3"/>
                  <a:gd name="T13" fmla="*/ 3 h 13"/>
                  <a:gd name="T14" fmla="*/ 2 w 3"/>
                  <a:gd name="T15" fmla="*/ 6 h 13"/>
                  <a:gd name="T16" fmla="*/ 0 w 3"/>
                  <a:gd name="T17" fmla="*/ 13 h 13"/>
                  <a:gd name="T18" fmla="*/ 0 w 3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3"/>
                    </a:lnTo>
                    <a:lnTo>
                      <a:pt x="2" y="6"/>
                    </a:lnTo>
                    <a:lnTo>
                      <a:pt x="0" y="13"/>
                    </a:lnTo>
                    <a:lnTo>
                      <a:pt x="0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08"/>
              <p:cNvSpPr>
                <a:spLocks/>
              </p:cNvSpPr>
              <p:nvPr/>
            </p:nvSpPr>
            <p:spPr bwMode="auto">
              <a:xfrm>
                <a:off x="4768525" y="3710933"/>
                <a:ext cx="573" cy="2292"/>
              </a:xfrm>
              <a:custGeom>
                <a:avLst/>
                <a:gdLst>
                  <a:gd name="T0" fmla="*/ 0 w 1"/>
                  <a:gd name="T1" fmla="*/ 6 h 6"/>
                  <a:gd name="T2" fmla="*/ 0 w 1"/>
                  <a:gd name="T3" fmla="*/ 6 h 6"/>
                  <a:gd name="T4" fmla="*/ 0 w 1"/>
                  <a:gd name="T5" fmla="*/ 3 h 6"/>
                  <a:gd name="T6" fmla="*/ 1 w 1"/>
                  <a:gd name="T7" fmla="*/ 0 h 6"/>
                  <a:gd name="T8" fmla="*/ 1 w 1"/>
                  <a:gd name="T9" fmla="*/ 0 h 6"/>
                  <a:gd name="T10" fmla="*/ 1 w 1"/>
                  <a:gd name="T11" fmla="*/ 3 h 6"/>
                  <a:gd name="T12" fmla="*/ 0 w 1"/>
                  <a:gd name="T13" fmla="*/ 6 h 6"/>
                  <a:gd name="T14" fmla="*/ 0 w 1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3"/>
                    </a:lnTo>
                    <a:lnTo>
                      <a:pt x="0" y="6"/>
                    </a:lnTo>
                    <a:lnTo>
                      <a:pt x="0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09"/>
              <p:cNvSpPr>
                <a:spLocks/>
              </p:cNvSpPr>
              <p:nvPr/>
            </p:nvSpPr>
            <p:spPr bwMode="auto">
              <a:xfrm>
                <a:off x="4762796" y="3765937"/>
                <a:ext cx="1719" cy="1146"/>
              </a:xfrm>
              <a:custGeom>
                <a:avLst/>
                <a:gdLst>
                  <a:gd name="T0" fmla="*/ 5 w 7"/>
                  <a:gd name="T1" fmla="*/ 2 h 3"/>
                  <a:gd name="T2" fmla="*/ 5 w 7"/>
                  <a:gd name="T3" fmla="*/ 2 h 3"/>
                  <a:gd name="T4" fmla="*/ 0 w 7"/>
                  <a:gd name="T5" fmla="*/ 3 h 3"/>
                  <a:gd name="T6" fmla="*/ 0 w 7"/>
                  <a:gd name="T7" fmla="*/ 3 h 3"/>
                  <a:gd name="T8" fmla="*/ 0 w 7"/>
                  <a:gd name="T9" fmla="*/ 3 h 3"/>
                  <a:gd name="T10" fmla="*/ 2 w 7"/>
                  <a:gd name="T11" fmla="*/ 2 h 3"/>
                  <a:gd name="T12" fmla="*/ 7 w 7"/>
                  <a:gd name="T13" fmla="*/ 0 h 3"/>
                  <a:gd name="T14" fmla="*/ 7 w 7"/>
                  <a:gd name="T15" fmla="*/ 0 h 3"/>
                  <a:gd name="T16" fmla="*/ 5 w 7"/>
                  <a:gd name="T17" fmla="*/ 2 h 3"/>
                  <a:gd name="T18" fmla="*/ 5 w 7"/>
                  <a:gd name="T19" fmla="*/ 2 h 3"/>
                  <a:gd name="T20" fmla="*/ 5 w 7"/>
                  <a:gd name="T21" fmla="*/ 2 h 3"/>
                  <a:gd name="T22" fmla="*/ 5 w 7"/>
                  <a:gd name="T23" fmla="*/ 2 h 3"/>
                  <a:gd name="T24" fmla="*/ 5 w 7"/>
                  <a:gd name="T2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3">
                    <a:moveTo>
                      <a:pt x="5" y="2"/>
                    </a:moveTo>
                    <a:lnTo>
                      <a:pt x="5" y="2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2" y="2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10"/>
              <p:cNvSpPr>
                <a:spLocks/>
              </p:cNvSpPr>
              <p:nvPr/>
            </p:nvSpPr>
            <p:spPr bwMode="auto">
              <a:xfrm>
                <a:off x="4764515" y="3741300"/>
                <a:ext cx="2292" cy="3438"/>
              </a:xfrm>
              <a:custGeom>
                <a:avLst/>
                <a:gdLst>
                  <a:gd name="T0" fmla="*/ 0 w 8"/>
                  <a:gd name="T1" fmla="*/ 11 h 11"/>
                  <a:gd name="T2" fmla="*/ 0 w 8"/>
                  <a:gd name="T3" fmla="*/ 11 h 11"/>
                  <a:gd name="T4" fmla="*/ 1 w 8"/>
                  <a:gd name="T5" fmla="*/ 6 h 11"/>
                  <a:gd name="T6" fmla="*/ 1 w 8"/>
                  <a:gd name="T7" fmla="*/ 5 h 11"/>
                  <a:gd name="T8" fmla="*/ 8 w 8"/>
                  <a:gd name="T9" fmla="*/ 0 h 11"/>
                  <a:gd name="T10" fmla="*/ 8 w 8"/>
                  <a:gd name="T11" fmla="*/ 0 h 11"/>
                  <a:gd name="T12" fmla="*/ 6 w 8"/>
                  <a:gd name="T13" fmla="*/ 3 h 11"/>
                  <a:gd name="T14" fmla="*/ 5 w 8"/>
                  <a:gd name="T15" fmla="*/ 5 h 11"/>
                  <a:gd name="T16" fmla="*/ 1 w 8"/>
                  <a:gd name="T17" fmla="*/ 8 h 11"/>
                  <a:gd name="T18" fmla="*/ 0 w 8"/>
                  <a:gd name="T19" fmla="*/ 11 h 11"/>
                  <a:gd name="T20" fmla="*/ 0 w 8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1">
                    <a:moveTo>
                      <a:pt x="0" y="11"/>
                    </a:moveTo>
                    <a:lnTo>
                      <a:pt x="0" y="11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1" y="8"/>
                    </a:lnTo>
                    <a:lnTo>
                      <a:pt x="0" y="11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11"/>
              <p:cNvSpPr>
                <a:spLocks/>
              </p:cNvSpPr>
              <p:nvPr/>
            </p:nvSpPr>
            <p:spPr bwMode="auto">
              <a:xfrm>
                <a:off x="4766807" y="3722965"/>
                <a:ext cx="1146" cy="18908"/>
              </a:xfrm>
              <a:custGeom>
                <a:avLst/>
                <a:gdLst>
                  <a:gd name="T0" fmla="*/ 0 w 3"/>
                  <a:gd name="T1" fmla="*/ 40 h 66"/>
                  <a:gd name="T2" fmla="*/ 0 w 3"/>
                  <a:gd name="T3" fmla="*/ 40 h 66"/>
                  <a:gd name="T4" fmla="*/ 0 w 3"/>
                  <a:gd name="T5" fmla="*/ 21 h 66"/>
                  <a:gd name="T6" fmla="*/ 2 w 3"/>
                  <a:gd name="T7" fmla="*/ 9 h 66"/>
                  <a:gd name="T8" fmla="*/ 3 w 3"/>
                  <a:gd name="T9" fmla="*/ 0 h 66"/>
                  <a:gd name="T10" fmla="*/ 3 w 3"/>
                  <a:gd name="T11" fmla="*/ 0 h 66"/>
                  <a:gd name="T12" fmla="*/ 3 w 3"/>
                  <a:gd name="T13" fmla="*/ 32 h 66"/>
                  <a:gd name="T14" fmla="*/ 3 w 3"/>
                  <a:gd name="T15" fmla="*/ 66 h 66"/>
                  <a:gd name="T16" fmla="*/ 3 w 3"/>
                  <a:gd name="T17" fmla="*/ 66 h 66"/>
                  <a:gd name="T18" fmla="*/ 2 w 3"/>
                  <a:gd name="T19" fmla="*/ 59 h 66"/>
                  <a:gd name="T20" fmla="*/ 2 w 3"/>
                  <a:gd name="T21" fmla="*/ 53 h 66"/>
                  <a:gd name="T22" fmla="*/ 0 w 3"/>
                  <a:gd name="T23" fmla="*/ 40 h 66"/>
                  <a:gd name="T24" fmla="*/ 0 w 3"/>
                  <a:gd name="T25" fmla="*/ 40 h 66"/>
                  <a:gd name="T26" fmla="*/ 0 w 3"/>
                  <a:gd name="T27" fmla="*/ 40 h 66"/>
                  <a:gd name="T28" fmla="*/ 0 w 3"/>
                  <a:gd name="T29" fmla="*/ 40 h 66"/>
                  <a:gd name="T30" fmla="*/ 0 w 3"/>
                  <a:gd name="T31" fmla="*/ 4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" h="66">
                    <a:moveTo>
                      <a:pt x="0" y="40"/>
                    </a:moveTo>
                    <a:lnTo>
                      <a:pt x="0" y="40"/>
                    </a:lnTo>
                    <a:lnTo>
                      <a:pt x="0" y="21"/>
                    </a:lnTo>
                    <a:lnTo>
                      <a:pt x="2" y="9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32"/>
                    </a:lnTo>
                    <a:lnTo>
                      <a:pt x="3" y="66"/>
                    </a:lnTo>
                    <a:lnTo>
                      <a:pt x="3" y="66"/>
                    </a:lnTo>
                    <a:lnTo>
                      <a:pt x="2" y="59"/>
                    </a:lnTo>
                    <a:lnTo>
                      <a:pt x="2" y="53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12"/>
              <p:cNvSpPr>
                <a:spLocks/>
              </p:cNvSpPr>
              <p:nvPr/>
            </p:nvSpPr>
            <p:spPr bwMode="auto">
              <a:xfrm>
                <a:off x="4767379" y="3744738"/>
                <a:ext cx="2865" cy="16616"/>
              </a:xfrm>
              <a:custGeom>
                <a:avLst/>
                <a:gdLst>
                  <a:gd name="T0" fmla="*/ 9 w 9"/>
                  <a:gd name="T1" fmla="*/ 5 h 58"/>
                  <a:gd name="T2" fmla="*/ 9 w 9"/>
                  <a:gd name="T3" fmla="*/ 5 h 58"/>
                  <a:gd name="T4" fmla="*/ 8 w 9"/>
                  <a:gd name="T5" fmla="*/ 32 h 58"/>
                  <a:gd name="T6" fmla="*/ 4 w 9"/>
                  <a:gd name="T7" fmla="*/ 47 h 58"/>
                  <a:gd name="T8" fmla="*/ 3 w 9"/>
                  <a:gd name="T9" fmla="*/ 53 h 58"/>
                  <a:gd name="T10" fmla="*/ 0 w 9"/>
                  <a:gd name="T11" fmla="*/ 58 h 58"/>
                  <a:gd name="T12" fmla="*/ 0 w 9"/>
                  <a:gd name="T13" fmla="*/ 58 h 58"/>
                  <a:gd name="T14" fmla="*/ 1 w 9"/>
                  <a:gd name="T15" fmla="*/ 44 h 58"/>
                  <a:gd name="T16" fmla="*/ 4 w 9"/>
                  <a:gd name="T17" fmla="*/ 29 h 58"/>
                  <a:gd name="T18" fmla="*/ 8 w 9"/>
                  <a:gd name="T19" fmla="*/ 15 h 58"/>
                  <a:gd name="T20" fmla="*/ 9 w 9"/>
                  <a:gd name="T21" fmla="*/ 0 h 58"/>
                  <a:gd name="T22" fmla="*/ 9 w 9"/>
                  <a:gd name="T23" fmla="*/ 0 h 58"/>
                  <a:gd name="T24" fmla="*/ 9 w 9"/>
                  <a:gd name="T25" fmla="*/ 3 h 58"/>
                  <a:gd name="T26" fmla="*/ 9 w 9"/>
                  <a:gd name="T27" fmla="*/ 5 h 58"/>
                  <a:gd name="T28" fmla="*/ 9 w 9"/>
                  <a:gd name="T29" fmla="*/ 5 h 58"/>
                  <a:gd name="T30" fmla="*/ 9 w 9"/>
                  <a:gd name="T31" fmla="*/ 5 h 58"/>
                  <a:gd name="T32" fmla="*/ 9 w 9"/>
                  <a:gd name="T33" fmla="*/ 5 h 58"/>
                  <a:gd name="T34" fmla="*/ 9 w 9"/>
                  <a:gd name="T35" fmla="*/ 5 h 58"/>
                  <a:gd name="T36" fmla="*/ 9 w 9"/>
                  <a:gd name="T37" fmla="*/ 5 h 58"/>
                  <a:gd name="T38" fmla="*/ 9 w 9"/>
                  <a:gd name="T39" fmla="*/ 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58">
                    <a:moveTo>
                      <a:pt x="9" y="5"/>
                    </a:moveTo>
                    <a:lnTo>
                      <a:pt x="9" y="5"/>
                    </a:lnTo>
                    <a:lnTo>
                      <a:pt x="8" y="32"/>
                    </a:lnTo>
                    <a:lnTo>
                      <a:pt x="4" y="47"/>
                    </a:lnTo>
                    <a:lnTo>
                      <a:pt x="3" y="53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44"/>
                    </a:lnTo>
                    <a:lnTo>
                      <a:pt x="4" y="29"/>
                    </a:lnTo>
                    <a:lnTo>
                      <a:pt x="8" y="15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13"/>
              <p:cNvSpPr>
                <a:spLocks/>
              </p:cNvSpPr>
              <p:nvPr/>
            </p:nvSpPr>
            <p:spPr bwMode="auto">
              <a:xfrm>
                <a:off x="4770244" y="3709787"/>
                <a:ext cx="2865" cy="10313"/>
              </a:xfrm>
              <a:custGeom>
                <a:avLst/>
                <a:gdLst>
                  <a:gd name="T0" fmla="*/ 10 w 10"/>
                  <a:gd name="T1" fmla="*/ 10 h 35"/>
                  <a:gd name="T2" fmla="*/ 10 w 10"/>
                  <a:gd name="T3" fmla="*/ 10 h 35"/>
                  <a:gd name="T4" fmla="*/ 7 w 10"/>
                  <a:gd name="T5" fmla="*/ 24 h 35"/>
                  <a:gd name="T6" fmla="*/ 5 w 10"/>
                  <a:gd name="T7" fmla="*/ 31 h 35"/>
                  <a:gd name="T8" fmla="*/ 2 w 10"/>
                  <a:gd name="T9" fmla="*/ 35 h 35"/>
                  <a:gd name="T10" fmla="*/ 2 w 10"/>
                  <a:gd name="T11" fmla="*/ 35 h 35"/>
                  <a:gd name="T12" fmla="*/ 0 w 10"/>
                  <a:gd name="T13" fmla="*/ 16 h 35"/>
                  <a:gd name="T14" fmla="*/ 3 w 10"/>
                  <a:gd name="T15" fmla="*/ 6 h 35"/>
                  <a:gd name="T16" fmla="*/ 5 w 10"/>
                  <a:gd name="T17" fmla="*/ 2 h 35"/>
                  <a:gd name="T18" fmla="*/ 8 w 10"/>
                  <a:gd name="T19" fmla="*/ 0 h 35"/>
                  <a:gd name="T20" fmla="*/ 8 w 10"/>
                  <a:gd name="T21" fmla="*/ 0 h 35"/>
                  <a:gd name="T22" fmla="*/ 10 w 10"/>
                  <a:gd name="T23" fmla="*/ 5 h 35"/>
                  <a:gd name="T24" fmla="*/ 10 w 10"/>
                  <a:gd name="T25" fmla="*/ 10 h 35"/>
                  <a:gd name="T26" fmla="*/ 10 w 10"/>
                  <a:gd name="T27" fmla="*/ 10 h 35"/>
                  <a:gd name="T28" fmla="*/ 10 w 10"/>
                  <a:gd name="T29" fmla="*/ 10 h 35"/>
                  <a:gd name="T30" fmla="*/ 10 w 10"/>
                  <a:gd name="T31" fmla="*/ 10 h 35"/>
                  <a:gd name="T32" fmla="*/ 10 w 10"/>
                  <a:gd name="T33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35">
                    <a:moveTo>
                      <a:pt x="10" y="10"/>
                    </a:moveTo>
                    <a:lnTo>
                      <a:pt x="10" y="10"/>
                    </a:lnTo>
                    <a:lnTo>
                      <a:pt x="7" y="24"/>
                    </a:lnTo>
                    <a:lnTo>
                      <a:pt x="5" y="31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0" y="16"/>
                    </a:lnTo>
                    <a:lnTo>
                      <a:pt x="3" y="6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5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0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14"/>
              <p:cNvSpPr>
                <a:spLocks/>
              </p:cNvSpPr>
              <p:nvPr/>
            </p:nvSpPr>
            <p:spPr bwMode="auto">
              <a:xfrm>
                <a:off x="4518142" y="3897718"/>
                <a:ext cx="124905" cy="20054"/>
              </a:xfrm>
              <a:custGeom>
                <a:avLst/>
                <a:gdLst>
                  <a:gd name="T0" fmla="*/ 437 w 437"/>
                  <a:gd name="T1" fmla="*/ 23 h 69"/>
                  <a:gd name="T2" fmla="*/ 392 w 437"/>
                  <a:gd name="T3" fmla="*/ 39 h 69"/>
                  <a:gd name="T4" fmla="*/ 338 w 437"/>
                  <a:gd name="T5" fmla="*/ 53 h 69"/>
                  <a:gd name="T6" fmla="*/ 280 w 437"/>
                  <a:gd name="T7" fmla="*/ 63 h 69"/>
                  <a:gd name="T8" fmla="*/ 222 w 437"/>
                  <a:gd name="T9" fmla="*/ 68 h 69"/>
                  <a:gd name="T10" fmla="*/ 195 w 437"/>
                  <a:gd name="T11" fmla="*/ 69 h 69"/>
                  <a:gd name="T12" fmla="*/ 138 w 437"/>
                  <a:gd name="T13" fmla="*/ 68 h 69"/>
                  <a:gd name="T14" fmla="*/ 82 w 437"/>
                  <a:gd name="T15" fmla="*/ 61 h 69"/>
                  <a:gd name="T16" fmla="*/ 26 w 437"/>
                  <a:gd name="T17" fmla="*/ 52 h 69"/>
                  <a:gd name="T18" fmla="*/ 0 w 437"/>
                  <a:gd name="T19" fmla="*/ 44 h 69"/>
                  <a:gd name="T20" fmla="*/ 23 w 437"/>
                  <a:gd name="T21" fmla="*/ 48 h 69"/>
                  <a:gd name="T22" fmla="*/ 29 w 437"/>
                  <a:gd name="T23" fmla="*/ 48 h 69"/>
                  <a:gd name="T24" fmla="*/ 15 w 437"/>
                  <a:gd name="T25" fmla="*/ 44 h 69"/>
                  <a:gd name="T26" fmla="*/ 2 w 437"/>
                  <a:gd name="T27" fmla="*/ 37 h 69"/>
                  <a:gd name="T28" fmla="*/ 23 w 437"/>
                  <a:gd name="T29" fmla="*/ 40 h 69"/>
                  <a:gd name="T30" fmla="*/ 66 w 437"/>
                  <a:gd name="T31" fmla="*/ 42 h 69"/>
                  <a:gd name="T32" fmla="*/ 87 w 437"/>
                  <a:gd name="T33" fmla="*/ 44 h 69"/>
                  <a:gd name="T34" fmla="*/ 72 w 437"/>
                  <a:gd name="T35" fmla="*/ 37 h 69"/>
                  <a:gd name="T36" fmla="*/ 60 w 437"/>
                  <a:gd name="T37" fmla="*/ 31 h 69"/>
                  <a:gd name="T38" fmla="*/ 82 w 437"/>
                  <a:gd name="T39" fmla="*/ 29 h 69"/>
                  <a:gd name="T40" fmla="*/ 84 w 437"/>
                  <a:gd name="T41" fmla="*/ 27 h 69"/>
                  <a:gd name="T42" fmla="*/ 79 w 437"/>
                  <a:gd name="T43" fmla="*/ 23 h 69"/>
                  <a:gd name="T44" fmla="*/ 71 w 437"/>
                  <a:gd name="T45" fmla="*/ 19 h 69"/>
                  <a:gd name="T46" fmla="*/ 71 w 437"/>
                  <a:gd name="T47" fmla="*/ 18 h 69"/>
                  <a:gd name="T48" fmla="*/ 77 w 437"/>
                  <a:gd name="T49" fmla="*/ 18 h 69"/>
                  <a:gd name="T50" fmla="*/ 79 w 437"/>
                  <a:gd name="T51" fmla="*/ 16 h 69"/>
                  <a:gd name="T52" fmla="*/ 80 w 437"/>
                  <a:gd name="T53" fmla="*/ 10 h 69"/>
                  <a:gd name="T54" fmla="*/ 80 w 437"/>
                  <a:gd name="T55" fmla="*/ 7 h 69"/>
                  <a:gd name="T56" fmla="*/ 87 w 437"/>
                  <a:gd name="T57" fmla="*/ 5 h 69"/>
                  <a:gd name="T58" fmla="*/ 114 w 437"/>
                  <a:gd name="T59" fmla="*/ 0 h 69"/>
                  <a:gd name="T60" fmla="*/ 122 w 437"/>
                  <a:gd name="T61" fmla="*/ 0 h 69"/>
                  <a:gd name="T62" fmla="*/ 116 w 437"/>
                  <a:gd name="T63" fmla="*/ 2 h 69"/>
                  <a:gd name="T64" fmla="*/ 114 w 437"/>
                  <a:gd name="T65" fmla="*/ 7 h 69"/>
                  <a:gd name="T66" fmla="*/ 106 w 437"/>
                  <a:gd name="T67" fmla="*/ 7 h 69"/>
                  <a:gd name="T68" fmla="*/ 98 w 437"/>
                  <a:gd name="T69" fmla="*/ 11 h 69"/>
                  <a:gd name="T70" fmla="*/ 105 w 437"/>
                  <a:gd name="T71" fmla="*/ 18 h 69"/>
                  <a:gd name="T72" fmla="*/ 111 w 437"/>
                  <a:gd name="T73" fmla="*/ 27 h 69"/>
                  <a:gd name="T74" fmla="*/ 122 w 437"/>
                  <a:gd name="T75" fmla="*/ 35 h 69"/>
                  <a:gd name="T76" fmla="*/ 130 w 437"/>
                  <a:gd name="T77" fmla="*/ 44 h 69"/>
                  <a:gd name="T78" fmla="*/ 132 w 437"/>
                  <a:gd name="T79" fmla="*/ 45 h 69"/>
                  <a:gd name="T80" fmla="*/ 135 w 437"/>
                  <a:gd name="T81" fmla="*/ 50 h 69"/>
                  <a:gd name="T82" fmla="*/ 154 w 437"/>
                  <a:gd name="T83" fmla="*/ 55 h 69"/>
                  <a:gd name="T84" fmla="*/ 196 w 437"/>
                  <a:gd name="T85" fmla="*/ 56 h 69"/>
                  <a:gd name="T86" fmla="*/ 212 w 437"/>
                  <a:gd name="T87" fmla="*/ 56 h 69"/>
                  <a:gd name="T88" fmla="*/ 249 w 437"/>
                  <a:gd name="T89" fmla="*/ 48 h 69"/>
                  <a:gd name="T90" fmla="*/ 286 w 437"/>
                  <a:gd name="T91" fmla="*/ 40 h 69"/>
                  <a:gd name="T92" fmla="*/ 309 w 437"/>
                  <a:gd name="T93" fmla="*/ 35 h 69"/>
                  <a:gd name="T94" fmla="*/ 331 w 437"/>
                  <a:gd name="T95" fmla="*/ 31 h 69"/>
                  <a:gd name="T96" fmla="*/ 360 w 437"/>
                  <a:gd name="T97" fmla="*/ 24 h 69"/>
                  <a:gd name="T98" fmla="*/ 368 w 437"/>
                  <a:gd name="T99" fmla="*/ 24 h 69"/>
                  <a:gd name="T100" fmla="*/ 371 w 437"/>
                  <a:gd name="T101" fmla="*/ 27 h 69"/>
                  <a:gd name="T102" fmla="*/ 388 w 437"/>
                  <a:gd name="T103" fmla="*/ 29 h 69"/>
                  <a:gd name="T104" fmla="*/ 423 w 437"/>
                  <a:gd name="T105" fmla="*/ 24 h 69"/>
                  <a:gd name="T106" fmla="*/ 437 w 437"/>
                  <a:gd name="T107" fmla="*/ 23 h 69"/>
                  <a:gd name="T108" fmla="*/ 437 w 437"/>
                  <a:gd name="T109" fmla="*/ 23 h 69"/>
                  <a:gd name="T110" fmla="*/ 437 w 437"/>
                  <a:gd name="T111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37" h="69">
                    <a:moveTo>
                      <a:pt x="437" y="23"/>
                    </a:moveTo>
                    <a:lnTo>
                      <a:pt x="437" y="23"/>
                    </a:lnTo>
                    <a:lnTo>
                      <a:pt x="425" y="29"/>
                    </a:lnTo>
                    <a:lnTo>
                      <a:pt x="392" y="39"/>
                    </a:lnTo>
                    <a:lnTo>
                      <a:pt x="338" y="53"/>
                    </a:lnTo>
                    <a:lnTo>
                      <a:pt x="338" y="53"/>
                    </a:lnTo>
                    <a:lnTo>
                      <a:pt x="309" y="58"/>
                    </a:lnTo>
                    <a:lnTo>
                      <a:pt x="280" y="63"/>
                    </a:lnTo>
                    <a:lnTo>
                      <a:pt x="251" y="66"/>
                    </a:lnTo>
                    <a:lnTo>
                      <a:pt x="222" y="68"/>
                    </a:lnTo>
                    <a:lnTo>
                      <a:pt x="222" y="68"/>
                    </a:lnTo>
                    <a:lnTo>
                      <a:pt x="195" y="69"/>
                    </a:lnTo>
                    <a:lnTo>
                      <a:pt x="166" y="69"/>
                    </a:lnTo>
                    <a:lnTo>
                      <a:pt x="138" y="68"/>
                    </a:lnTo>
                    <a:lnTo>
                      <a:pt x="109" y="64"/>
                    </a:lnTo>
                    <a:lnTo>
                      <a:pt x="82" y="61"/>
                    </a:lnTo>
                    <a:lnTo>
                      <a:pt x="55" y="56"/>
                    </a:lnTo>
                    <a:lnTo>
                      <a:pt x="26" y="52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5" y="47"/>
                    </a:lnTo>
                    <a:lnTo>
                      <a:pt x="23" y="48"/>
                    </a:lnTo>
                    <a:lnTo>
                      <a:pt x="29" y="48"/>
                    </a:lnTo>
                    <a:lnTo>
                      <a:pt x="29" y="48"/>
                    </a:lnTo>
                    <a:lnTo>
                      <a:pt x="23" y="45"/>
                    </a:lnTo>
                    <a:lnTo>
                      <a:pt x="15" y="44"/>
                    </a:lnTo>
                    <a:lnTo>
                      <a:pt x="8" y="4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23" y="40"/>
                    </a:lnTo>
                    <a:lnTo>
                      <a:pt x="45" y="40"/>
                    </a:lnTo>
                    <a:lnTo>
                      <a:pt x="66" y="42"/>
                    </a:lnTo>
                    <a:lnTo>
                      <a:pt x="87" y="44"/>
                    </a:lnTo>
                    <a:lnTo>
                      <a:pt x="87" y="44"/>
                    </a:lnTo>
                    <a:lnTo>
                      <a:pt x="80" y="40"/>
                    </a:lnTo>
                    <a:lnTo>
                      <a:pt x="72" y="37"/>
                    </a:lnTo>
                    <a:lnTo>
                      <a:pt x="63" y="34"/>
                    </a:lnTo>
                    <a:lnTo>
                      <a:pt x="60" y="31"/>
                    </a:lnTo>
                    <a:lnTo>
                      <a:pt x="60" y="31"/>
                    </a:lnTo>
                    <a:lnTo>
                      <a:pt x="82" y="29"/>
                    </a:lnTo>
                    <a:lnTo>
                      <a:pt x="82" y="29"/>
                    </a:lnTo>
                    <a:lnTo>
                      <a:pt x="84" y="27"/>
                    </a:lnTo>
                    <a:lnTo>
                      <a:pt x="84" y="26"/>
                    </a:lnTo>
                    <a:lnTo>
                      <a:pt x="79" y="23"/>
                    </a:lnTo>
                    <a:lnTo>
                      <a:pt x="72" y="21"/>
                    </a:lnTo>
                    <a:lnTo>
                      <a:pt x="71" y="19"/>
                    </a:lnTo>
                    <a:lnTo>
                      <a:pt x="71" y="18"/>
                    </a:lnTo>
                    <a:lnTo>
                      <a:pt x="71" y="18"/>
                    </a:lnTo>
                    <a:lnTo>
                      <a:pt x="74" y="18"/>
                    </a:lnTo>
                    <a:lnTo>
                      <a:pt x="77" y="18"/>
                    </a:lnTo>
                    <a:lnTo>
                      <a:pt x="79" y="16"/>
                    </a:lnTo>
                    <a:lnTo>
                      <a:pt x="79" y="16"/>
                    </a:lnTo>
                    <a:lnTo>
                      <a:pt x="80" y="13"/>
                    </a:lnTo>
                    <a:lnTo>
                      <a:pt x="80" y="10"/>
                    </a:lnTo>
                    <a:lnTo>
                      <a:pt x="80" y="8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87" y="5"/>
                    </a:lnTo>
                    <a:lnTo>
                      <a:pt x="100" y="2"/>
                    </a:lnTo>
                    <a:lnTo>
                      <a:pt x="114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19" y="2"/>
                    </a:lnTo>
                    <a:lnTo>
                      <a:pt x="116" y="2"/>
                    </a:lnTo>
                    <a:lnTo>
                      <a:pt x="114" y="3"/>
                    </a:lnTo>
                    <a:lnTo>
                      <a:pt x="114" y="7"/>
                    </a:lnTo>
                    <a:lnTo>
                      <a:pt x="114" y="7"/>
                    </a:lnTo>
                    <a:lnTo>
                      <a:pt x="106" y="7"/>
                    </a:lnTo>
                    <a:lnTo>
                      <a:pt x="101" y="8"/>
                    </a:lnTo>
                    <a:lnTo>
                      <a:pt x="98" y="11"/>
                    </a:lnTo>
                    <a:lnTo>
                      <a:pt x="98" y="11"/>
                    </a:lnTo>
                    <a:lnTo>
                      <a:pt x="105" y="18"/>
                    </a:lnTo>
                    <a:lnTo>
                      <a:pt x="111" y="27"/>
                    </a:lnTo>
                    <a:lnTo>
                      <a:pt x="111" y="27"/>
                    </a:lnTo>
                    <a:lnTo>
                      <a:pt x="116" y="32"/>
                    </a:lnTo>
                    <a:lnTo>
                      <a:pt x="122" y="35"/>
                    </a:lnTo>
                    <a:lnTo>
                      <a:pt x="129" y="40"/>
                    </a:lnTo>
                    <a:lnTo>
                      <a:pt x="130" y="44"/>
                    </a:lnTo>
                    <a:lnTo>
                      <a:pt x="132" y="45"/>
                    </a:lnTo>
                    <a:lnTo>
                      <a:pt x="132" y="45"/>
                    </a:lnTo>
                    <a:lnTo>
                      <a:pt x="132" y="48"/>
                    </a:lnTo>
                    <a:lnTo>
                      <a:pt x="135" y="50"/>
                    </a:lnTo>
                    <a:lnTo>
                      <a:pt x="143" y="53"/>
                    </a:lnTo>
                    <a:lnTo>
                      <a:pt x="154" y="55"/>
                    </a:lnTo>
                    <a:lnTo>
                      <a:pt x="169" y="56"/>
                    </a:lnTo>
                    <a:lnTo>
                      <a:pt x="196" y="56"/>
                    </a:lnTo>
                    <a:lnTo>
                      <a:pt x="212" y="56"/>
                    </a:lnTo>
                    <a:lnTo>
                      <a:pt x="212" y="56"/>
                    </a:lnTo>
                    <a:lnTo>
                      <a:pt x="232" y="53"/>
                    </a:lnTo>
                    <a:lnTo>
                      <a:pt x="249" y="48"/>
                    </a:lnTo>
                    <a:lnTo>
                      <a:pt x="269" y="44"/>
                    </a:lnTo>
                    <a:lnTo>
                      <a:pt x="286" y="40"/>
                    </a:lnTo>
                    <a:lnTo>
                      <a:pt x="286" y="40"/>
                    </a:lnTo>
                    <a:lnTo>
                      <a:pt x="309" y="35"/>
                    </a:lnTo>
                    <a:lnTo>
                      <a:pt x="331" y="31"/>
                    </a:lnTo>
                    <a:lnTo>
                      <a:pt x="331" y="31"/>
                    </a:lnTo>
                    <a:lnTo>
                      <a:pt x="351" y="27"/>
                    </a:lnTo>
                    <a:lnTo>
                      <a:pt x="360" y="24"/>
                    </a:lnTo>
                    <a:lnTo>
                      <a:pt x="368" y="24"/>
                    </a:lnTo>
                    <a:lnTo>
                      <a:pt x="368" y="24"/>
                    </a:lnTo>
                    <a:lnTo>
                      <a:pt x="368" y="26"/>
                    </a:lnTo>
                    <a:lnTo>
                      <a:pt x="371" y="27"/>
                    </a:lnTo>
                    <a:lnTo>
                      <a:pt x="378" y="29"/>
                    </a:lnTo>
                    <a:lnTo>
                      <a:pt x="388" y="29"/>
                    </a:lnTo>
                    <a:lnTo>
                      <a:pt x="399" y="27"/>
                    </a:lnTo>
                    <a:lnTo>
                      <a:pt x="423" y="24"/>
                    </a:lnTo>
                    <a:lnTo>
                      <a:pt x="431" y="23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3"/>
                    </a:lnTo>
                    <a:lnTo>
                      <a:pt x="437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15"/>
              <p:cNvSpPr>
                <a:spLocks/>
              </p:cNvSpPr>
              <p:nvPr/>
            </p:nvSpPr>
            <p:spPr bwMode="auto">
              <a:xfrm>
                <a:off x="4762223" y="3783699"/>
                <a:ext cx="2292" cy="6876"/>
              </a:xfrm>
              <a:custGeom>
                <a:avLst/>
                <a:gdLst>
                  <a:gd name="T0" fmla="*/ 0 w 8"/>
                  <a:gd name="T1" fmla="*/ 22 h 22"/>
                  <a:gd name="T2" fmla="*/ 0 w 8"/>
                  <a:gd name="T3" fmla="*/ 22 h 22"/>
                  <a:gd name="T4" fmla="*/ 3 w 8"/>
                  <a:gd name="T5" fmla="*/ 11 h 22"/>
                  <a:gd name="T6" fmla="*/ 8 w 8"/>
                  <a:gd name="T7" fmla="*/ 0 h 22"/>
                  <a:gd name="T8" fmla="*/ 8 w 8"/>
                  <a:gd name="T9" fmla="*/ 0 h 22"/>
                  <a:gd name="T10" fmla="*/ 5 w 8"/>
                  <a:gd name="T11" fmla="*/ 11 h 22"/>
                  <a:gd name="T12" fmla="*/ 0 w 8"/>
                  <a:gd name="T13" fmla="*/ 22 h 22"/>
                  <a:gd name="T14" fmla="*/ 0 w 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22">
                    <a:moveTo>
                      <a:pt x="0" y="22"/>
                    </a:moveTo>
                    <a:lnTo>
                      <a:pt x="0" y="22"/>
                    </a:lnTo>
                    <a:lnTo>
                      <a:pt x="3" y="11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11"/>
                    </a:lnTo>
                    <a:lnTo>
                      <a:pt x="0" y="22"/>
                    </a:lnTo>
                    <a:lnTo>
                      <a:pt x="0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616"/>
              <p:cNvSpPr>
                <a:spLocks/>
              </p:cNvSpPr>
              <p:nvPr/>
            </p:nvSpPr>
            <p:spPr bwMode="auto">
              <a:xfrm>
                <a:off x="4765661" y="3781407"/>
                <a:ext cx="573" cy="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  <a:gd name="T10" fmla="*/ 0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617"/>
              <p:cNvSpPr>
                <a:spLocks/>
              </p:cNvSpPr>
              <p:nvPr/>
            </p:nvSpPr>
            <p:spPr bwMode="auto">
              <a:xfrm>
                <a:off x="4536476" y="3506386"/>
                <a:ext cx="57869" cy="28075"/>
              </a:xfrm>
              <a:custGeom>
                <a:avLst/>
                <a:gdLst>
                  <a:gd name="T0" fmla="*/ 13 w 203"/>
                  <a:gd name="T1" fmla="*/ 18 h 100"/>
                  <a:gd name="T2" fmla="*/ 0 w 203"/>
                  <a:gd name="T3" fmla="*/ 18 h 100"/>
                  <a:gd name="T4" fmla="*/ 12 w 203"/>
                  <a:gd name="T5" fmla="*/ 13 h 100"/>
                  <a:gd name="T6" fmla="*/ 10 w 203"/>
                  <a:gd name="T7" fmla="*/ 11 h 100"/>
                  <a:gd name="T8" fmla="*/ 16 w 203"/>
                  <a:gd name="T9" fmla="*/ 8 h 100"/>
                  <a:gd name="T10" fmla="*/ 44 w 203"/>
                  <a:gd name="T11" fmla="*/ 2 h 100"/>
                  <a:gd name="T12" fmla="*/ 81 w 203"/>
                  <a:gd name="T13" fmla="*/ 2 h 100"/>
                  <a:gd name="T14" fmla="*/ 97 w 203"/>
                  <a:gd name="T15" fmla="*/ 2 h 100"/>
                  <a:gd name="T16" fmla="*/ 129 w 203"/>
                  <a:gd name="T17" fmla="*/ 0 h 100"/>
                  <a:gd name="T18" fmla="*/ 145 w 203"/>
                  <a:gd name="T19" fmla="*/ 2 h 100"/>
                  <a:gd name="T20" fmla="*/ 169 w 203"/>
                  <a:gd name="T21" fmla="*/ 3 h 100"/>
                  <a:gd name="T22" fmla="*/ 172 w 203"/>
                  <a:gd name="T23" fmla="*/ 5 h 100"/>
                  <a:gd name="T24" fmla="*/ 172 w 203"/>
                  <a:gd name="T25" fmla="*/ 11 h 100"/>
                  <a:gd name="T26" fmla="*/ 176 w 203"/>
                  <a:gd name="T27" fmla="*/ 13 h 100"/>
                  <a:gd name="T28" fmla="*/ 180 w 203"/>
                  <a:gd name="T29" fmla="*/ 15 h 100"/>
                  <a:gd name="T30" fmla="*/ 192 w 203"/>
                  <a:gd name="T31" fmla="*/ 23 h 100"/>
                  <a:gd name="T32" fmla="*/ 197 w 203"/>
                  <a:gd name="T33" fmla="*/ 23 h 100"/>
                  <a:gd name="T34" fmla="*/ 195 w 203"/>
                  <a:gd name="T35" fmla="*/ 26 h 100"/>
                  <a:gd name="T36" fmla="*/ 193 w 203"/>
                  <a:gd name="T37" fmla="*/ 29 h 100"/>
                  <a:gd name="T38" fmla="*/ 195 w 203"/>
                  <a:gd name="T39" fmla="*/ 32 h 100"/>
                  <a:gd name="T40" fmla="*/ 203 w 203"/>
                  <a:gd name="T41" fmla="*/ 39 h 100"/>
                  <a:gd name="T42" fmla="*/ 192 w 203"/>
                  <a:gd name="T43" fmla="*/ 40 h 100"/>
                  <a:gd name="T44" fmla="*/ 180 w 203"/>
                  <a:gd name="T45" fmla="*/ 39 h 100"/>
                  <a:gd name="T46" fmla="*/ 179 w 203"/>
                  <a:gd name="T47" fmla="*/ 40 h 100"/>
                  <a:gd name="T48" fmla="*/ 182 w 203"/>
                  <a:gd name="T49" fmla="*/ 42 h 100"/>
                  <a:gd name="T50" fmla="*/ 192 w 203"/>
                  <a:gd name="T51" fmla="*/ 44 h 100"/>
                  <a:gd name="T52" fmla="*/ 203 w 203"/>
                  <a:gd name="T53" fmla="*/ 42 h 100"/>
                  <a:gd name="T54" fmla="*/ 192 w 203"/>
                  <a:gd name="T55" fmla="*/ 48 h 100"/>
                  <a:gd name="T56" fmla="*/ 169 w 203"/>
                  <a:gd name="T57" fmla="*/ 56 h 100"/>
                  <a:gd name="T58" fmla="*/ 158 w 203"/>
                  <a:gd name="T59" fmla="*/ 61 h 100"/>
                  <a:gd name="T60" fmla="*/ 143 w 203"/>
                  <a:gd name="T61" fmla="*/ 66 h 100"/>
                  <a:gd name="T62" fmla="*/ 129 w 203"/>
                  <a:gd name="T63" fmla="*/ 69 h 100"/>
                  <a:gd name="T64" fmla="*/ 124 w 203"/>
                  <a:gd name="T65" fmla="*/ 84 h 100"/>
                  <a:gd name="T66" fmla="*/ 116 w 203"/>
                  <a:gd name="T67" fmla="*/ 98 h 100"/>
                  <a:gd name="T68" fmla="*/ 108 w 203"/>
                  <a:gd name="T69" fmla="*/ 100 h 100"/>
                  <a:gd name="T70" fmla="*/ 84 w 203"/>
                  <a:gd name="T71" fmla="*/ 90 h 100"/>
                  <a:gd name="T72" fmla="*/ 78 w 203"/>
                  <a:gd name="T73" fmla="*/ 87 h 100"/>
                  <a:gd name="T74" fmla="*/ 66 w 203"/>
                  <a:gd name="T75" fmla="*/ 68 h 100"/>
                  <a:gd name="T76" fmla="*/ 66 w 203"/>
                  <a:gd name="T77" fmla="*/ 58 h 100"/>
                  <a:gd name="T78" fmla="*/ 73 w 203"/>
                  <a:gd name="T79" fmla="*/ 52 h 100"/>
                  <a:gd name="T80" fmla="*/ 81 w 203"/>
                  <a:gd name="T81" fmla="*/ 47 h 100"/>
                  <a:gd name="T82" fmla="*/ 79 w 203"/>
                  <a:gd name="T83" fmla="*/ 47 h 100"/>
                  <a:gd name="T84" fmla="*/ 70 w 203"/>
                  <a:gd name="T85" fmla="*/ 47 h 100"/>
                  <a:gd name="T86" fmla="*/ 66 w 203"/>
                  <a:gd name="T87" fmla="*/ 45 h 100"/>
                  <a:gd name="T88" fmla="*/ 74 w 203"/>
                  <a:gd name="T89" fmla="*/ 40 h 100"/>
                  <a:gd name="T90" fmla="*/ 84 w 203"/>
                  <a:gd name="T91" fmla="*/ 42 h 100"/>
                  <a:gd name="T92" fmla="*/ 78 w 203"/>
                  <a:gd name="T93" fmla="*/ 37 h 100"/>
                  <a:gd name="T94" fmla="*/ 70 w 203"/>
                  <a:gd name="T95" fmla="*/ 39 h 100"/>
                  <a:gd name="T96" fmla="*/ 71 w 203"/>
                  <a:gd name="T97" fmla="*/ 34 h 100"/>
                  <a:gd name="T98" fmla="*/ 73 w 203"/>
                  <a:gd name="T99" fmla="*/ 26 h 100"/>
                  <a:gd name="T100" fmla="*/ 70 w 203"/>
                  <a:gd name="T101" fmla="*/ 21 h 100"/>
                  <a:gd name="T102" fmla="*/ 63 w 203"/>
                  <a:gd name="T103" fmla="*/ 19 h 100"/>
                  <a:gd name="T104" fmla="*/ 47 w 203"/>
                  <a:gd name="T105" fmla="*/ 19 h 100"/>
                  <a:gd name="T106" fmla="*/ 44 w 203"/>
                  <a:gd name="T107" fmla="*/ 18 h 100"/>
                  <a:gd name="T108" fmla="*/ 44 w 203"/>
                  <a:gd name="T109" fmla="*/ 15 h 100"/>
                  <a:gd name="T110" fmla="*/ 57 w 203"/>
                  <a:gd name="T111" fmla="*/ 11 h 100"/>
                  <a:gd name="T112" fmla="*/ 71 w 203"/>
                  <a:gd name="T113" fmla="*/ 8 h 100"/>
                  <a:gd name="T114" fmla="*/ 74 w 203"/>
                  <a:gd name="T115" fmla="*/ 7 h 100"/>
                  <a:gd name="T116" fmla="*/ 58 w 203"/>
                  <a:gd name="T117" fmla="*/ 7 h 100"/>
                  <a:gd name="T118" fmla="*/ 28 w 203"/>
                  <a:gd name="T119" fmla="*/ 16 h 100"/>
                  <a:gd name="T120" fmla="*/ 13 w 203"/>
                  <a:gd name="T121" fmla="*/ 18 h 100"/>
                  <a:gd name="T122" fmla="*/ 13 w 203"/>
                  <a:gd name="T123" fmla="*/ 18 h 100"/>
                  <a:gd name="T124" fmla="*/ 13 w 203"/>
                  <a:gd name="T125" fmla="*/ 1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" h="100">
                    <a:moveTo>
                      <a:pt x="13" y="18"/>
                    </a:moveTo>
                    <a:lnTo>
                      <a:pt x="13" y="18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15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6" y="8"/>
                    </a:lnTo>
                    <a:lnTo>
                      <a:pt x="25" y="5"/>
                    </a:lnTo>
                    <a:lnTo>
                      <a:pt x="44" y="2"/>
                    </a:lnTo>
                    <a:lnTo>
                      <a:pt x="63" y="2"/>
                    </a:lnTo>
                    <a:lnTo>
                      <a:pt x="81" y="2"/>
                    </a:lnTo>
                    <a:lnTo>
                      <a:pt x="81" y="2"/>
                    </a:lnTo>
                    <a:lnTo>
                      <a:pt x="97" y="2"/>
                    </a:lnTo>
                    <a:lnTo>
                      <a:pt x="113" y="2"/>
                    </a:lnTo>
                    <a:lnTo>
                      <a:pt x="129" y="0"/>
                    </a:lnTo>
                    <a:lnTo>
                      <a:pt x="145" y="2"/>
                    </a:lnTo>
                    <a:lnTo>
                      <a:pt x="145" y="2"/>
                    </a:lnTo>
                    <a:lnTo>
                      <a:pt x="169" y="3"/>
                    </a:lnTo>
                    <a:lnTo>
                      <a:pt x="169" y="3"/>
                    </a:lnTo>
                    <a:lnTo>
                      <a:pt x="171" y="3"/>
                    </a:lnTo>
                    <a:lnTo>
                      <a:pt x="172" y="5"/>
                    </a:lnTo>
                    <a:lnTo>
                      <a:pt x="172" y="8"/>
                    </a:lnTo>
                    <a:lnTo>
                      <a:pt x="172" y="11"/>
                    </a:lnTo>
                    <a:lnTo>
                      <a:pt x="174" y="13"/>
                    </a:lnTo>
                    <a:lnTo>
                      <a:pt x="176" y="13"/>
                    </a:lnTo>
                    <a:lnTo>
                      <a:pt x="176" y="13"/>
                    </a:lnTo>
                    <a:lnTo>
                      <a:pt x="180" y="15"/>
                    </a:lnTo>
                    <a:lnTo>
                      <a:pt x="187" y="19"/>
                    </a:lnTo>
                    <a:lnTo>
                      <a:pt x="192" y="23"/>
                    </a:lnTo>
                    <a:lnTo>
                      <a:pt x="193" y="23"/>
                    </a:lnTo>
                    <a:lnTo>
                      <a:pt x="197" y="23"/>
                    </a:lnTo>
                    <a:lnTo>
                      <a:pt x="197" y="23"/>
                    </a:lnTo>
                    <a:lnTo>
                      <a:pt x="195" y="26"/>
                    </a:lnTo>
                    <a:lnTo>
                      <a:pt x="195" y="28"/>
                    </a:lnTo>
                    <a:lnTo>
                      <a:pt x="193" y="29"/>
                    </a:lnTo>
                    <a:lnTo>
                      <a:pt x="195" y="32"/>
                    </a:lnTo>
                    <a:lnTo>
                      <a:pt x="195" y="32"/>
                    </a:lnTo>
                    <a:lnTo>
                      <a:pt x="200" y="36"/>
                    </a:lnTo>
                    <a:lnTo>
                      <a:pt x="203" y="39"/>
                    </a:lnTo>
                    <a:lnTo>
                      <a:pt x="203" y="39"/>
                    </a:lnTo>
                    <a:lnTo>
                      <a:pt x="192" y="40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79" y="40"/>
                    </a:lnTo>
                    <a:lnTo>
                      <a:pt x="179" y="40"/>
                    </a:lnTo>
                    <a:lnTo>
                      <a:pt x="180" y="42"/>
                    </a:lnTo>
                    <a:lnTo>
                      <a:pt x="182" y="42"/>
                    </a:lnTo>
                    <a:lnTo>
                      <a:pt x="182" y="42"/>
                    </a:lnTo>
                    <a:lnTo>
                      <a:pt x="192" y="44"/>
                    </a:lnTo>
                    <a:lnTo>
                      <a:pt x="203" y="42"/>
                    </a:lnTo>
                    <a:lnTo>
                      <a:pt x="203" y="42"/>
                    </a:lnTo>
                    <a:lnTo>
                      <a:pt x="198" y="47"/>
                    </a:lnTo>
                    <a:lnTo>
                      <a:pt x="192" y="48"/>
                    </a:lnTo>
                    <a:lnTo>
                      <a:pt x="180" y="53"/>
                    </a:lnTo>
                    <a:lnTo>
                      <a:pt x="169" y="56"/>
                    </a:lnTo>
                    <a:lnTo>
                      <a:pt x="158" y="61"/>
                    </a:lnTo>
                    <a:lnTo>
                      <a:pt x="158" y="61"/>
                    </a:lnTo>
                    <a:lnTo>
                      <a:pt x="152" y="64"/>
                    </a:lnTo>
                    <a:lnTo>
                      <a:pt x="143" y="66"/>
                    </a:lnTo>
                    <a:lnTo>
                      <a:pt x="129" y="69"/>
                    </a:lnTo>
                    <a:lnTo>
                      <a:pt x="129" y="69"/>
                    </a:lnTo>
                    <a:lnTo>
                      <a:pt x="127" y="76"/>
                    </a:lnTo>
                    <a:lnTo>
                      <a:pt x="124" y="84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3" y="100"/>
                    </a:lnTo>
                    <a:lnTo>
                      <a:pt x="108" y="100"/>
                    </a:lnTo>
                    <a:lnTo>
                      <a:pt x="97" y="97"/>
                    </a:lnTo>
                    <a:lnTo>
                      <a:pt x="84" y="90"/>
                    </a:lnTo>
                    <a:lnTo>
                      <a:pt x="78" y="87"/>
                    </a:lnTo>
                    <a:lnTo>
                      <a:pt x="78" y="87"/>
                    </a:lnTo>
                    <a:lnTo>
                      <a:pt x="73" y="79"/>
                    </a:lnTo>
                    <a:lnTo>
                      <a:pt x="66" y="68"/>
                    </a:lnTo>
                    <a:lnTo>
                      <a:pt x="65" y="63"/>
                    </a:lnTo>
                    <a:lnTo>
                      <a:pt x="66" y="58"/>
                    </a:lnTo>
                    <a:lnTo>
                      <a:pt x="68" y="55"/>
                    </a:lnTo>
                    <a:lnTo>
                      <a:pt x="73" y="52"/>
                    </a:lnTo>
                    <a:lnTo>
                      <a:pt x="73" y="52"/>
                    </a:lnTo>
                    <a:lnTo>
                      <a:pt x="81" y="47"/>
                    </a:lnTo>
                    <a:lnTo>
                      <a:pt x="81" y="47"/>
                    </a:lnTo>
                    <a:lnTo>
                      <a:pt x="79" y="47"/>
                    </a:lnTo>
                    <a:lnTo>
                      <a:pt x="73" y="47"/>
                    </a:lnTo>
                    <a:lnTo>
                      <a:pt x="70" y="47"/>
                    </a:lnTo>
                    <a:lnTo>
                      <a:pt x="66" y="45"/>
                    </a:lnTo>
                    <a:lnTo>
                      <a:pt x="66" y="45"/>
                    </a:lnTo>
                    <a:lnTo>
                      <a:pt x="71" y="42"/>
                    </a:lnTo>
                    <a:lnTo>
                      <a:pt x="74" y="40"/>
                    </a:lnTo>
                    <a:lnTo>
                      <a:pt x="84" y="42"/>
                    </a:lnTo>
                    <a:lnTo>
                      <a:pt x="84" y="42"/>
                    </a:lnTo>
                    <a:lnTo>
                      <a:pt x="81" y="39"/>
                    </a:lnTo>
                    <a:lnTo>
                      <a:pt x="78" y="37"/>
                    </a:lnTo>
                    <a:lnTo>
                      <a:pt x="74" y="37"/>
                    </a:lnTo>
                    <a:lnTo>
                      <a:pt x="70" y="39"/>
                    </a:lnTo>
                    <a:lnTo>
                      <a:pt x="70" y="39"/>
                    </a:lnTo>
                    <a:lnTo>
                      <a:pt x="71" y="34"/>
                    </a:lnTo>
                    <a:lnTo>
                      <a:pt x="73" y="29"/>
                    </a:lnTo>
                    <a:lnTo>
                      <a:pt x="73" y="26"/>
                    </a:lnTo>
                    <a:lnTo>
                      <a:pt x="71" y="23"/>
                    </a:lnTo>
                    <a:lnTo>
                      <a:pt x="70" y="21"/>
                    </a:lnTo>
                    <a:lnTo>
                      <a:pt x="70" y="21"/>
                    </a:lnTo>
                    <a:lnTo>
                      <a:pt x="63" y="19"/>
                    </a:lnTo>
                    <a:lnTo>
                      <a:pt x="55" y="19"/>
                    </a:lnTo>
                    <a:lnTo>
                      <a:pt x="47" y="19"/>
                    </a:lnTo>
                    <a:lnTo>
                      <a:pt x="45" y="19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4" y="15"/>
                    </a:lnTo>
                    <a:lnTo>
                      <a:pt x="47" y="13"/>
                    </a:lnTo>
                    <a:lnTo>
                      <a:pt x="57" y="11"/>
                    </a:lnTo>
                    <a:lnTo>
                      <a:pt x="68" y="10"/>
                    </a:lnTo>
                    <a:lnTo>
                      <a:pt x="71" y="8"/>
                    </a:lnTo>
                    <a:lnTo>
                      <a:pt x="74" y="7"/>
                    </a:lnTo>
                    <a:lnTo>
                      <a:pt x="74" y="7"/>
                    </a:lnTo>
                    <a:lnTo>
                      <a:pt x="66" y="5"/>
                    </a:lnTo>
                    <a:lnTo>
                      <a:pt x="58" y="7"/>
                    </a:lnTo>
                    <a:lnTo>
                      <a:pt x="44" y="11"/>
                    </a:lnTo>
                    <a:lnTo>
                      <a:pt x="28" y="16"/>
                    </a:lnTo>
                    <a:lnTo>
                      <a:pt x="20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3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618"/>
              <p:cNvSpPr>
                <a:spLocks/>
              </p:cNvSpPr>
              <p:nvPr/>
            </p:nvSpPr>
            <p:spPr bwMode="auto">
              <a:xfrm>
                <a:off x="4636172" y="3536753"/>
                <a:ext cx="24064" cy="17762"/>
              </a:xfrm>
              <a:custGeom>
                <a:avLst/>
                <a:gdLst>
                  <a:gd name="T0" fmla="*/ 44 w 84"/>
                  <a:gd name="T1" fmla="*/ 50 h 63"/>
                  <a:gd name="T2" fmla="*/ 44 w 84"/>
                  <a:gd name="T3" fmla="*/ 50 h 63"/>
                  <a:gd name="T4" fmla="*/ 44 w 84"/>
                  <a:gd name="T5" fmla="*/ 49 h 63"/>
                  <a:gd name="T6" fmla="*/ 44 w 84"/>
                  <a:gd name="T7" fmla="*/ 49 h 63"/>
                  <a:gd name="T8" fmla="*/ 42 w 84"/>
                  <a:gd name="T9" fmla="*/ 44 h 63"/>
                  <a:gd name="T10" fmla="*/ 37 w 84"/>
                  <a:gd name="T11" fmla="*/ 37 h 63"/>
                  <a:gd name="T12" fmla="*/ 37 w 84"/>
                  <a:gd name="T13" fmla="*/ 37 h 63"/>
                  <a:gd name="T14" fmla="*/ 40 w 84"/>
                  <a:gd name="T15" fmla="*/ 37 h 63"/>
                  <a:gd name="T16" fmla="*/ 44 w 84"/>
                  <a:gd name="T17" fmla="*/ 36 h 63"/>
                  <a:gd name="T18" fmla="*/ 44 w 84"/>
                  <a:gd name="T19" fmla="*/ 36 h 63"/>
                  <a:gd name="T20" fmla="*/ 39 w 84"/>
                  <a:gd name="T21" fmla="*/ 31 h 63"/>
                  <a:gd name="T22" fmla="*/ 31 w 84"/>
                  <a:gd name="T23" fmla="*/ 26 h 63"/>
                  <a:gd name="T24" fmla="*/ 24 w 84"/>
                  <a:gd name="T25" fmla="*/ 21 h 63"/>
                  <a:gd name="T26" fmla="*/ 20 w 84"/>
                  <a:gd name="T27" fmla="*/ 20 h 63"/>
                  <a:gd name="T28" fmla="*/ 20 w 84"/>
                  <a:gd name="T29" fmla="*/ 20 h 63"/>
                  <a:gd name="T30" fmla="*/ 16 w 84"/>
                  <a:gd name="T31" fmla="*/ 21 h 63"/>
                  <a:gd name="T32" fmla="*/ 13 w 84"/>
                  <a:gd name="T33" fmla="*/ 20 h 63"/>
                  <a:gd name="T34" fmla="*/ 8 w 84"/>
                  <a:gd name="T35" fmla="*/ 13 h 63"/>
                  <a:gd name="T36" fmla="*/ 4 w 84"/>
                  <a:gd name="T37" fmla="*/ 5 h 63"/>
                  <a:gd name="T38" fmla="*/ 0 w 84"/>
                  <a:gd name="T39" fmla="*/ 0 h 63"/>
                  <a:gd name="T40" fmla="*/ 0 w 84"/>
                  <a:gd name="T41" fmla="*/ 0 h 63"/>
                  <a:gd name="T42" fmla="*/ 5 w 84"/>
                  <a:gd name="T43" fmla="*/ 0 h 63"/>
                  <a:gd name="T44" fmla="*/ 10 w 84"/>
                  <a:gd name="T45" fmla="*/ 2 h 63"/>
                  <a:gd name="T46" fmla="*/ 18 w 84"/>
                  <a:gd name="T47" fmla="*/ 7 h 63"/>
                  <a:gd name="T48" fmla="*/ 26 w 84"/>
                  <a:gd name="T49" fmla="*/ 13 h 63"/>
                  <a:gd name="T50" fmla="*/ 36 w 84"/>
                  <a:gd name="T51" fmla="*/ 18 h 63"/>
                  <a:gd name="T52" fmla="*/ 36 w 84"/>
                  <a:gd name="T53" fmla="*/ 18 h 63"/>
                  <a:gd name="T54" fmla="*/ 47 w 84"/>
                  <a:gd name="T55" fmla="*/ 24 h 63"/>
                  <a:gd name="T56" fmla="*/ 63 w 84"/>
                  <a:gd name="T57" fmla="*/ 34 h 63"/>
                  <a:gd name="T58" fmla="*/ 77 w 84"/>
                  <a:gd name="T59" fmla="*/ 44 h 63"/>
                  <a:gd name="T60" fmla="*/ 82 w 84"/>
                  <a:gd name="T61" fmla="*/ 49 h 63"/>
                  <a:gd name="T62" fmla="*/ 84 w 84"/>
                  <a:gd name="T63" fmla="*/ 53 h 63"/>
                  <a:gd name="T64" fmla="*/ 84 w 84"/>
                  <a:gd name="T65" fmla="*/ 53 h 63"/>
                  <a:gd name="T66" fmla="*/ 84 w 84"/>
                  <a:gd name="T67" fmla="*/ 55 h 63"/>
                  <a:gd name="T68" fmla="*/ 81 w 84"/>
                  <a:gd name="T69" fmla="*/ 57 h 63"/>
                  <a:gd name="T70" fmla="*/ 69 w 84"/>
                  <a:gd name="T71" fmla="*/ 58 h 63"/>
                  <a:gd name="T72" fmla="*/ 58 w 84"/>
                  <a:gd name="T73" fmla="*/ 60 h 63"/>
                  <a:gd name="T74" fmla="*/ 53 w 84"/>
                  <a:gd name="T75" fmla="*/ 61 h 63"/>
                  <a:gd name="T76" fmla="*/ 52 w 84"/>
                  <a:gd name="T77" fmla="*/ 63 h 63"/>
                  <a:gd name="T78" fmla="*/ 52 w 84"/>
                  <a:gd name="T79" fmla="*/ 63 h 63"/>
                  <a:gd name="T80" fmla="*/ 50 w 84"/>
                  <a:gd name="T81" fmla="*/ 60 h 63"/>
                  <a:gd name="T82" fmla="*/ 52 w 84"/>
                  <a:gd name="T83" fmla="*/ 58 h 63"/>
                  <a:gd name="T84" fmla="*/ 53 w 84"/>
                  <a:gd name="T85" fmla="*/ 55 h 63"/>
                  <a:gd name="T86" fmla="*/ 57 w 84"/>
                  <a:gd name="T87" fmla="*/ 53 h 63"/>
                  <a:gd name="T88" fmla="*/ 58 w 84"/>
                  <a:gd name="T89" fmla="*/ 52 h 63"/>
                  <a:gd name="T90" fmla="*/ 58 w 84"/>
                  <a:gd name="T91" fmla="*/ 52 h 63"/>
                  <a:gd name="T92" fmla="*/ 57 w 84"/>
                  <a:gd name="T93" fmla="*/ 50 h 63"/>
                  <a:gd name="T94" fmla="*/ 52 w 84"/>
                  <a:gd name="T95" fmla="*/ 50 h 63"/>
                  <a:gd name="T96" fmla="*/ 44 w 84"/>
                  <a:gd name="T97" fmla="*/ 50 h 63"/>
                  <a:gd name="T98" fmla="*/ 44 w 84"/>
                  <a:gd name="T99" fmla="*/ 50 h 63"/>
                  <a:gd name="T100" fmla="*/ 45 w 84"/>
                  <a:gd name="T101" fmla="*/ 50 h 63"/>
                  <a:gd name="T102" fmla="*/ 44 w 84"/>
                  <a:gd name="T103" fmla="*/ 50 h 63"/>
                  <a:gd name="T104" fmla="*/ 44 w 84"/>
                  <a:gd name="T105" fmla="*/ 5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4" h="63">
                    <a:moveTo>
                      <a:pt x="44" y="50"/>
                    </a:moveTo>
                    <a:lnTo>
                      <a:pt x="44" y="50"/>
                    </a:lnTo>
                    <a:lnTo>
                      <a:pt x="44" y="49"/>
                    </a:lnTo>
                    <a:lnTo>
                      <a:pt x="44" y="49"/>
                    </a:lnTo>
                    <a:lnTo>
                      <a:pt x="42" y="44"/>
                    </a:lnTo>
                    <a:lnTo>
                      <a:pt x="37" y="37"/>
                    </a:lnTo>
                    <a:lnTo>
                      <a:pt x="37" y="37"/>
                    </a:lnTo>
                    <a:lnTo>
                      <a:pt x="40" y="37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39" y="31"/>
                    </a:lnTo>
                    <a:lnTo>
                      <a:pt x="31" y="26"/>
                    </a:lnTo>
                    <a:lnTo>
                      <a:pt x="24" y="21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6" y="21"/>
                    </a:lnTo>
                    <a:lnTo>
                      <a:pt x="13" y="20"/>
                    </a:lnTo>
                    <a:lnTo>
                      <a:pt x="8" y="13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2"/>
                    </a:lnTo>
                    <a:lnTo>
                      <a:pt x="18" y="7"/>
                    </a:lnTo>
                    <a:lnTo>
                      <a:pt x="26" y="13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47" y="24"/>
                    </a:lnTo>
                    <a:lnTo>
                      <a:pt x="63" y="34"/>
                    </a:lnTo>
                    <a:lnTo>
                      <a:pt x="77" y="44"/>
                    </a:lnTo>
                    <a:lnTo>
                      <a:pt x="82" y="49"/>
                    </a:lnTo>
                    <a:lnTo>
                      <a:pt x="84" y="53"/>
                    </a:lnTo>
                    <a:lnTo>
                      <a:pt x="84" y="53"/>
                    </a:lnTo>
                    <a:lnTo>
                      <a:pt x="84" y="55"/>
                    </a:lnTo>
                    <a:lnTo>
                      <a:pt x="81" y="57"/>
                    </a:lnTo>
                    <a:lnTo>
                      <a:pt x="69" y="58"/>
                    </a:lnTo>
                    <a:lnTo>
                      <a:pt x="58" y="60"/>
                    </a:lnTo>
                    <a:lnTo>
                      <a:pt x="53" y="61"/>
                    </a:lnTo>
                    <a:lnTo>
                      <a:pt x="52" y="63"/>
                    </a:lnTo>
                    <a:lnTo>
                      <a:pt x="52" y="63"/>
                    </a:lnTo>
                    <a:lnTo>
                      <a:pt x="50" y="60"/>
                    </a:lnTo>
                    <a:lnTo>
                      <a:pt x="52" y="58"/>
                    </a:lnTo>
                    <a:lnTo>
                      <a:pt x="53" y="55"/>
                    </a:lnTo>
                    <a:lnTo>
                      <a:pt x="57" y="53"/>
                    </a:lnTo>
                    <a:lnTo>
                      <a:pt x="58" y="52"/>
                    </a:lnTo>
                    <a:lnTo>
                      <a:pt x="58" y="52"/>
                    </a:lnTo>
                    <a:lnTo>
                      <a:pt x="57" y="50"/>
                    </a:lnTo>
                    <a:lnTo>
                      <a:pt x="52" y="50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5" y="50"/>
                    </a:lnTo>
                    <a:lnTo>
                      <a:pt x="44" y="50"/>
                    </a:lnTo>
                    <a:lnTo>
                      <a:pt x="44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619"/>
              <p:cNvSpPr>
                <a:spLocks/>
              </p:cNvSpPr>
              <p:nvPr/>
            </p:nvSpPr>
            <p:spPr bwMode="auto">
              <a:xfrm>
                <a:off x="4530747" y="3552796"/>
                <a:ext cx="15470" cy="12032"/>
              </a:xfrm>
              <a:custGeom>
                <a:avLst/>
                <a:gdLst>
                  <a:gd name="T0" fmla="*/ 27 w 53"/>
                  <a:gd name="T1" fmla="*/ 3 h 41"/>
                  <a:gd name="T2" fmla="*/ 27 w 53"/>
                  <a:gd name="T3" fmla="*/ 3 h 41"/>
                  <a:gd name="T4" fmla="*/ 13 w 53"/>
                  <a:gd name="T5" fmla="*/ 17 h 41"/>
                  <a:gd name="T6" fmla="*/ 3 w 53"/>
                  <a:gd name="T7" fmla="*/ 27 h 41"/>
                  <a:gd name="T8" fmla="*/ 0 w 53"/>
                  <a:gd name="T9" fmla="*/ 32 h 41"/>
                  <a:gd name="T10" fmla="*/ 0 w 53"/>
                  <a:gd name="T11" fmla="*/ 32 h 41"/>
                  <a:gd name="T12" fmla="*/ 5 w 53"/>
                  <a:gd name="T13" fmla="*/ 32 h 41"/>
                  <a:gd name="T14" fmla="*/ 15 w 53"/>
                  <a:gd name="T15" fmla="*/ 33 h 41"/>
                  <a:gd name="T16" fmla="*/ 24 w 53"/>
                  <a:gd name="T17" fmla="*/ 33 h 41"/>
                  <a:gd name="T18" fmla="*/ 31 w 53"/>
                  <a:gd name="T19" fmla="*/ 35 h 41"/>
                  <a:gd name="T20" fmla="*/ 31 w 53"/>
                  <a:gd name="T21" fmla="*/ 35 h 41"/>
                  <a:gd name="T22" fmla="*/ 31 w 53"/>
                  <a:gd name="T23" fmla="*/ 37 h 41"/>
                  <a:gd name="T24" fmla="*/ 29 w 53"/>
                  <a:gd name="T25" fmla="*/ 37 h 41"/>
                  <a:gd name="T26" fmla="*/ 27 w 53"/>
                  <a:gd name="T27" fmla="*/ 37 h 41"/>
                  <a:gd name="T28" fmla="*/ 27 w 53"/>
                  <a:gd name="T29" fmla="*/ 38 h 41"/>
                  <a:gd name="T30" fmla="*/ 27 w 53"/>
                  <a:gd name="T31" fmla="*/ 38 h 41"/>
                  <a:gd name="T32" fmla="*/ 35 w 53"/>
                  <a:gd name="T33" fmla="*/ 35 h 41"/>
                  <a:gd name="T34" fmla="*/ 40 w 53"/>
                  <a:gd name="T35" fmla="*/ 33 h 41"/>
                  <a:gd name="T36" fmla="*/ 42 w 53"/>
                  <a:gd name="T37" fmla="*/ 33 h 41"/>
                  <a:gd name="T38" fmla="*/ 42 w 53"/>
                  <a:gd name="T39" fmla="*/ 33 h 41"/>
                  <a:gd name="T40" fmla="*/ 42 w 53"/>
                  <a:gd name="T41" fmla="*/ 38 h 41"/>
                  <a:gd name="T42" fmla="*/ 42 w 53"/>
                  <a:gd name="T43" fmla="*/ 38 h 41"/>
                  <a:gd name="T44" fmla="*/ 45 w 53"/>
                  <a:gd name="T45" fmla="*/ 41 h 41"/>
                  <a:gd name="T46" fmla="*/ 48 w 53"/>
                  <a:gd name="T47" fmla="*/ 41 h 41"/>
                  <a:gd name="T48" fmla="*/ 50 w 53"/>
                  <a:gd name="T49" fmla="*/ 40 h 41"/>
                  <a:gd name="T50" fmla="*/ 52 w 53"/>
                  <a:gd name="T51" fmla="*/ 37 h 41"/>
                  <a:gd name="T52" fmla="*/ 52 w 53"/>
                  <a:gd name="T53" fmla="*/ 29 h 41"/>
                  <a:gd name="T54" fmla="*/ 53 w 53"/>
                  <a:gd name="T55" fmla="*/ 24 h 41"/>
                  <a:gd name="T56" fmla="*/ 53 w 53"/>
                  <a:gd name="T57" fmla="*/ 24 h 41"/>
                  <a:gd name="T58" fmla="*/ 50 w 53"/>
                  <a:gd name="T59" fmla="*/ 24 h 41"/>
                  <a:gd name="T60" fmla="*/ 50 w 53"/>
                  <a:gd name="T61" fmla="*/ 22 h 41"/>
                  <a:gd name="T62" fmla="*/ 48 w 53"/>
                  <a:gd name="T63" fmla="*/ 17 h 41"/>
                  <a:gd name="T64" fmla="*/ 48 w 53"/>
                  <a:gd name="T65" fmla="*/ 16 h 41"/>
                  <a:gd name="T66" fmla="*/ 47 w 53"/>
                  <a:gd name="T67" fmla="*/ 16 h 41"/>
                  <a:gd name="T68" fmla="*/ 45 w 53"/>
                  <a:gd name="T69" fmla="*/ 16 h 41"/>
                  <a:gd name="T70" fmla="*/ 40 w 53"/>
                  <a:gd name="T71" fmla="*/ 17 h 41"/>
                  <a:gd name="T72" fmla="*/ 40 w 53"/>
                  <a:gd name="T73" fmla="*/ 17 h 41"/>
                  <a:gd name="T74" fmla="*/ 34 w 53"/>
                  <a:gd name="T75" fmla="*/ 14 h 41"/>
                  <a:gd name="T76" fmla="*/ 27 w 53"/>
                  <a:gd name="T77" fmla="*/ 12 h 41"/>
                  <a:gd name="T78" fmla="*/ 27 w 53"/>
                  <a:gd name="T79" fmla="*/ 12 h 41"/>
                  <a:gd name="T80" fmla="*/ 27 w 53"/>
                  <a:gd name="T81" fmla="*/ 11 h 41"/>
                  <a:gd name="T82" fmla="*/ 32 w 53"/>
                  <a:gd name="T83" fmla="*/ 6 h 41"/>
                  <a:gd name="T84" fmla="*/ 39 w 53"/>
                  <a:gd name="T85" fmla="*/ 0 h 41"/>
                  <a:gd name="T86" fmla="*/ 39 w 53"/>
                  <a:gd name="T87" fmla="*/ 0 h 41"/>
                  <a:gd name="T88" fmla="*/ 34 w 53"/>
                  <a:gd name="T89" fmla="*/ 0 h 41"/>
                  <a:gd name="T90" fmla="*/ 32 w 53"/>
                  <a:gd name="T91" fmla="*/ 0 h 41"/>
                  <a:gd name="T92" fmla="*/ 27 w 53"/>
                  <a:gd name="T93" fmla="*/ 3 h 41"/>
                  <a:gd name="T94" fmla="*/ 27 w 53"/>
                  <a:gd name="T95" fmla="*/ 3 h 41"/>
                  <a:gd name="T96" fmla="*/ 26 w 53"/>
                  <a:gd name="T97" fmla="*/ 4 h 41"/>
                  <a:gd name="T98" fmla="*/ 27 w 53"/>
                  <a:gd name="T99" fmla="*/ 3 h 41"/>
                  <a:gd name="T100" fmla="*/ 27 w 53"/>
                  <a:gd name="T101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3" h="41">
                    <a:moveTo>
                      <a:pt x="27" y="3"/>
                    </a:moveTo>
                    <a:lnTo>
                      <a:pt x="27" y="3"/>
                    </a:lnTo>
                    <a:lnTo>
                      <a:pt x="13" y="17"/>
                    </a:lnTo>
                    <a:lnTo>
                      <a:pt x="3" y="27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5" y="32"/>
                    </a:lnTo>
                    <a:lnTo>
                      <a:pt x="15" y="33"/>
                    </a:lnTo>
                    <a:lnTo>
                      <a:pt x="24" y="33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29" y="37"/>
                    </a:lnTo>
                    <a:lnTo>
                      <a:pt x="27" y="37"/>
                    </a:lnTo>
                    <a:lnTo>
                      <a:pt x="27" y="38"/>
                    </a:lnTo>
                    <a:lnTo>
                      <a:pt x="27" y="38"/>
                    </a:lnTo>
                    <a:lnTo>
                      <a:pt x="35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3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5" y="41"/>
                    </a:lnTo>
                    <a:lnTo>
                      <a:pt x="48" y="41"/>
                    </a:lnTo>
                    <a:lnTo>
                      <a:pt x="50" y="40"/>
                    </a:lnTo>
                    <a:lnTo>
                      <a:pt x="52" y="37"/>
                    </a:lnTo>
                    <a:lnTo>
                      <a:pt x="52" y="29"/>
                    </a:lnTo>
                    <a:lnTo>
                      <a:pt x="53" y="24"/>
                    </a:lnTo>
                    <a:lnTo>
                      <a:pt x="53" y="24"/>
                    </a:lnTo>
                    <a:lnTo>
                      <a:pt x="50" y="24"/>
                    </a:lnTo>
                    <a:lnTo>
                      <a:pt x="50" y="22"/>
                    </a:lnTo>
                    <a:lnTo>
                      <a:pt x="48" y="17"/>
                    </a:lnTo>
                    <a:lnTo>
                      <a:pt x="48" y="16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0" y="17"/>
                    </a:lnTo>
                    <a:lnTo>
                      <a:pt x="40" y="17"/>
                    </a:lnTo>
                    <a:lnTo>
                      <a:pt x="34" y="14"/>
                    </a:lnTo>
                    <a:lnTo>
                      <a:pt x="27" y="12"/>
                    </a:lnTo>
                    <a:lnTo>
                      <a:pt x="27" y="12"/>
                    </a:lnTo>
                    <a:lnTo>
                      <a:pt x="27" y="11"/>
                    </a:lnTo>
                    <a:lnTo>
                      <a:pt x="32" y="6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6" y="4"/>
                    </a:lnTo>
                    <a:lnTo>
                      <a:pt x="27" y="3"/>
                    </a:lnTo>
                    <a:lnTo>
                      <a:pt x="27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Line 620"/>
              <p:cNvSpPr>
                <a:spLocks noChangeShapeType="1"/>
              </p:cNvSpPr>
              <p:nvPr/>
            </p:nvSpPr>
            <p:spPr bwMode="auto">
              <a:xfrm>
                <a:off x="4546217" y="3561390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621"/>
              <p:cNvSpPr>
                <a:spLocks/>
              </p:cNvSpPr>
              <p:nvPr/>
            </p:nvSpPr>
            <p:spPr bwMode="auto">
              <a:xfrm>
                <a:off x="4543925" y="3560817"/>
                <a:ext cx="1146" cy="1146"/>
              </a:xfrm>
              <a:custGeom>
                <a:avLst/>
                <a:gdLst>
                  <a:gd name="T0" fmla="*/ 2 w 5"/>
                  <a:gd name="T1" fmla="*/ 1 h 3"/>
                  <a:gd name="T2" fmla="*/ 2 w 5"/>
                  <a:gd name="T3" fmla="*/ 1 h 3"/>
                  <a:gd name="T4" fmla="*/ 3 w 5"/>
                  <a:gd name="T5" fmla="*/ 0 h 3"/>
                  <a:gd name="T6" fmla="*/ 5 w 5"/>
                  <a:gd name="T7" fmla="*/ 0 h 3"/>
                  <a:gd name="T8" fmla="*/ 3 w 5"/>
                  <a:gd name="T9" fmla="*/ 0 h 3"/>
                  <a:gd name="T10" fmla="*/ 3 w 5"/>
                  <a:gd name="T11" fmla="*/ 0 h 3"/>
                  <a:gd name="T12" fmla="*/ 2 w 5"/>
                  <a:gd name="T13" fmla="*/ 3 h 3"/>
                  <a:gd name="T14" fmla="*/ 0 w 5"/>
                  <a:gd name="T15" fmla="*/ 1 h 3"/>
                  <a:gd name="T16" fmla="*/ 2 w 5"/>
                  <a:gd name="T17" fmla="*/ 1 h 3"/>
                  <a:gd name="T18" fmla="*/ 2 w 5"/>
                  <a:gd name="T1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2" y="1"/>
                    </a:move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3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622"/>
              <p:cNvSpPr>
                <a:spLocks/>
              </p:cNvSpPr>
              <p:nvPr/>
            </p:nvSpPr>
            <p:spPr bwMode="auto">
              <a:xfrm>
                <a:off x="4539341" y="35527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623"/>
              <p:cNvSpPr>
                <a:spLocks/>
              </p:cNvSpPr>
              <p:nvPr/>
            </p:nvSpPr>
            <p:spPr bwMode="auto">
              <a:xfrm>
                <a:off x="4531893" y="3559671"/>
                <a:ext cx="1146" cy="0"/>
              </a:xfrm>
              <a:custGeom>
                <a:avLst/>
                <a:gdLst>
                  <a:gd name="T0" fmla="*/ 0 w 3"/>
                  <a:gd name="T1" fmla="*/ 0 w 3"/>
                  <a:gd name="T2" fmla="*/ 3 w 3"/>
                  <a:gd name="T3" fmla="*/ 3 w 3"/>
                  <a:gd name="T4" fmla="*/ 0 w 3"/>
                  <a:gd name="T5" fmla="*/ 0 w 3"/>
                  <a:gd name="T6" fmla="*/ 0 w 3"/>
                  <a:gd name="T7" fmla="*/ 0 w 3"/>
                  <a:gd name="T8" fmla="*/ 0 w 3"/>
                  <a:gd name="T9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624"/>
              <p:cNvSpPr>
                <a:spLocks/>
              </p:cNvSpPr>
              <p:nvPr/>
            </p:nvSpPr>
            <p:spPr bwMode="auto">
              <a:xfrm>
                <a:off x="4443084" y="3634729"/>
                <a:ext cx="26929" cy="10886"/>
              </a:xfrm>
              <a:custGeom>
                <a:avLst/>
                <a:gdLst>
                  <a:gd name="T0" fmla="*/ 61 w 93"/>
                  <a:gd name="T1" fmla="*/ 38 h 38"/>
                  <a:gd name="T2" fmla="*/ 61 w 93"/>
                  <a:gd name="T3" fmla="*/ 38 h 38"/>
                  <a:gd name="T4" fmla="*/ 57 w 93"/>
                  <a:gd name="T5" fmla="*/ 37 h 38"/>
                  <a:gd name="T6" fmla="*/ 61 w 93"/>
                  <a:gd name="T7" fmla="*/ 35 h 38"/>
                  <a:gd name="T8" fmla="*/ 62 w 93"/>
                  <a:gd name="T9" fmla="*/ 32 h 38"/>
                  <a:gd name="T10" fmla="*/ 64 w 93"/>
                  <a:gd name="T11" fmla="*/ 30 h 38"/>
                  <a:gd name="T12" fmla="*/ 64 w 93"/>
                  <a:gd name="T13" fmla="*/ 30 h 38"/>
                  <a:gd name="T14" fmla="*/ 61 w 93"/>
                  <a:gd name="T15" fmla="*/ 27 h 38"/>
                  <a:gd name="T16" fmla="*/ 56 w 93"/>
                  <a:gd name="T17" fmla="*/ 24 h 38"/>
                  <a:gd name="T18" fmla="*/ 43 w 93"/>
                  <a:gd name="T19" fmla="*/ 18 h 38"/>
                  <a:gd name="T20" fmla="*/ 30 w 93"/>
                  <a:gd name="T21" fmla="*/ 14 h 38"/>
                  <a:gd name="T22" fmla="*/ 25 w 93"/>
                  <a:gd name="T23" fmla="*/ 11 h 38"/>
                  <a:gd name="T24" fmla="*/ 24 w 93"/>
                  <a:gd name="T25" fmla="*/ 8 h 38"/>
                  <a:gd name="T26" fmla="*/ 24 w 93"/>
                  <a:gd name="T27" fmla="*/ 8 h 38"/>
                  <a:gd name="T28" fmla="*/ 27 w 93"/>
                  <a:gd name="T29" fmla="*/ 5 h 38"/>
                  <a:gd name="T30" fmla="*/ 27 w 93"/>
                  <a:gd name="T31" fmla="*/ 5 h 38"/>
                  <a:gd name="T32" fmla="*/ 22 w 93"/>
                  <a:gd name="T33" fmla="*/ 5 h 38"/>
                  <a:gd name="T34" fmla="*/ 19 w 93"/>
                  <a:gd name="T35" fmla="*/ 5 h 38"/>
                  <a:gd name="T36" fmla="*/ 12 w 93"/>
                  <a:gd name="T37" fmla="*/ 8 h 38"/>
                  <a:gd name="T38" fmla="*/ 6 w 93"/>
                  <a:gd name="T39" fmla="*/ 11 h 38"/>
                  <a:gd name="T40" fmla="*/ 3 w 93"/>
                  <a:gd name="T41" fmla="*/ 13 h 38"/>
                  <a:gd name="T42" fmla="*/ 0 w 93"/>
                  <a:gd name="T43" fmla="*/ 13 h 38"/>
                  <a:gd name="T44" fmla="*/ 0 w 93"/>
                  <a:gd name="T45" fmla="*/ 13 h 38"/>
                  <a:gd name="T46" fmla="*/ 3 w 93"/>
                  <a:gd name="T47" fmla="*/ 8 h 38"/>
                  <a:gd name="T48" fmla="*/ 9 w 93"/>
                  <a:gd name="T49" fmla="*/ 3 h 38"/>
                  <a:gd name="T50" fmla="*/ 14 w 93"/>
                  <a:gd name="T51" fmla="*/ 1 h 38"/>
                  <a:gd name="T52" fmla="*/ 21 w 93"/>
                  <a:gd name="T53" fmla="*/ 0 h 38"/>
                  <a:gd name="T54" fmla="*/ 27 w 93"/>
                  <a:gd name="T55" fmla="*/ 0 h 38"/>
                  <a:gd name="T56" fmla="*/ 33 w 93"/>
                  <a:gd name="T57" fmla="*/ 0 h 38"/>
                  <a:gd name="T58" fmla="*/ 46 w 93"/>
                  <a:gd name="T59" fmla="*/ 5 h 38"/>
                  <a:gd name="T60" fmla="*/ 61 w 93"/>
                  <a:gd name="T61" fmla="*/ 11 h 38"/>
                  <a:gd name="T62" fmla="*/ 74 w 93"/>
                  <a:gd name="T63" fmla="*/ 19 h 38"/>
                  <a:gd name="T64" fmla="*/ 93 w 93"/>
                  <a:gd name="T65" fmla="*/ 35 h 38"/>
                  <a:gd name="T66" fmla="*/ 93 w 93"/>
                  <a:gd name="T67" fmla="*/ 35 h 38"/>
                  <a:gd name="T68" fmla="*/ 61 w 93"/>
                  <a:gd name="T69" fmla="*/ 38 h 38"/>
                  <a:gd name="T70" fmla="*/ 61 w 93"/>
                  <a:gd name="T71" fmla="*/ 38 h 38"/>
                  <a:gd name="T72" fmla="*/ 62 w 93"/>
                  <a:gd name="T73" fmla="*/ 38 h 38"/>
                  <a:gd name="T74" fmla="*/ 61 w 93"/>
                  <a:gd name="T75" fmla="*/ 38 h 38"/>
                  <a:gd name="T76" fmla="*/ 61 w 93"/>
                  <a:gd name="T7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" h="38">
                    <a:moveTo>
                      <a:pt x="61" y="38"/>
                    </a:moveTo>
                    <a:lnTo>
                      <a:pt x="61" y="38"/>
                    </a:lnTo>
                    <a:lnTo>
                      <a:pt x="57" y="37"/>
                    </a:lnTo>
                    <a:lnTo>
                      <a:pt x="61" y="35"/>
                    </a:lnTo>
                    <a:lnTo>
                      <a:pt x="62" y="32"/>
                    </a:lnTo>
                    <a:lnTo>
                      <a:pt x="64" y="30"/>
                    </a:lnTo>
                    <a:lnTo>
                      <a:pt x="64" y="30"/>
                    </a:lnTo>
                    <a:lnTo>
                      <a:pt x="61" y="27"/>
                    </a:lnTo>
                    <a:lnTo>
                      <a:pt x="56" y="24"/>
                    </a:lnTo>
                    <a:lnTo>
                      <a:pt x="43" y="18"/>
                    </a:lnTo>
                    <a:lnTo>
                      <a:pt x="30" y="14"/>
                    </a:lnTo>
                    <a:lnTo>
                      <a:pt x="25" y="11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22" y="5"/>
                    </a:lnTo>
                    <a:lnTo>
                      <a:pt x="19" y="5"/>
                    </a:lnTo>
                    <a:lnTo>
                      <a:pt x="12" y="8"/>
                    </a:lnTo>
                    <a:lnTo>
                      <a:pt x="6" y="11"/>
                    </a:lnTo>
                    <a:lnTo>
                      <a:pt x="3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3" y="8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46" y="5"/>
                    </a:lnTo>
                    <a:lnTo>
                      <a:pt x="61" y="11"/>
                    </a:lnTo>
                    <a:lnTo>
                      <a:pt x="74" y="19"/>
                    </a:lnTo>
                    <a:lnTo>
                      <a:pt x="93" y="35"/>
                    </a:lnTo>
                    <a:lnTo>
                      <a:pt x="93" y="35"/>
                    </a:lnTo>
                    <a:lnTo>
                      <a:pt x="61" y="38"/>
                    </a:lnTo>
                    <a:lnTo>
                      <a:pt x="61" y="38"/>
                    </a:lnTo>
                    <a:lnTo>
                      <a:pt x="62" y="38"/>
                    </a:lnTo>
                    <a:lnTo>
                      <a:pt x="61" y="38"/>
                    </a:lnTo>
                    <a:lnTo>
                      <a:pt x="61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625"/>
              <p:cNvSpPr>
                <a:spLocks/>
              </p:cNvSpPr>
              <p:nvPr/>
            </p:nvSpPr>
            <p:spPr bwMode="auto">
              <a:xfrm>
                <a:off x="4468294" y="3645043"/>
                <a:ext cx="17762" cy="8021"/>
              </a:xfrm>
              <a:custGeom>
                <a:avLst/>
                <a:gdLst>
                  <a:gd name="T0" fmla="*/ 2 w 63"/>
                  <a:gd name="T1" fmla="*/ 21 h 27"/>
                  <a:gd name="T2" fmla="*/ 2 w 63"/>
                  <a:gd name="T3" fmla="*/ 21 h 27"/>
                  <a:gd name="T4" fmla="*/ 0 w 63"/>
                  <a:gd name="T5" fmla="*/ 19 h 27"/>
                  <a:gd name="T6" fmla="*/ 2 w 63"/>
                  <a:gd name="T7" fmla="*/ 19 h 27"/>
                  <a:gd name="T8" fmla="*/ 8 w 63"/>
                  <a:gd name="T9" fmla="*/ 18 h 27"/>
                  <a:gd name="T10" fmla="*/ 21 w 63"/>
                  <a:gd name="T11" fmla="*/ 16 h 27"/>
                  <a:gd name="T12" fmla="*/ 21 w 63"/>
                  <a:gd name="T13" fmla="*/ 16 h 27"/>
                  <a:gd name="T14" fmla="*/ 20 w 63"/>
                  <a:gd name="T15" fmla="*/ 13 h 27"/>
                  <a:gd name="T16" fmla="*/ 20 w 63"/>
                  <a:gd name="T17" fmla="*/ 8 h 27"/>
                  <a:gd name="T18" fmla="*/ 17 w 63"/>
                  <a:gd name="T19" fmla="*/ 6 h 27"/>
                  <a:gd name="T20" fmla="*/ 13 w 63"/>
                  <a:gd name="T21" fmla="*/ 3 h 27"/>
                  <a:gd name="T22" fmla="*/ 13 w 63"/>
                  <a:gd name="T23" fmla="*/ 3 h 27"/>
                  <a:gd name="T24" fmla="*/ 17 w 63"/>
                  <a:gd name="T25" fmla="*/ 1 h 27"/>
                  <a:gd name="T26" fmla="*/ 21 w 63"/>
                  <a:gd name="T27" fmla="*/ 0 h 27"/>
                  <a:gd name="T28" fmla="*/ 28 w 63"/>
                  <a:gd name="T29" fmla="*/ 0 h 27"/>
                  <a:gd name="T30" fmla="*/ 34 w 63"/>
                  <a:gd name="T31" fmla="*/ 1 h 27"/>
                  <a:gd name="T32" fmla="*/ 47 w 63"/>
                  <a:gd name="T33" fmla="*/ 5 h 27"/>
                  <a:gd name="T34" fmla="*/ 55 w 63"/>
                  <a:gd name="T35" fmla="*/ 9 h 27"/>
                  <a:gd name="T36" fmla="*/ 55 w 63"/>
                  <a:gd name="T37" fmla="*/ 9 h 27"/>
                  <a:gd name="T38" fmla="*/ 53 w 63"/>
                  <a:gd name="T39" fmla="*/ 9 h 27"/>
                  <a:gd name="T40" fmla="*/ 52 w 63"/>
                  <a:gd name="T41" fmla="*/ 11 h 27"/>
                  <a:gd name="T42" fmla="*/ 52 w 63"/>
                  <a:gd name="T43" fmla="*/ 11 h 27"/>
                  <a:gd name="T44" fmla="*/ 60 w 63"/>
                  <a:gd name="T45" fmla="*/ 18 h 27"/>
                  <a:gd name="T46" fmla="*/ 63 w 63"/>
                  <a:gd name="T47" fmla="*/ 21 h 27"/>
                  <a:gd name="T48" fmla="*/ 62 w 63"/>
                  <a:gd name="T49" fmla="*/ 21 h 27"/>
                  <a:gd name="T50" fmla="*/ 58 w 63"/>
                  <a:gd name="T51" fmla="*/ 21 h 27"/>
                  <a:gd name="T52" fmla="*/ 58 w 63"/>
                  <a:gd name="T53" fmla="*/ 21 h 27"/>
                  <a:gd name="T54" fmla="*/ 53 w 63"/>
                  <a:gd name="T55" fmla="*/ 19 h 27"/>
                  <a:gd name="T56" fmla="*/ 50 w 63"/>
                  <a:gd name="T57" fmla="*/ 19 h 27"/>
                  <a:gd name="T58" fmla="*/ 42 w 63"/>
                  <a:gd name="T59" fmla="*/ 21 h 27"/>
                  <a:gd name="T60" fmla="*/ 36 w 63"/>
                  <a:gd name="T61" fmla="*/ 24 h 27"/>
                  <a:gd name="T62" fmla="*/ 29 w 63"/>
                  <a:gd name="T63" fmla="*/ 27 h 27"/>
                  <a:gd name="T64" fmla="*/ 29 w 63"/>
                  <a:gd name="T65" fmla="*/ 27 h 27"/>
                  <a:gd name="T66" fmla="*/ 26 w 63"/>
                  <a:gd name="T67" fmla="*/ 24 h 27"/>
                  <a:gd name="T68" fmla="*/ 23 w 63"/>
                  <a:gd name="T69" fmla="*/ 22 h 27"/>
                  <a:gd name="T70" fmla="*/ 17 w 63"/>
                  <a:gd name="T71" fmla="*/ 22 h 27"/>
                  <a:gd name="T72" fmla="*/ 8 w 63"/>
                  <a:gd name="T73" fmla="*/ 22 h 27"/>
                  <a:gd name="T74" fmla="*/ 2 w 63"/>
                  <a:gd name="T75" fmla="*/ 21 h 27"/>
                  <a:gd name="T76" fmla="*/ 2 w 63"/>
                  <a:gd name="T77" fmla="*/ 21 h 27"/>
                  <a:gd name="T78" fmla="*/ 2 w 63"/>
                  <a:gd name="T79" fmla="*/ 21 h 27"/>
                  <a:gd name="T80" fmla="*/ 2 w 63"/>
                  <a:gd name="T81" fmla="*/ 21 h 27"/>
                  <a:gd name="T82" fmla="*/ 2 w 63"/>
                  <a:gd name="T83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3" h="27">
                    <a:moveTo>
                      <a:pt x="2" y="21"/>
                    </a:moveTo>
                    <a:lnTo>
                      <a:pt x="2" y="2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8" y="18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0" y="13"/>
                    </a:lnTo>
                    <a:lnTo>
                      <a:pt x="20" y="8"/>
                    </a:lnTo>
                    <a:lnTo>
                      <a:pt x="17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7" y="1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34" y="1"/>
                    </a:lnTo>
                    <a:lnTo>
                      <a:pt x="47" y="5"/>
                    </a:lnTo>
                    <a:lnTo>
                      <a:pt x="55" y="9"/>
                    </a:lnTo>
                    <a:lnTo>
                      <a:pt x="55" y="9"/>
                    </a:lnTo>
                    <a:lnTo>
                      <a:pt x="53" y="9"/>
                    </a:lnTo>
                    <a:lnTo>
                      <a:pt x="52" y="11"/>
                    </a:lnTo>
                    <a:lnTo>
                      <a:pt x="52" y="11"/>
                    </a:lnTo>
                    <a:lnTo>
                      <a:pt x="60" y="18"/>
                    </a:lnTo>
                    <a:lnTo>
                      <a:pt x="63" y="21"/>
                    </a:lnTo>
                    <a:lnTo>
                      <a:pt x="62" y="21"/>
                    </a:lnTo>
                    <a:lnTo>
                      <a:pt x="58" y="21"/>
                    </a:lnTo>
                    <a:lnTo>
                      <a:pt x="58" y="21"/>
                    </a:lnTo>
                    <a:lnTo>
                      <a:pt x="53" y="19"/>
                    </a:lnTo>
                    <a:lnTo>
                      <a:pt x="50" y="19"/>
                    </a:lnTo>
                    <a:lnTo>
                      <a:pt x="42" y="21"/>
                    </a:lnTo>
                    <a:lnTo>
                      <a:pt x="36" y="24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6" y="24"/>
                    </a:lnTo>
                    <a:lnTo>
                      <a:pt x="23" y="22"/>
                    </a:lnTo>
                    <a:lnTo>
                      <a:pt x="17" y="22"/>
                    </a:lnTo>
                    <a:lnTo>
                      <a:pt x="8" y="22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2" y="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626"/>
              <p:cNvSpPr>
                <a:spLocks/>
              </p:cNvSpPr>
              <p:nvPr/>
            </p:nvSpPr>
            <p:spPr bwMode="auto">
              <a:xfrm>
                <a:off x="4635598" y="3543056"/>
                <a:ext cx="9167" cy="8021"/>
              </a:xfrm>
              <a:custGeom>
                <a:avLst/>
                <a:gdLst>
                  <a:gd name="T0" fmla="*/ 25 w 30"/>
                  <a:gd name="T1" fmla="*/ 13 h 29"/>
                  <a:gd name="T2" fmla="*/ 25 w 30"/>
                  <a:gd name="T3" fmla="*/ 13 h 29"/>
                  <a:gd name="T4" fmla="*/ 29 w 30"/>
                  <a:gd name="T5" fmla="*/ 18 h 29"/>
                  <a:gd name="T6" fmla="*/ 30 w 30"/>
                  <a:gd name="T7" fmla="*/ 21 h 29"/>
                  <a:gd name="T8" fmla="*/ 29 w 30"/>
                  <a:gd name="T9" fmla="*/ 24 h 29"/>
                  <a:gd name="T10" fmla="*/ 27 w 30"/>
                  <a:gd name="T11" fmla="*/ 27 h 29"/>
                  <a:gd name="T12" fmla="*/ 22 w 30"/>
                  <a:gd name="T13" fmla="*/ 29 h 29"/>
                  <a:gd name="T14" fmla="*/ 19 w 30"/>
                  <a:gd name="T15" fmla="*/ 29 h 29"/>
                  <a:gd name="T16" fmla="*/ 14 w 30"/>
                  <a:gd name="T17" fmla="*/ 29 h 29"/>
                  <a:gd name="T18" fmla="*/ 11 w 30"/>
                  <a:gd name="T19" fmla="*/ 27 h 29"/>
                  <a:gd name="T20" fmla="*/ 11 w 30"/>
                  <a:gd name="T21" fmla="*/ 27 h 29"/>
                  <a:gd name="T22" fmla="*/ 8 w 30"/>
                  <a:gd name="T23" fmla="*/ 22 h 29"/>
                  <a:gd name="T24" fmla="*/ 8 w 30"/>
                  <a:gd name="T25" fmla="*/ 18 h 29"/>
                  <a:gd name="T26" fmla="*/ 5 w 30"/>
                  <a:gd name="T27" fmla="*/ 13 h 29"/>
                  <a:gd name="T28" fmla="*/ 3 w 30"/>
                  <a:gd name="T29" fmla="*/ 11 h 29"/>
                  <a:gd name="T30" fmla="*/ 0 w 30"/>
                  <a:gd name="T31" fmla="*/ 9 h 29"/>
                  <a:gd name="T32" fmla="*/ 0 w 30"/>
                  <a:gd name="T33" fmla="*/ 9 h 29"/>
                  <a:gd name="T34" fmla="*/ 8 w 30"/>
                  <a:gd name="T35" fmla="*/ 6 h 29"/>
                  <a:gd name="T36" fmla="*/ 8 w 30"/>
                  <a:gd name="T37" fmla="*/ 6 h 29"/>
                  <a:gd name="T38" fmla="*/ 6 w 30"/>
                  <a:gd name="T39" fmla="*/ 1 h 29"/>
                  <a:gd name="T40" fmla="*/ 6 w 30"/>
                  <a:gd name="T41" fmla="*/ 0 h 29"/>
                  <a:gd name="T42" fmla="*/ 9 w 30"/>
                  <a:gd name="T43" fmla="*/ 0 h 29"/>
                  <a:gd name="T44" fmla="*/ 13 w 30"/>
                  <a:gd name="T45" fmla="*/ 1 h 29"/>
                  <a:gd name="T46" fmla="*/ 21 w 30"/>
                  <a:gd name="T47" fmla="*/ 8 h 29"/>
                  <a:gd name="T48" fmla="*/ 25 w 30"/>
                  <a:gd name="T49" fmla="*/ 13 h 29"/>
                  <a:gd name="T50" fmla="*/ 25 w 30"/>
                  <a:gd name="T51" fmla="*/ 13 h 29"/>
                  <a:gd name="T52" fmla="*/ 27 w 30"/>
                  <a:gd name="T53" fmla="*/ 13 h 29"/>
                  <a:gd name="T54" fmla="*/ 25 w 30"/>
                  <a:gd name="T55" fmla="*/ 13 h 29"/>
                  <a:gd name="T56" fmla="*/ 25 w 30"/>
                  <a:gd name="T57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0" h="29">
                    <a:moveTo>
                      <a:pt x="25" y="13"/>
                    </a:moveTo>
                    <a:lnTo>
                      <a:pt x="25" y="13"/>
                    </a:lnTo>
                    <a:lnTo>
                      <a:pt x="29" y="18"/>
                    </a:lnTo>
                    <a:lnTo>
                      <a:pt x="30" y="21"/>
                    </a:lnTo>
                    <a:lnTo>
                      <a:pt x="29" y="24"/>
                    </a:lnTo>
                    <a:lnTo>
                      <a:pt x="27" y="27"/>
                    </a:lnTo>
                    <a:lnTo>
                      <a:pt x="22" y="29"/>
                    </a:lnTo>
                    <a:lnTo>
                      <a:pt x="19" y="29"/>
                    </a:lnTo>
                    <a:lnTo>
                      <a:pt x="14" y="29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8" y="22"/>
                    </a:lnTo>
                    <a:lnTo>
                      <a:pt x="8" y="18"/>
                    </a:lnTo>
                    <a:lnTo>
                      <a:pt x="5" y="13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21" y="8"/>
                    </a:lnTo>
                    <a:lnTo>
                      <a:pt x="25" y="13"/>
                    </a:lnTo>
                    <a:lnTo>
                      <a:pt x="25" y="13"/>
                    </a:lnTo>
                    <a:lnTo>
                      <a:pt x="27" y="13"/>
                    </a:lnTo>
                    <a:lnTo>
                      <a:pt x="25" y="13"/>
                    </a:lnTo>
                    <a:lnTo>
                      <a:pt x="25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627"/>
              <p:cNvSpPr>
                <a:spLocks/>
              </p:cNvSpPr>
              <p:nvPr/>
            </p:nvSpPr>
            <p:spPr bwMode="auto">
              <a:xfrm>
                <a:off x="4597783" y="3524148"/>
                <a:ext cx="14324" cy="3438"/>
              </a:xfrm>
              <a:custGeom>
                <a:avLst/>
                <a:gdLst>
                  <a:gd name="T0" fmla="*/ 0 w 52"/>
                  <a:gd name="T1" fmla="*/ 1 h 13"/>
                  <a:gd name="T2" fmla="*/ 0 w 52"/>
                  <a:gd name="T3" fmla="*/ 1 h 13"/>
                  <a:gd name="T4" fmla="*/ 0 w 52"/>
                  <a:gd name="T5" fmla="*/ 0 h 13"/>
                  <a:gd name="T6" fmla="*/ 3 w 52"/>
                  <a:gd name="T7" fmla="*/ 0 h 13"/>
                  <a:gd name="T8" fmla="*/ 10 w 52"/>
                  <a:gd name="T9" fmla="*/ 0 h 13"/>
                  <a:gd name="T10" fmla="*/ 21 w 52"/>
                  <a:gd name="T11" fmla="*/ 0 h 13"/>
                  <a:gd name="T12" fmla="*/ 21 w 52"/>
                  <a:gd name="T13" fmla="*/ 0 h 13"/>
                  <a:gd name="T14" fmla="*/ 29 w 52"/>
                  <a:gd name="T15" fmla="*/ 0 h 13"/>
                  <a:gd name="T16" fmla="*/ 42 w 52"/>
                  <a:gd name="T17" fmla="*/ 1 h 13"/>
                  <a:gd name="T18" fmla="*/ 52 w 52"/>
                  <a:gd name="T19" fmla="*/ 5 h 13"/>
                  <a:gd name="T20" fmla="*/ 52 w 52"/>
                  <a:gd name="T21" fmla="*/ 6 h 13"/>
                  <a:gd name="T22" fmla="*/ 50 w 52"/>
                  <a:gd name="T23" fmla="*/ 8 h 13"/>
                  <a:gd name="T24" fmla="*/ 50 w 52"/>
                  <a:gd name="T25" fmla="*/ 8 h 13"/>
                  <a:gd name="T26" fmla="*/ 42 w 52"/>
                  <a:gd name="T27" fmla="*/ 11 h 13"/>
                  <a:gd name="T28" fmla="*/ 32 w 52"/>
                  <a:gd name="T29" fmla="*/ 13 h 13"/>
                  <a:gd name="T30" fmla="*/ 24 w 52"/>
                  <a:gd name="T31" fmla="*/ 13 h 13"/>
                  <a:gd name="T32" fmla="*/ 20 w 52"/>
                  <a:gd name="T33" fmla="*/ 11 h 13"/>
                  <a:gd name="T34" fmla="*/ 16 w 52"/>
                  <a:gd name="T35" fmla="*/ 10 h 13"/>
                  <a:gd name="T36" fmla="*/ 16 w 52"/>
                  <a:gd name="T37" fmla="*/ 10 h 13"/>
                  <a:gd name="T38" fmla="*/ 7 w 52"/>
                  <a:gd name="T39" fmla="*/ 5 h 13"/>
                  <a:gd name="T40" fmla="*/ 0 w 52"/>
                  <a:gd name="T41" fmla="*/ 1 h 13"/>
                  <a:gd name="T42" fmla="*/ 0 w 52"/>
                  <a:gd name="T43" fmla="*/ 1 h 13"/>
                  <a:gd name="T44" fmla="*/ 0 w 52"/>
                  <a:gd name="T45" fmla="*/ 1 h 13"/>
                  <a:gd name="T46" fmla="*/ 0 w 52"/>
                  <a:gd name="T47" fmla="*/ 1 h 13"/>
                  <a:gd name="T48" fmla="*/ 0 w 52"/>
                  <a:gd name="T4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"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9" y="0"/>
                    </a:lnTo>
                    <a:lnTo>
                      <a:pt x="42" y="1"/>
                    </a:lnTo>
                    <a:lnTo>
                      <a:pt x="52" y="5"/>
                    </a:lnTo>
                    <a:lnTo>
                      <a:pt x="52" y="6"/>
                    </a:lnTo>
                    <a:lnTo>
                      <a:pt x="50" y="8"/>
                    </a:lnTo>
                    <a:lnTo>
                      <a:pt x="50" y="8"/>
                    </a:lnTo>
                    <a:lnTo>
                      <a:pt x="42" y="11"/>
                    </a:lnTo>
                    <a:lnTo>
                      <a:pt x="32" y="13"/>
                    </a:lnTo>
                    <a:lnTo>
                      <a:pt x="24" y="13"/>
                    </a:lnTo>
                    <a:lnTo>
                      <a:pt x="20" y="11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7" y="5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628"/>
              <p:cNvSpPr>
                <a:spLocks/>
              </p:cNvSpPr>
              <p:nvPr/>
            </p:nvSpPr>
            <p:spPr bwMode="auto">
              <a:xfrm>
                <a:off x="4691749" y="3576287"/>
                <a:ext cx="5157" cy="5730"/>
              </a:xfrm>
              <a:custGeom>
                <a:avLst/>
                <a:gdLst>
                  <a:gd name="T0" fmla="*/ 7 w 20"/>
                  <a:gd name="T1" fmla="*/ 0 h 21"/>
                  <a:gd name="T2" fmla="*/ 7 w 20"/>
                  <a:gd name="T3" fmla="*/ 0 h 21"/>
                  <a:gd name="T4" fmla="*/ 10 w 20"/>
                  <a:gd name="T5" fmla="*/ 3 h 21"/>
                  <a:gd name="T6" fmla="*/ 15 w 20"/>
                  <a:gd name="T7" fmla="*/ 9 h 21"/>
                  <a:gd name="T8" fmla="*/ 18 w 20"/>
                  <a:gd name="T9" fmla="*/ 16 h 21"/>
                  <a:gd name="T10" fmla="*/ 20 w 20"/>
                  <a:gd name="T11" fmla="*/ 19 h 21"/>
                  <a:gd name="T12" fmla="*/ 20 w 20"/>
                  <a:gd name="T13" fmla="*/ 19 h 21"/>
                  <a:gd name="T14" fmla="*/ 18 w 20"/>
                  <a:gd name="T15" fmla="*/ 21 h 21"/>
                  <a:gd name="T16" fmla="*/ 15 w 20"/>
                  <a:gd name="T17" fmla="*/ 21 h 21"/>
                  <a:gd name="T18" fmla="*/ 10 w 20"/>
                  <a:gd name="T19" fmla="*/ 16 h 21"/>
                  <a:gd name="T20" fmla="*/ 5 w 20"/>
                  <a:gd name="T21" fmla="*/ 9 h 21"/>
                  <a:gd name="T22" fmla="*/ 0 w 20"/>
                  <a:gd name="T23" fmla="*/ 4 h 21"/>
                  <a:gd name="T24" fmla="*/ 0 w 20"/>
                  <a:gd name="T25" fmla="*/ 4 h 21"/>
                  <a:gd name="T26" fmla="*/ 7 w 20"/>
                  <a:gd name="T27" fmla="*/ 0 h 21"/>
                  <a:gd name="T28" fmla="*/ 7 w 20"/>
                  <a:gd name="T2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1">
                    <a:moveTo>
                      <a:pt x="7" y="0"/>
                    </a:moveTo>
                    <a:lnTo>
                      <a:pt x="7" y="0"/>
                    </a:lnTo>
                    <a:lnTo>
                      <a:pt x="10" y="3"/>
                    </a:lnTo>
                    <a:lnTo>
                      <a:pt x="15" y="9"/>
                    </a:lnTo>
                    <a:lnTo>
                      <a:pt x="18" y="16"/>
                    </a:lnTo>
                    <a:lnTo>
                      <a:pt x="20" y="19"/>
                    </a:lnTo>
                    <a:lnTo>
                      <a:pt x="20" y="19"/>
                    </a:lnTo>
                    <a:lnTo>
                      <a:pt x="18" y="21"/>
                    </a:lnTo>
                    <a:lnTo>
                      <a:pt x="15" y="21"/>
                    </a:lnTo>
                    <a:lnTo>
                      <a:pt x="10" y="16"/>
                    </a:lnTo>
                    <a:lnTo>
                      <a:pt x="5" y="9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629"/>
              <p:cNvSpPr>
                <a:spLocks/>
              </p:cNvSpPr>
              <p:nvPr/>
            </p:nvSpPr>
            <p:spPr bwMode="auto">
              <a:xfrm>
                <a:off x="4529601" y="3510970"/>
                <a:ext cx="9167" cy="2292"/>
              </a:xfrm>
              <a:custGeom>
                <a:avLst/>
                <a:gdLst>
                  <a:gd name="T0" fmla="*/ 0 w 30"/>
                  <a:gd name="T1" fmla="*/ 5 h 6"/>
                  <a:gd name="T2" fmla="*/ 0 w 30"/>
                  <a:gd name="T3" fmla="*/ 5 h 6"/>
                  <a:gd name="T4" fmla="*/ 8 w 30"/>
                  <a:gd name="T5" fmla="*/ 1 h 6"/>
                  <a:gd name="T6" fmla="*/ 14 w 30"/>
                  <a:gd name="T7" fmla="*/ 0 h 6"/>
                  <a:gd name="T8" fmla="*/ 30 w 30"/>
                  <a:gd name="T9" fmla="*/ 3 h 6"/>
                  <a:gd name="T10" fmla="*/ 30 w 30"/>
                  <a:gd name="T11" fmla="*/ 3 h 6"/>
                  <a:gd name="T12" fmla="*/ 26 w 30"/>
                  <a:gd name="T13" fmla="*/ 6 h 6"/>
                  <a:gd name="T14" fmla="*/ 19 w 30"/>
                  <a:gd name="T15" fmla="*/ 6 h 6"/>
                  <a:gd name="T16" fmla="*/ 10 w 30"/>
                  <a:gd name="T17" fmla="*/ 6 h 6"/>
                  <a:gd name="T18" fmla="*/ 0 w 30"/>
                  <a:gd name="T19" fmla="*/ 5 h 6"/>
                  <a:gd name="T20" fmla="*/ 0 w 30"/>
                  <a:gd name="T21" fmla="*/ 5 h 6"/>
                  <a:gd name="T22" fmla="*/ 3 w 30"/>
                  <a:gd name="T23" fmla="*/ 5 h 6"/>
                  <a:gd name="T24" fmla="*/ 6 w 30"/>
                  <a:gd name="T25" fmla="*/ 5 h 6"/>
                  <a:gd name="T26" fmla="*/ 6 w 30"/>
                  <a:gd name="T27" fmla="*/ 6 h 6"/>
                  <a:gd name="T28" fmla="*/ 6 w 30"/>
                  <a:gd name="T29" fmla="*/ 6 h 6"/>
                  <a:gd name="T30" fmla="*/ 0 w 30"/>
                  <a:gd name="T31" fmla="*/ 5 h 6"/>
                  <a:gd name="T32" fmla="*/ 0 w 30"/>
                  <a:gd name="T3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6">
                    <a:moveTo>
                      <a:pt x="0" y="5"/>
                    </a:moveTo>
                    <a:lnTo>
                      <a:pt x="0" y="5"/>
                    </a:lnTo>
                    <a:lnTo>
                      <a:pt x="8" y="1"/>
                    </a:lnTo>
                    <a:lnTo>
                      <a:pt x="14" y="0"/>
                    </a:lnTo>
                    <a:lnTo>
                      <a:pt x="30" y="3"/>
                    </a:lnTo>
                    <a:lnTo>
                      <a:pt x="30" y="3"/>
                    </a:lnTo>
                    <a:lnTo>
                      <a:pt x="26" y="6"/>
                    </a:lnTo>
                    <a:lnTo>
                      <a:pt x="19" y="6"/>
                    </a:lnTo>
                    <a:lnTo>
                      <a:pt x="10" y="6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6" y="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630"/>
              <p:cNvSpPr>
                <a:spLocks/>
              </p:cNvSpPr>
              <p:nvPr/>
            </p:nvSpPr>
            <p:spPr bwMode="auto">
              <a:xfrm>
                <a:off x="4600648" y="3508105"/>
                <a:ext cx="9167" cy="1719"/>
              </a:xfrm>
              <a:custGeom>
                <a:avLst/>
                <a:gdLst>
                  <a:gd name="T0" fmla="*/ 28 w 31"/>
                  <a:gd name="T1" fmla="*/ 6 h 6"/>
                  <a:gd name="T2" fmla="*/ 28 w 31"/>
                  <a:gd name="T3" fmla="*/ 6 h 6"/>
                  <a:gd name="T4" fmla="*/ 13 w 31"/>
                  <a:gd name="T5" fmla="*/ 3 h 6"/>
                  <a:gd name="T6" fmla="*/ 0 w 31"/>
                  <a:gd name="T7" fmla="*/ 0 h 6"/>
                  <a:gd name="T8" fmla="*/ 0 w 31"/>
                  <a:gd name="T9" fmla="*/ 0 h 6"/>
                  <a:gd name="T10" fmla="*/ 9 w 31"/>
                  <a:gd name="T11" fmla="*/ 0 h 6"/>
                  <a:gd name="T12" fmla="*/ 17 w 31"/>
                  <a:gd name="T13" fmla="*/ 0 h 6"/>
                  <a:gd name="T14" fmla="*/ 31 w 31"/>
                  <a:gd name="T15" fmla="*/ 4 h 6"/>
                  <a:gd name="T16" fmla="*/ 31 w 31"/>
                  <a:gd name="T17" fmla="*/ 4 h 6"/>
                  <a:gd name="T18" fmla="*/ 31 w 31"/>
                  <a:gd name="T19" fmla="*/ 4 h 6"/>
                  <a:gd name="T20" fmla="*/ 31 w 31"/>
                  <a:gd name="T21" fmla="*/ 4 h 6"/>
                  <a:gd name="T22" fmla="*/ 28 w 31"/>
                  <a:gd name="T23" fmla="*/ 6 h 6"/>
                  <a:gd name="T24" fmla="*/ 28 w 31"/>
                  <a:gd name="T25" fmla="*/ 6 h 6"/>
                  <a:gd name="T26" fmla="*/ 25 w 31"/>
                  <a:gd name="T27" fmla="*/ 4 h 6"/>
                  <a:gd name="T28" fmla="*/ 28 w 31"/>
                  <a:gd name="T29" fmla="*/ 6 h 6"/>
                  <a:gd name="T30" fmla="*/ 28 w 31"/>
                  <a:gd name="T3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6">
                    <a:moveTo>
                      <a:pt x="28" y="6"/>
                    </a:moveTo>
                    <a:lnTo>
                      <a:pt x="28" y="6"/>
                    </a:lnTo>
                    <a:lnTo>
                      <a:pt x="1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7" y="0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31" y="4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5" y="4"/>
                    </a:lnTo>
                    <a:lnTo>
                      <a:pt x="28" y="6"/>
                    </a:lnTo>
                    <a:lnTo>
                      <a:pt x="28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631"/>
              <p:cNvSpPr>
                <a:spLocks/>
              </p:cNvSpPr>
              <p:nvPr/>
            </p:nvSpPr>
            <p:spPr bwMode="auto">
              <a:xfrm>
                <a:off x="4600075" y="3507532"/>
                <a:ext cx="573" cy="573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2 h 2"/>
                  <a:gd name="T6" fmla="*/ 0 w 3"/>
                  <a:gd name="T7" fmla="*/ 2 h 2"/>
                  <a:gd name="T8" fmla="*/ 2 w 3"/>
                  <a:gd name="T9" fmla="*/ 0 h 2"/>
                  <a:gd name="T10" fmla="*/ 3 w 3"/>
                  <a:gd name="T11" fmla="*/ 2 h 2"/>
                  <a:gd name="T12" fmla="*/ 3 w 3"/>
                  <a:gd name="T13" fmla="*/ 2 h 2"/>
                  <a:gd name="T14" fmla="*/ 2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3" y="2"/>
                    </a:lnTo>
                    <a:lnTo>
                      <a:pt x="2" y="2"/>
                    </a:lnTo>
                    <a:lnTo>
                      <a:pt x="3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632"/>
              <p:cNvSpPr>
                <a:spLocks/>
              </p:cNvSpPr>
              <p:nvPr/>
            </p:nvSpPr>
            <p:spPr bwMode="auto">
              <a:xfrm>
                <a:off x="4456835" y="3650199"/>
                <a:ext cx="5730" cy="2292"/>
              </a:xfrm>
              <a:custGeom>
                <a:avLst/>
                <a:gdLst>
                  <a:gd name="T0" fmla="*/ 16 w 19"/>
                  <a:gd name="T1" fmla="*/ 3 h 8"/>
                  <a:gd name="T2" fmla="*/ 16 w 19"/>
                  <a:gd name="T3" fmla="*/ 3 h 8"/>
                  <a:gd name="T4" fmla="*/ 18 w 19"/>
                  <a:gd name="T5" fmla="*/ 3 h 8"/>
                  <a:gd name="T6" fmla="*/ 19 w 19"/>
                  <a:gd name="T7" fmla="*/ 6 h 8"/>
                  <a:gd name="T8" fmla="*/ 19 w 19"/>
                  <a:gd name="T9" fmla="*/ 6 h 8"/>
                  <a:gd name="T10" fmla="*/ 18 w 19"/>
                  <a:gd name="T11" fmla="*/ 8 h 8"/>
                  <a:gd name="T12" fmla="*/ 16 w 19"/>
                  <a:gd name="T13" fmla="*/ 8 h 8"/>
                  <a:gd name="T14" fmla="*/ 9 w 19"/>
                  <a:gd name="T15" fmla="*/ 6 h 8"/>
                  <a:gd name="T16" fmla="*/ 3 w 19"/>
                  <a:gd name="T17" fmla="*/ 4 h 8"/>
                  <a:gd name="T18" fmla="*/ 0 w 19"/>
                  <a:gd name="T19" fmla="*/ 1 h 8"/>
                  <a:gd name="T20" fmla="*/ 0 w 19"/>
                  <a:gd name="T21" fmla="*/ 1 h 8"/>
                  <a:gd name="T22" fmla="*/ 3 w 19"/>
                  <a:gd name="T23" fmla="*/ 0 h 8"/>
                  <a:gd name="T24" fmla="*/ 8 w 19"/>
                  <a:gd name="T25" fmla="*/ 0 h 8"/>
                  <a:gd name="T26" fmla="*/ 16 w 19"/>
                  <a:gd name="T27" fmla="*/ 3 h 8"/>
                  <a:gd name="T28" fmla="*/ 16 w 19"/>
                  <a:gd name="T2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8">
                    <a:moveTo>
                      <a:pt x="16" y="3"/>
                    </a:moveTo>
                    <a:lnTo>
                      <a:pt x="16" y="3"/>
                    </a:lnTo>
                    <a:lnTo>
                      <a:pt x="18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9" y="6"/>
                    </a:lnTo>
                    <a:lnTo>
                      <a:pt x="3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6" y="3"/>
                    </a:lnTo>
                    <a:lnTo>
                      <a:pt x="16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633"/>
              <p:cNvSpPr>
                <a:spLocks/>
              </p:cNvSpPr>
              <p:nvPr/>
            </p:nvSpPr>
            <p:spPr bwMode="auto">
              <a:xfrm>
                <a:off x="4490066" y="3650199"/>
                <a:ext cx="4584" cy="2865"/>
              </a:xfrm>
              <a:custGeom>
                <a:avLst/>
                <a:gdLst>
                  <a:gd name="T0" fmla="*/ 16 w 16"/>
                  <a:gd name="T1" fmla="*/ 3 h 9"/>
                  <a:gd name="T2" fmla="*/ 16 w 16"/>
                  <a:gd name="T3" fmla="*/ 3 h 9"/>
                  <a:gd name="T4" fmla="*/ 12 w 16"/>
                  <a:gd name="T5" fmla="*/ 8 h 9"/>
                  <a:gd name="T6" fmla="*/ 8 w 16"/>
                  <a:gd name="T7" fmla="*/ 9 h 9"/>
                  <a:gd name="T8" fmla="*/ 4 w 16"/>
                  <a:gd name="T9" fmla="*/ 8 h 9"/>
                  <a:gd name="T10" fmla="*/ 1 w 16"/>
                  <a:gd name="T11" fmla="*/ 4 h 9"/>
                  <a:gd name="T12" fmla="*/ 0 w 16"/>
                  <a:gd name="T13" fmla="*/ 1 h 9"/>
                  <a:gd name="T14" fmla="*/ 1 w 16"/>
                  <a:gd name="T15" fmla="*/ 0 h 9"/>
                  <a:gd name="T16" fmla="*/ 6 w 16"/>
                  <a:gd name="T17" fmla="*/ 0 h 9"/>
                  <a:gd name="T18" fmla="*/ 16 w 16"/>
                  <a:gd name="T19" fmla="*/ 3 h 9"/>
                  <a:gd name="T20" fmla="*/ 16 w 16"/>
                  <a:gd name="T21" fmla="*/ 3 h 9"/>
                  <a:gd name="T22" fmla="*/ 14 w 16"/>
                  <a:gd name="T23" fmla="*/ 3 h 9"/>
                  <a:gd name="T24" fmla="*/ 12 w 16"/>
                  <a:gd name="T25" fmla="*/ 3 h 9"/>
                  <a:gd name="T26" fmla="*/ 12 w 16"/>
                  <a:gd name="T27" fmla="*/ 1 h 9"/>
                  <a:gd name="T28" fmla="*/ 16 w 16"/>
                  <a:gd name="T29" fmla="*/ 3 h 9"/>
                  <a:gd name="T30" fmla="*/ 16 w 16"/>
                  <a:gd name="T3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9">
                    <a:moveTo>
                      <a:pt x="16" y="3"/>
                    </a:moveTo>
                    <a:lnTo>
                      <a:pt x="16" y="3"/>
                    </a:lnTo>
                    <a:lnTo>
                      <a:pt x="12" y="8"/>
                    </a:lnTo>
                    <a:lnTo>
                      <a:pt x="8" y="9"/>
                    </a:lnTo>
                    <a:lnTo>
                      <a:pt x="4" y="8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" y="0"/>
                    </a:lnTo>
                    <a:lnTo>
                      <a:pt x="16" y="3"/>
                    </a:lnTo>
                    <a:lnTo>
                      <a:pt x="16" y="3"/>
                    </a:lnTo>
                    <a:lnTo>
                      <a:pt x="14" y="3"/>
                    </a:lnTo>
                    <a:lnTo>
                      <a:pt x="12" y="3"/>
                    </a:lnTo>
                    <a:lnTo>
                      <a:pt x="12" y="1"/>
                    </a:lnTo>
                    <a:lnTo>
                      <a:pt x="16" y="3"/>
                    </a:lnTo>
                    <a:lnTo>
                      <a:pt x="16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634"/>
              <p:cNvSpPr>
                <a:spLocks/>
              </p:cNvSpPr>
              <p:nvPr/>
            </p:nvSpPr>
            <p:spPr bwMode="auto">
              <a:xfrm>
                <a:off x="4504391" y="3680566"/>
                <a:ext cx="573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 w 2"/>
                  <a:gd name="T4" fmla="*/ 2 w 2"/>
                  <a:gd name="T5" fmla="*/ 0 w 2"/>
                  <a:gd name="T6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635"/>
              <p:cNvSpPr>
                <a:spLocks/>
              </p:cNvSpPr>
              <p:nvPr/>
            </p:nvSpPr>
            <p:spPr bwMode="auto">
              <a:xfrm>
                <a:off x="4504963" y="3677701"/>
                <a:ext cx="3438" cy="2865"/>
              </a:xfrm>
              <a:custGeom>
                <a:avLst/>
                <a:gdLst>
                  <a:gd name="T0" fmla="*/ 0 w 11"/>
                  <a:gd name="T1" fmla="*/ 10 h 10"/>
                  <a:gd name="T2" fmla="*/ 0 w 11"/>
                  <a:gd name="T3" fmla="*/ 10 h 10"/>
                  <a:gd name="T4" fmla="*/ 3 w 11"/>
                  <a:gd name="T5" fmla="*/ 5 h 10"/>
                  <a:gd name="T6" fmla="*/ 5 w 11"/>
                  <a:gd name="T7" fmla="*/ 2 h 10"/>
                  <a:gd name="T8" fmla="*/ 8 w 11"/>
                  <a:gd name="T9" fmla="*/ 0 h 10"/>
                  <a:gd name="T10" fmla="*/ 8 w 11"/>
                  <a:gd name="T11" fmla="*/ 0 h 10"/>
                  <a:gd name="T12" fmla="*/ 10 w 11"/>
                  <a:gd name="T13" fmla="*/ 2 h 10"/>
                  <a:gd name="T14" fmla="*/ 11 w 11"/>
                  <a:gd name="T15" fmla="*/ 4 h 10"/>
                  <a:gd name="T16" fmla="*/ 8 w 11"/>
                  <a:gd name="T17" fmla="*/ 7 h 10"/>
                  <a:gd name="T18" fmla="*/ 5 w 11"/>
                  <a:gd name="T19" fmla="*/ 8 h 10"/>
                  <a:gd name="T20" fmla="*/ 0 w 11"/>
                  <a:gd name="T21" fmla="*/ 10 h 10"/>
                  <a:gd name="T22" fmla="*/ 0 w 11"/>
                  <a:gd name="T23" fmla="*/ 10 h 10"/>
                  <a:gd name="T24" fmla="*/ 3 w 11"/>
                  <a:gd name="T25" fmla="*/ 10 h 10"/>
                  <a:gd name="T26" fmla="*/ 0 w 11"/>
                  <a:gd name="T27" fmla="*/ 10 h 10"/>
                  <a:gd name="T28" fmla="*/ 0 w 11"/>
                  <a:gd name="T2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0" y="10"/>
                    </a:moveTo>
                    <a:lnTo>
                      <a:pt x="0" y="10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4"/>
                    </a:lnTo>
                    <a:lnTo>
                      <a:pt x="8" y="7"/>
                    </a:lnTo>
                    <a:lnTo>
                      <a:pt x="5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636"/>
              <p:cNvSpPr>
                <a:spLocks/>
              </p:cNvSpPr>
              <p:nvPr/>
            </p:nvSpPr>
            <p:spPr bwMode="auto">
              <a:xfrm>
                <a:off x="4519288" y="3510970"/>
                <a:ext cx="5730" cy="1719"/>
              </a:xfrm>
              <a:custGeom>
                <a:avLst/>
                <a:gdLst>
                  <a:gd name="T0" fmla="*/ 19 w 19"/>
                  <a:gd name="T1" fmla="*/ 1 h 5"/>
                  <a:gd name="T2" fmla="*/ 19 w 19"/>
                  <a:gd name="T3" fmla="*/ 1 h 5"/>
                  <a:gd name="T4" fmla="*/ 14 w 19"/>
                  <a:gd name="T5" fmla="*/ 3 h 5"/>
                  <a:gd name="T6" fmla="*/ 10 w 19"/>
                  <a:gd name="T7" fmla="*/ 3 h 5"/>
                  <a:gd name="T8" fmla="*/ 5 w 19"/>
                  <a:gd name="T9" fmla="*/ 3 h 5"/>
                  <a:gd name="T10" fmla="*/ 0 w 19"/>
                  <a:gd name="T11" fmla="*/ 5 h 5"/>
                  <a:gd name="T12" fmla="*/ 0 w 19"/>
                  <a:gd name="T13" fmla="*/ 5 h 5"/>
                  <a:gd name="T14" fmla="*/ 6 w 19"/>
                  <a:gd name="T15" fmla="*/ 1 h 5"/>
                  <a:gd name="T16" fmla="*/ 11 w 19"/>
                  <a:gd name="T17" fmla="*/ 0 h 5"/>
                  <a:gd name="T18" fmla="*/ 14 w 19"/>
                  <a:gd name="T19" fmla="*/ 0 h 5"/>
                  <a:gd name="T20" fmla="*/ 19 w 19"/>
                  <a:gd name="T21" fmla="*/ 1 h 5"/>
                  <a:gd name="T22" fmla="*/ 19 w 19"/>
                  <a:gd name="T23" fmla="*/ 1 h 5"/>
                  <a:gd name="T24" fmla="*/ 16 w 19"/>
                  <a:gd name="T25" fmla="*/ 1 h 5"/>
                  <a:gd name="T26" fmla="*/ 19 w 19"/>
                  <a:gd name="T27" fmla="*/ 1 h 5"/>
                  <a:gd name="T28" fmla="*/ 19 w 19"/>
                  <a:gd name="T2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5">
                    <a:moveTo>
                      <a:pt x="19" y="1"/>
                    </a:moveTo>
                    <a:lnTo>
                      <a:pt x="19" y="1"/>
                    </a:lnTo>
                    <a:lnTo>
                      <a:pt x="14" y="3"/>
                    </a:lnTo>
                    <a:lnTo>
                      <a:pt x="10" y="3"/>
                    </a:lnTo>
                    <a:lnTo>
                      <a:pt x="5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6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16" y="1"/>
                    </a:lnTo>
                    <a:lnTo>
                      <a:pt x="19" y="1"/>
                    </a:lnTo>
                    <a:lnTo>
                      <a:pt x="19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637"/>
              <p:cNvSpPr>
                <a:spLocks/>
              </p:cNvSpPr>
              <p:nvPr/>
            </p:nvSpPr>
            <p:spPr bwMode="auto">
              <a:xfrm>
                <a:off x="4461418" y="3627854"/>
                <a:ext cx="1719" cy="4584"/>
              </a:xfrm>
              <a:custGeom>
                <a:avLst/>
                <a:gdLst>
                  <a:gd name="T0" fmla="*/ 3 w 5"/>
                  <a:gd name="T1" fmla="*/ 16 h 16"/>
                  <a:gd name="T2" fmla="*/ 3 w 5"/>
                  <a:gd name="T3" fmla="*/ 16 h 16"/>
                  <a:gd name="T4" fmla="*/ 0 w 5"/>
                  <a:gd name="T5" fmla="*/ 8 h 16"/>
                  <a:gd name="T6" fmla="*/ 2 w 5"/>
                  <a:gd name="T7" fmla="*/ 5 h 16"/>
                  <a:gd name="T8" fmla="*/ 3 w 5"/>
                  <a:gd name="T9" fmla="*/ 0 h 16"/>
                  <a:gd name="T10" fmla="*/ 3 w 5"/>
                  <a:gd name="T11" fmla="*/ 0 h 16"/>
                  <a:gd name="T12" fmla="*/ 5 w 5"/>
                  <a:gd name="T13" fmla="*/ 11 h 16"/>
                  <a:gd name="T14" fmla="*/ 5 w 5"/>
                  <a:gd name="T15" fmla="*/ 14 h 16"/>
                  <a:gd name="T16" fmla="*/ 3 w 5"/>
                  <a:gd name="T17" fmla="*/ 16 h 16"/>
                  <a:gd name="T18" fmla="*/ 3 w 5"/>
                  <a:gd name="T19" fmla="*/ 16 h 16"/>
                  <a:gd name="T20" fmla="*/ 3 w 5"/>
                  <a:gd name="T21" fmla="*/ 14 h 16"/>
                  <a:gd name="T22" fmla="*/ 5 w 5"/>
                  <a:gd name="T23" fmla="*/ 14 h 16"/>
                  <a:gd name="T24" fmla="*/ 5 w 5"/>
                  <a:gd name="T25" fmla="*/ 14 h 16"/>
                  <a:gd name="T26" fmla="*/ 3 w 5"/>
                  <a:gd name="T27" fmla="*/ 16 h 16"/>
                  <a:gd name="T28" fmla="*/ 3 w 5"/>
                  <a:gd name="T2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6">
                    <a:moveTo>
                      <a:pt x="3" y="16"/>
                    </a:moveTo>
                    <a:lnTo>
                      <a:pt x="3" y="16"/>
                    </a:lnTo>
                    <a:lnTo>
                      <a:pt x="0" y="8"/>
                    </a:lnTo>
                    <a:lnTo>
                      <a:pt x="2" y="5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4"/>
                    </a:lnTo>
                    <a:lnTo>
                      <a:pt x="3" y="16"/>
                    </a:lnTo>
                    <a:lnTo>
                      <a:pt x="3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638"/>
              <p:cNvSpPr>
                <a:spLocks/>
              </p:cNvSpPr>
              <p:nvPr/>
            </p:nvSpPr>
            <p:spPr bwMode="auto">
              <a:xfrm>
                <a:off x="4416727" y="3715517"/>
                <a:ext cx="1146" cy="3438"/>
              </a:xfrm>
              <a:custGeom>
                <a:avLst/>
                <a:gdLst>
                  <a:gd name="T0" fmla="*/ 5 w 5"/>
                  <a:gd name="T1" fmla="*/ 10 h 13"/>
                  <a:gd name="T2" fmla="*/ 5 w 5"/>
                  <a:gd name="T3" fmla="*/ 10 h 13"/>
                  <a:gd name="T4" fmla="*/ 4 w 5"/>
                  <a:gd name="T5" fmla="*/ 13 h 13"/>
                  <a:gd name="T6" fmla="*/ 0 w 5"/>
                  <a:gd name="T7" fmla="*/ 13 h 13"/>
                  <a:gd name="T8" fmla="*/ 0 w 5"/>
                  <a:gd name="T9" fmla="*/ 13 h 13"/>
                  <a:gd name="T10" fmla="*/ 0 w 5"/>
                  <a:gd name="T11" fmla="*/ 7 h 13"/>
                  <a:gd name="T12" fmla="*/ 0 w 5"/>
                  <a:gd name="T13" fmla="*/ 2 h 13"/>
                  <a:gd name="T14" fmla="*/ 0 w 5"/>
                  <a:gd name="T15" fmla="*/ 0 h 13"/>
                  <a:gd name="T16" fmla="*/ 0 w 5"/>
                  <a:gd name="T17" fmla="*/ 0 h 13"/>
                  <a:gd name="T18" fmla="*/ 5 w 5"/>
                  <a:gd name="T19" fmla="*/ 10 h 13"/>
                  <a:gd name="T20" fmla="*/ 5 w 5"/>
                  <a:gd name="T21" fmla="*/ 10 h 13"/>
                  <a:gd name="T22" fmla="*/ 5 w 5"/>
                  <a:gd name="T23" fmla="*/ 8 h 13"/>
                  <a:gd name="T24" fmla="*/ 5 w 5"/>
                  <a:gd name="T25" fmla="*/ 10 h 13"/>
                  <a:gd name="T26" fmla="*/ 5 w 5"/>
                  <a:gd name="T2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13">
                    <a:moveTo>
                      <a:pt x="5" y="10"/>
                    </a:moveTo>
                    <a:lnTo>
                      <a:pt x="5" y="10"/>
                    </a:lnTo>
                    <a:lnTo>
                      <a:pt x="4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639"/>
              <p:cNvSpPr>
                <a:spLocks/>
              </p:cNvSpPr>
              <p:nvPr/>
            </p:nvSpPr>
            <p:spPr bwMode="auto">
              <a:xfrm>
                <a:off x="4521579" y="3556234"/>
                <a:ext cx="5157" cy="1719"/>
              </a:xfrm>
              <a:custGeom>
                <a:avLst/>
                <a:gdLst>
                  <a:gd name="T0" fmla="*/ 0 w 18"/>
                  <a:gd name="T1" fmla="*/ 0 h 7"/>
                  <a:gd name="T2" fmla="*/ 0 w 18"/>
                  <a:gd name="T3" fmla="*/ 0 h 7"/>
                  <a:gd name="T4" fmla="*/ 8 w 18"/>
                  <a:gd name="T5" fmla="*/ 2 h 7"/>
                  <a:gd name="T6" fmla="*/ 18 w 18"/>
                  <a:gd name="T7" fmla="*/ 7 h 7"/>
                  <a:gd name="T8" fmla="*/ 18 w 18"/>
                  <a:gd name="T9" fmla="*/ 7 h 7"/>
                  <a:gd name="T10" fmla="*/ 13 w 18"/>
                  <a:gd name="T11" fmla="*/ 7 h 7"/>
                  <a:gd name="T12" fmla="*/ 8 w 18"/>
                  <a:gd name="T13" fmla="*/ 7 h 7"/>
                  <a:gd name="T14" fmla="*/ 3 w 18"/>
                  <a:gd name="T15" fmla="*/ 4 h 7"/>
                  <a:gd name="T16" fmla="*/ 0 w 18"/>
                  <a:gd name="T17" fmla="*/ 0 h 7"/>
                  <a:gd name="T18" fmla="*/ 0 w 18"/>
                  <a:gd name="T1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3" y="7"/>
                    </a:lnTo>
                    <a:lnTo>
                      <a:pt x="8" y="7"/>
                    </a:lnTo>
                    <a:lnTo>
                      <a:pt x="3" y="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640"/>
              <p:cNvSpPr>
                <a:spLocks/>
              </p:cNvSpPr>
              <p:nvPr/>
            </p:nvSpPr>
            <p:spPr bwMode="auto">
              <a:xfrm>
                <a:off x="4689457" y="3572276"/>
                <a:ext cx="2865" cy="3438"/>
              </a:xfrm>
              <a:custGeom>
                <a:avLst/>
                <a:gdLst>
                  <a:gd name="T0" fmla="*/ 9 w 9"/>
                  <a:gd name="T1" fmla="*/ 13 h 13"/>
                  <a:gd name="T2" fmla="*/ 9 w 9"/>
                  <a:gd name="T3" fmla="*/ 13 h 13"/>
                  <a:gd name="T4" fmla="*/ 9 w 9"/>
                  <a:gd name="T5" fmla="*/ 13 h 13"/>
                  <a:gd name="T6" fmla="*/ 3 w 9"/>
                  <a:gd name="T7" fmla="*/ 8 h 13"/>
                  <a:gd name="T8" fmla="*/ 0 w 9"/>
                  <a:gd name="T9" fmla="*/ 5 h 13"/>
                  <a:gd name="T10" fmla="*/ 0 w 9"/>
                  <a:gd name="T11" fmla="*/ 2 h 13"/>
                  <a:gd name="T12" fmla="*/ 1 w 9"/>
                  <a:gd name="T13" fmla="*/ 0 h 13"/>
                  <a:gd name="T14" fmla="*/ 1 w 9"/>
                  <a:gd name="T15" fmla="*/ 0 h 13"/>
                  <a:gd name="T16" fmla="*/ 1 w 9"/>
                  <a:gd name="T17" fmla="*/ 0 h 13"/>
                  <a:gd name="T18" fmla="*/ 3 w 9"/>
                  <a:gd name="T19" fmla="*/ 2 h 13"/>
                  <a:gd name="T20" fmla="*/ 6 w 9"/>
                  <a:gd name="T21" fmla="*/ 5 h 13"/>
                  <a:gd name="T22" fmla="*/ 9 w 9"/>
                  <a:gd name="T23" fmla="*/ 13 h 13"/>
                  <a:gd name="T24" fmla="*/ 9 w 9"/>
                  <a:gd name="T2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3">
                    <a:moveTo>
                      <a:pt x="9" y="13"/>
                    </a:moveTo>
                    <a:lnTo>
                      <a:pt x="9" y="13"/>
                    </a:lnTo>
                    <a:lnTo>
                      <a:pt x="9" y="13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1" y="0"/>
                    </a:lnTo>
                    <a:lnTo>
                      <a:pt x="3" y="2"/>
                    </a:lnTo>
                    <a:lnTo>
                      <a:pt x="6" y="5"/>
                    </a:lnTo>
                    <a:lnTo>
                      <a:pt x="9" y="13"/>
                    </a:lnTo>
                    <a:lnTo>
                      <a:pt x="9" y="1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641"/>
              <p:cNvSpPr>
                <a:spLocks/>
              </p:cNvSpPr>
              <p:nvPr/>
            </p:nvSpPr>
            <p:spPr bwMode="auto">
              <a:xfrm>
                <a:off x="4724408" y="3591184"/>
                <a:ext cx="4011" cy="1719"/>
              </a:xfrm>
              <a:custGeom>
                <a:avLst/>
                <a:gdLst>
                  <a:gd name="T0" fmla="*/ 8 w 13"/>
                  <a:gd name="T1" fmla="*/ 5 h 5"/>
                  <a:gd name="T2" fmla="*/ 8 w 13"/>
                  <a:gd name="T3" fmla="*/ 5 h 5"/>
                  <a:gd name="T4" fmla="*/ 6 w 13"/>
                  <a:gd name="T5" fmla="*/ 3 h 5"/>
                  <a:gd name="T6" fmla="*/ 5 w 13"/>
                  <a:gd name="T7" fmla="*/ 3 h 5"/>
                  <a:gd name="T8" fmla="*/ 2 w 13"/>
                  <a:gd name="T9" fmla="*/ 1 h 5"/>
                  <a:gd name="T10" fmla="*/ 0 w 13"/>
                  <a:gd name="T11" fmla="*/ 0 h 5"/>
                  <a:gd name="T12" fmla="*/ 0 w 13"/>
                  <a:gd name="T13" fmla="*/ 0 h 5"/>
                  <a:gd name="T14" fmla="*/ 6 w 13"/>
                  <a:gd name="T15" fmla="*/ 1 h 5"/>
                  <a:gd name="T16" fmla="*/ 10 w 13"/>
                  <a:gd name="T17" fmla="*/ 1 h 5"/>
                  <a:gd name="T18" fmla="*/ 13 w 13"/>
                  <a:gd name="T19" fmla="*/ 3 h 5"/>
                  <a:gd name="T20" fmla="*/ 13 w 13"/>
                  <a:gd name="T21" fmla="*/ 3 h 5"/>
                  <a:gd name="T22" fmla="*/ 11 w 13"/>
                  <a:gd name="T23" fmla="*/ 5 h 5"/>
                  <a:gd name="T24" fmla="*/ 8 w 13"/>
                  <a:gd name="T25" fmla="*/ 5 h 5"/>
                  <a:gd name="T26" fmla="*/ 8 w 13"/>
                  <a:gd name="T27" fmla="*/ 5 h 5"/>
                  <a:gd name="T28" fmla="*/ 8 w 13"/>
                  <a:gd name="T29" fmla="*/ 5 h 5"/>
                  <a:gd name="T30" fmla="*/ 8 w 13"/>
                  <a:gd name="T31" fmla="*/ 5 h 5"/>
                  <a:gd name="T32" fmla="*/ 8 w 13"/>
                  <a:gd name="T3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5">
                    <a:moveTo>
                      <a:pt x="8" y="5"/>
                    </a:moveTo>
                    <a:lnTo>
                      <a:pt x="8" y="5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6" y="1"/>
                    </a:lnTo>
                    <a:lnTo>
                      <a:pt x="10" y="1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11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8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642"/>
              <p:cNvSpPr>
                <a:spLocks/>
              </p:cNvSpPr>
              <p:nvPr/>
            </p:nvSpPr>
            <p:spPr bwMode="auto">
              <a:xfrm>
                <a:off x="4526163" y="3510970"/>
                <a:ext cx="3438" cy="2292"/>
              </a:xfrm>
              <a:custGeom>
                <a:avLst/>
                <a:gdLst>
                  <a:gd name="T0" fmla="*/ 5 w 13"/>
                  <a:gd name="T1" fmla="*/ 5 h 6"/>
                  <a:gd name="T2" fmla="*/ 5 w 13"/>
                  <a:gd name="T3" fmla="*/ 5 h 6"/>
                  <a:gd name="T4" fmla="*/ 3 w 13"/>
                  <a:gd name="T5" fmla="*/ 3 h 6"/>
                  <a:gd name="T6" fmla="*/ 0 w 13"/>
                  <a:gd name="T7" fmla="*/ 3 h 6"/>
                  <a:gd name="T8" fmla="*/ 0 w 13"/>
                  <a:gd name="T9" fmla="*/ 3 h 6"/>
                  <a:gd name="T10" fmla="*/ 3 w 13"/>
                  <a:gd name="T11" fmla="*/ 1 h 6"/>
                  <a:gd name="T12" fmla="*/ 6 w 13"/>
                  <a:gd name="T13" fmla="*/ 0 h 6"/>
                  <a:gd name="T14" fmla="*/ 13 w 13"/>
                  <a:gd name="T15" fmla="*/ 0 h 6"/>
                  <a:gd name="T16" fmla="*/ 13 w 13"/>
                  <a:gd name="T17" fmla="*/ 0 h 6"/>
                  <a:gd name="T18" fmla="*/ 10 w 13"/>
                  <a:gd name="T19" fmla="*/ 3 h 6"/>
                  <a:gd name="T20" fmla="*/ 8 w 13"/>
                  <a:gd name="T21" fmla="*/ 6 h 6"/>
                  <a:gd name="T22" fmla="*/ 6 w 13"/>
                  <a:gd name="T23" fmla="*/ 6 h 6"/>
                  <a:gd name="T24" fmla="*/ 5 w 13"/>
                  <a:gd name="T25" fmla="*/ 5 h 6"/>
                  <a:gd name="T26" fmla="*/ 5 w 13"/>
                  <a:gd name="T27" fmla="*/ 5 h 6"/>
                  <a:gd name="T28" fmla="*/ 5 w 13"/>
                  <a:gd name="T29" fmla="*/ 5 h 6"/>
                  <a:gd name="T30" fmla="*/ 5 w 13"/>
                  <a:gd name="T31" fmla="*/ 5 h 6"/>
                  <a:gd name="T32" fmla="*/ 5 w 13"/>
                  <a:gd name="T3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6">
                    <a:moveTo>
                      <a:pt x="5" y="5"/>
                    </a:moveTo>
                    <a:lnTo>
                      <a:pt x="5" y="5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0" y="3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643"/>
              <p:cNvSpPr>
                <a:spLocks/>
              </p:cNvSpPr>
              <p:nvPr/>
            </p:nvSpPr>
            <p:spPr bwMode="auto">
              <a:xfrm>
                <a:off x="4516423" y="3513834"/>
                <a:ext cx="5730" cy="1719"/>
              </a:xfrm>
              <a:custGeom>
                <a:avLst/>
                <a:gdLst>
                  <a:gd name="T0" fmla="*/ 20 w 20"/>
                  <a:gd name="T1" fmla="*/ 0 h 6"/>
                  <a:gd name="T2" fmla="*/ 20 w 20"/>
                  <a:gd name="T3" fmla="*/ 0 h 6"/>
                  <a:gd name="T4" fmla="*/ 12 w 20"/>
                  <a:gd name="T5" fmla="*/ 4 h 6"/>
                  <a:gd name="T6" fmla="*/ 7 w 20"/>
                  <a:gd name="T7" fmla="*/ 6 h 6"/>
                  <a:gd name="T8" fmla="*/ 0 w 20"/>
                  <a:gd name="T9" fmla="*/ 6 h 6"/>
                  <a:gd name="T10" fmla="*/ 0 w 20"/>
                  <a:gd name="T11" fmla="*/ 6 h 6"/>
                  <a:gd name="T12" fmla="*/ 5 w 20"/>
                  <a:gd name="T13" fmla="*/ 3 h 6"/>
                  <a:gd name="T14" fmla="*/ 10 w 20"/>
                  <a:gd name="T15" fmla="*/ 1 h 6"/>
                  <a:gd name="T16" fmla="*/ 20 w 20"/>
                  <a:gd name="T17" fmla="*/ 0 h 6"/>
                  <a:gd name="T18" fmla="*/ 20 w 20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6">
                    <a:moveTo>
                      <a:pt x="20" y="0"/>
                    </a:moveTo>
                    <a:lnTo>
                      <a:pt x="20" y="0"/>
                    </a:lnTo>
                    <a:lnTo>
                      <a:pt x="12" y="4"/>
                    </a:lnTo>
                    <a:lnTo>
                      <a:pt x="7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3"/>
                    </a:lnTo>
                    <a:lnTo>
                      <a:pt x="10" y="1"/>
                    </a:lnTo>
                    <a:lnTo>
                      <a:pt x="20" y="0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644"/>
              <p:cNvSpPr>
                <a:spLocks/>
              </p:cNvSpPr>
              <p:nvPr/>
            </p:nvSpPr>
            <p:spPr bwMode="auto">
              <a:xfrm>
                <a:off x="4518714" y="3563682"/>
                <a:ext cx="4011" cy="2292"/>
              </a:xfrm>
              <a:custGeom>
                <a:avLst/>
                <a:gdLst>
                  <a:gd name="T0" fmla="*/ 10 w 15"/>
                  <a:gd name="T1" fmla="*/ 5 h 8"/>
                  <a:gd name="T2" fmla="*/ 10 w 15"/>
                  <a:gd name="T3" fmla="*/ 5 h 8"/>
                  <a:gd name="T4" fmla="*/ 15 w 15"/>
                  <a:gd name="T5" fmla="*/ 5 h 8"/>
                  <a:gd name="T6" fmla="*/ 15 w 15"/>
                  <a:gd name="T7" fmla="*/ 5 h 8"/>
                  <a:gd name="T8" fmla="*/ 12 w 15"/>
                  <a:gd name="T9" fmla="*/ 7 h 8"/>
                  <a:gd name="T10" fmla="*/ 10 w 15"/>
                  <a:gd name="T11" fmla="*/ 8 h 8"/>
                  <a:gd name="T12" fmla="*/ 5 w 15"/>
                  <a:gd name="T13" fmla="*/ 7 h 8"/>
                  <a:gd name="T14" fmla="*/ 2 w 15"/>
                  <a:gd name="T15" fmla="*/ 2 h 8"/>
                  <a:gd name="T16" fmla="*/ 0 w 15"/>
                  <a:gd name="T17" fmla="*/ 0 h 8"/>
                  <a:gd name="T18" fmla="*/ 0 w 15"/>
                  <a:gd name="T19" fmla="*/ 0 h 8"/>
                  <a:gd name="T20" fmla="*/ 5 w 15"/>
                  <a:gd name="T21" fmla="*/ 3 h 8"/>
                  <a:gd name="T22" fmla="*/ 10 w 15"/>
                  <a:gd name="T23" fmla="*/ 5 h 8"/>
                  <a:gd name="T24" fmla="*/ 10 w 15"/>
                  <a:gd name="T25" fmla="*/ 5 h 8"/>
                  <a:gd name="T26" fmla="*/ 8 w 15"/>
                  <a:gd name="T27" fmla="*/ 5 h 8"/>
                  <a:gd name="T28" fmla="*/ 10 w 15"/>
                  <a:gd name="T29" fmla="*/ 5 h 8"/>
                  <a:gd name="T30" fmla="*/ 10 w 15"/>
                  <a:gd name="T3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8">
                    <a:moveTo>
                      <a:pt x="10" y="5"/>
                    </a:moveTo>
                    <a:lnTo>
                      <a:pt x="10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5" y="7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45"/>
              <p:cNvSpPr>
                <a:spLocks/>
              </p:cNvSpPr>
              <p:nvPr/>
            </p:nvSpPr>
            <p:spPr bwMode="auto">
              <a:xfrm>
                <a:off x="4522152" y="3513262"/>
                <a:ext cx="5157" cy="1719"/>
              </a:xfrm>
              <a:custGeom>
                <a:avLst/>
                <a:gdLst>
                  <a:gd name="T0" fmla="*/ 0 w 17"/>
                  <a:gd name="T1" fmla="*/ 5 h 5"/>
                  <a:gd name="T2" fmla="*/ 0 w 17"/>
                  <a:gd name="T3" fmla="*/ 5 h 5"/>
                  <a:gd name="T4" fmla="*/ 4 w 17"/>
                  <a:gd name="T5" fmla="*/ 2 h 5"/>
                  <a:gd name="T6" fmla="*/ 8 w 17"/>
                  <a:gd name="T7" fmla="*/ 2 h 5"/>
                  <a:gd name="T8" fmla="*/ 17 w 17"/>
                  <a:gd name="T9" fmla="*/ 0 h 5"/>
                  <a:gd name="T10" fmla="*/ 17 w 17"/>
                  <a:gd name="T11" fmla="*/ 0 h 5"/>
                  <a:gd name="T12" fmla="*/ 9 w 17"/>
                  <a:gd name="T13" fmla="*/ 5 h 5"/>
                  <a:gd name="T14" fmla="*/ 0 w 17"/>
                  <a:gd name="T15" fmla="*/ 5 h 5"/>
                  <a:gd name="T16" fmla="*/ 0 w 17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2"/>
                    </a:lnTo>
                    <a:lnTo>
                      <a:pt x="8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9" y="5"/>
                    </a:lnTo>
                    <a:lnTo>
                      <a:pt x="0" y="5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646"/>
              <p:cNvSpPr>
                <a:spLocks/>
              </p:cNvSpPr>
              <p:nvPr/>
            </p:nvSpPr>
            <p:spPr bwMode="auto">
              <a:xfrm>
                <a:off x="4683727" y="3580871"/>
                <a:ext cx="1719" cy="573"/>
              </a:xfrm>
              <a:custGeom>
                <a:avLst/>
                <a:gdLst>
                  <a:gd name="T0" fmla="*/ 0 w 6"/>
                  <a:gd name="T1" fmla="*/ 1 h 3"/>
                  <a:gd name="T2" fmla="*/ 0 w 6"/>
                  <a:gd name="T3" fmla="*/ 1 h 3"/>
                  <a:gd name="T4" fmla="*/ 0 w 6"/>
                  <a:gd name="T5" fmla="*/ 1 h 3"/>
                  <a:gd name="T6" fmla="*/ 0 w 6"/>
                  <a:gd name="T7" fmla="*/ 1 h 3"/>
                  <a:gd name="T8" fmla="*/ 3 w 6"/>
                  <a:gd name="T9" fmla="*/ 0 h 3"/>
                  <a:gd name="T10" fmla="*/ 6 w 6"/>
                  <a:gd name="T11" fmla="*/ 0 h 3"/>
                  <a:gd name="T12" fmla="*/ 6 w 6"/>
                  <a:gd name="T13" fmla="*/ 1 h 3"/>
                  <a:gd name="T14" fmla="*/ 5 w 6"/>
                  <a:gd name="T15" fmla="*/ 3 h 3"/>
                  <a:gd name="T16" fmla="*/ 5 w 6"/>
                  <a:gd name="T17" fmla="*/ 3 h 3"/>
                  <a:gd name="T18" fmla="*/ 0 w 6"/>
                  <a:gd name="T19" fmla="*/ 1 h 3"/>
                  <a:gd name="T20" fmla="*/ 0 w 6"/>
                  <a:gd name="T21" fmla="*/ 1 h 3"/>
                  <a:gd name="T22" fmla="*/ 0 w 6"/>
                  <a:gd name="T23" fmla="*/ 1 h 3"/>
                  <a:gd name="T24" fmla="*/ 0 w 6"/>
                  <a:gd name="T25" fmla="*/ 1 h 3"/>
                  <a:gd name="T26" fmla="*/ 0 w 6"/>
                  <a:gd name="T2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3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647"/>
              <p:cNvSpPr>
                <a:spLocks/>
              </p:cNvSpPr>
              <p:nvPr/>
            </p:nvSpPr>
            <p:spPr bwMode="auto">
              <a:xfrm>
                <a:off x="4734148" y="3591184"/>
                <a:ext cx="1146" cy="2292"/>
              </a:xfrm>
              <a:custGeom>
                <a:avLst/>
                <a:gdLst>
                  <a:gd name="T0" fmla="*/ 3 w 3"/>
                  <a:gd name="T1" fmla="*/ 8 h 8"/>
                  <a:gd name="T2" fmla="*/ 3 w 3"/>
                  <a:gd name="T3" fmla="*/ 8 h 8"/>
                  <a:gd name="T4" fmla="*/ 0 w 3"/>
                  <a:gd name="T5" fmla="*/ 5 h 8"/>
                  <a:gd name="T6" fmla="*/ 0 w 3"/>
                  <a:gd name="T7" fmla="*/ 0 h 8"/>
                  <a:gd name="T8" fmla="*/ 0 w 3"/>
                  <a:gd name="T9" fmla="*/ 0 h 8"/>
                  <a:gd name="T10" fmla="*/ 3 w 3"/>
                  <a:gd name="T11" fmla="*/ 3 h 8"/>
                  <a:gd name="T12" fmla="*/ 3 w 3"/>
                  <a:gd name="T13" fmla="*/ 8 h 8"/>
                  <a:gd name="T14" fmla="*/ 3 w 3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lnTo>
                      <a:pt x="3" y="8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8"/>
                    </a:lnTo>
                    <a:lnTo>
                      <a:pt x="3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648"/>
              <p:cNvSpPr>
                <a:spLocks/>
              </p:cNvSpPr>
              <p:nvPr/>
            </p:nvSpPr>
            <p:spPr bwMode="auto">
              <a:xfrm>
                <a:off x="4525590" y="3520710"/>
                <a:ext cx="3438" cy="1719"/>
              </a:xfrm>
              <a:custGeom>
                <a:avLst/>
                <a:gdLst>
                  <a:gd name="T0" fmla="*/ 0 w 12"/>
                  <a:gd name="T1" fmla="*/ 4 h 4"/>
                  <a:gd name="T2" fmla="*/ 0 w 12"/>
                  <a:gd name="T3" fmla="*/ 4 h 4"/>
                  <a:gd name="T4" fmla="*/ 2 w 12"/>
                  <a:gd name="T5" fmla="*/ 3 h 4"/>
                  <a:gd name="T6" fmla="*/ 4 w 12"/>
                  <a:gd name="T7" fmla="*/ 1 h 4"/>
                  <a:gd name="T8" fmla="*/ 12 w 12"/>
                  <a:gd name="T9" fmla="*/ 0 h 4"/>
                  <a:gd name="T10" fmla="*/ 12 w 12"/>
                  <a:gd name="T11" fmla="*/ 0 h 4"/>
                  <a:gd name="T12" fmla="*/ 7 w 12"/>
                  <a:gd name="T13" fmla="*/ 4 h 4"/>
                  <a:gd name="T14" fmla="*/ 0 w 12"/>
                  <a:gd name="T15" fmla="*/ 4 h 4"/>
                  <a:gd name="T16" fmla="*/ 0 w 1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7" y="4"/>
                    </a:lnTo>
                    <a:lnTo>
                      <a:pt x="0" y="4"/>
                    </a:lnTo>
                    <a:lnTo>
                      <a:pt x="0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649"/>
              <p:cNvSpPr>
                <a:spLocks/>
              </p:cNvSpPr>
              <p:nvPr/>
            </p:nvSpPr>
            <p:spPr bwMode="auto">
              <a:xfrm>
                <a:off x="4507828" y="3529305"/>
                <a:ext cx="2865" cy="1146"/>
              </a:xfrm>
              <a:custGeom>
                <a:avLst/>
                <a:gdLst>
                  <a:gd name="T0" fmla="*/ 11 w 11"/>
                  <a:gd name="T1" fmla="*/ 0 h 4"/>
                  <a:gd name="T2" fmla="*/ 11 w 11"/>
                  <a:gd name="T3" fmla="*/ 0 h 4"/>
                  <a:gd name="T4" fmla="*/ 5 w 11"/>
                  <a:gd name="T5" fmla="*/ 3 h 4"/>
                  <a:gd name="T6" fmla="*/ 0 w 11"/>
                  <a:gd name="T7" fmla="*/ 4 h 4"/>
                  <a:gd name="T8" fmla="*/ 0 w 11"/>
                  <a:gd name="T9" fmla="*/ 4 h 4"/>
                  <a:gd name="T10" fmla="*/ 1 w 11"/>
                  <a:gd name="T11" fmla="*/ 1 h 4"/>
                  <a:gd name="T12" fmla="*/ 5 w 11"/>
                  <a:gd name="T13" fmla="*/ 1 h 4"/>
                  <a:gd name="T14" fmla="*/ 11 w 11"/>
                  <a:gd name="T15" fmla="*/ 0 h 4"/>
                  <a:gd name="T16" fmla="*/ 11 w 11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4">
                    <a:moveTo>
                      <a:pt x="11" y="0"/>
                    </a:moveTo>
                    <a:lnTo>
                      <a:pt x="11" y="0"/>
                    </a:lnTo>
                    <a:lnTo>
                      <a:pt x="5" y="3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5" y="1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650"/>
              <p:cNvSpPr>
                <a:spLocks/>
              </p:cNvSpPr>
              <p:nvPr/>
            </p:nvSpPr>
            <p:spPr bwMode="auto">
              <a:xfrm>
                <a:off x="4633880" y="3536753"/>
                <a:ext cx="1719" cy="2292"/>
              </a:xfrm>
              <a:custGeom>
                <a:avLst/>
                <a:gdLst>
                  <a:gd name="T0" fmla="*/ 3 w 5"/>
                  <a:gd name="T1" fmla="*/ 5 h 8"/>
                  <a:gd name="T2" fmla="*/ 3 w 5"/>
                  <a:gd name="T3" fmla="*/ 5 h 8"/>
                  <a:gd name="T4" fmla="*/ 3 w 5"/>
                  <a:gd name="T5" fmla="*/ 7 h 8"/>
                  <a:gd name="T6" fmla="*/ 5 w 5"/>
                  <a:gd name="T7" fmla="*/ 8 h 8"/>
                  <a:gd name="T8" fmla="*/ 5 w 5"/>
                  <a:gd name="T9" fmla="*/ 8 h 8"/>
                  <a:gd name="T10" fmla="*/ 2 w 5"/>
                  <a:gd name="T11" fmla="*/ 5 h 8"/>
                  <a:gd name="T12" fmla="*/ 0 w 5"/>
                  <a:gd name="T13" fmla="*/ 2 h 8"/>
                  <a:gd name="T14" fmla="*/ 2 w 5"/>
                  <a:gd name="T15" fmla="*/ 0 h 8"/>
                  <a:gd name="T16" fmla="*/ 2 w 5"/>
                  <a:gd name="T17" fmla="*/ 0 h 8"/>
                  <a:gd name="T18" fmla="*/ 3 w 5"/>
                  <a:gd name="T19" fmla="*/ 2 h 8"/>
                  <a:gd name="T20" fmla="*/ 3 w 5"/>
                  <a:gd name="T21" fmla="*/ 5 h 8"/>
                  <a:gd name="T22" fmla="*/ 3 w 5"/>
                  <a:gd name="T23" fmla="*/ 5 h 8"/>
                  <a:gd name="T24" fmla="*/ 3 w 5"/>
                  <a:gd name="T25" fmla="*/ 5 h 8"/>
                  <a:gd name="T26" fmla="*/ 3 w 5"/>
                  <a:gd name="T27" fmla="*/ 5 h 8"/>
                  <a:gd name="T28" fmla="*/ 3 w 5"/>
                  <a:gd name="T2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">
                    <a:moveTo>
                      <a:pt x="3" y="5"/>
                    </a:moveTo>
                    <a:lnTo>
                      <a:pt x="3" y="5"/>
                    </a:lnTo>
                    <a:lnTo>
                      <a:pt x="3" y="7"/>
                    </a:lnTo>
                    <a:lnTo>
                      <a:pt x="5" y="8"/>
                    </a:lnTo>
                    <a:lnTo>
                      <a:pt x="5" y="8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651"/>
              <p:cNvSpPr>
                <a:spLocks/>
              </p:cNvSpPr>
              <p:nvPr/>
            </p:nvSpPr>
            <p:spPr bwMode="auto">
              <a:xfrm>
                <a:off x="4447095" y="3638167"/>
                <a:ext cx="573" cy="2292"/>
              </a:xfrm>
              <a:custGeom>
                <a:avLst/>
                <a:gdLst>
                  <a:gd name="T0" fmla="*/ 4 w 4"/>
                  <a:gd name="T1" fmla="*/ 1 h 6"/>
                  <a:gd name="T2" fmla="*/ 4 w 4"/>
                  <a:gd name="T3" fmla="*/ 1 h 6"/>
                  <a:gd name="T4" fmla="*/ 4 w 4"/>
                  <a:gd name="T5" fmla="*/ 5 h 6"/>
                  <a:gd name="T6" fmla="*/ 0 w 4"/>
                  <a:gd name="T7" fmla="*/ 6 h 6"/>
                  <a:gd name="T8" fmla="*/ 0 w 4"/>
                  <a:gd name="T9" fmla="*/ 6 h 6"/>
                  <a:gd name="T10" fmla="*/ 0 w 4"/>
                  <a:gd name="T11" fmla="*/ 3 h 6"/>
                  <a:gd name="T12" fmla="*/ 2 w 4"/>
                  <a:gd name="T13" fmla="*/ 1 h 6"/>
                  <a:gd name="T14" fmla="*/ 4 w 4"/>
                  <a:gd name="T15" fmla="*/ 0 h 6"/>
                  <a:gd name="T16" fmla="*/ 4 w 4"/>
                  <a:gd name="T17" fmla="*/ 1 h 6"/>
                  <a:gd name="T18" fmla="*/ 4 w 4"/>
                  <a:gd name="T19" fmla="*/ 1 h 6"/>
                  <a:gd name="T20" fmla="*/ 4 w 4"/>
                  <a:gd name="T21" fmla="*/ 3 h 6"/>
                  <a:gd name="T22" fmla="*/ 4 w 4"/>
                  <a:gd name="T23" fmla="*/ 1 h 6"/>
                  <a:gd name="T24" fmla="*/ 4 w 4"/>
                  <a:gd name="T2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lnTo>
                      <a:pt x="4" y="1"/>
                    </a:lnTo>
                    <a:lnTo>
                      <a:pt x="4" y="5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4" y="3"/>
                    </a:lnTo>
                    <a:lnTo>
                      <a:pt x="4" y="1"/>
                    </a:lnTo>
                    <a:lnTo>
                      <a:pt x="4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652"/>
              <p:cNvSpPr>
                <a:spLocks/>
              </p:cNvSpPr>
              <p:nvPr/>
            </p:nvSpPr>
            <p:spPr bwMode="auto">
              <a:xfrm>
                <a:off x="4516423" y="3853600"/>
                <a:ext cx="1719" cy="1719"/>
              </a:xfrm>
              <a:custGeom>
                <a:avLst/>
                <a:gdLst>
                  <a:gd name="T0" fmla="*/ 3 w 7"/>
                  <a:gd name="T1" fmla="*/ 0 h 6"/>
                  <a:gd name="T2" fmla="*/ 3 w 7"/>
                  <a:gd name="T3" fmla="*/ 0 h 6"/>
                  <a:gd name="T4" fmla="*/ 7 w 7"/>
                  <a:gd name="T5" fmla="*/ 1 h 6"/>
                  <a:gd name="T6" fmla="*/ 7 w 7"/>
                  <a:gd name="T7" fmla="*/ 5 h 6"/>
                  <a:gd name="T8" fmla="*/ 7 w 7"/>
                  <a:gd name="T9" fmla="*/ 5 h 6"/>
                  <a:gd name="T10" fmla="*/ 7 w 7"/>
                  <a:gd name="T11" fmla="*/ 6 h 6"/>
                  <a:gd name="T12" fmla="*/ 5 w 7"/>
                  <a:gd name="T13" fmla="*/ 6 h 6"/>
                  <a:gd name="T14" fmla="*/ 2 w 7"/>
                  <a:gd name="T15" fmla="*/ 5 h 6"/>
                  <a:gd name="T16" fmla="*/ 0 w 7"/>
                  <a:gd name="T17" fmla="*/ 1 h 6"/>
                  <a:gd name="T18" fmla="*/ 2 w 7"/>
                  <a:gd name="T19" fmla="*/ 1 h 6"/>
                  <a:gd name="T20" fmla="*/ 3 w 7"/>
                  <a:gd name="T21" fmla="*/ 0 h 6"/>
                  <a:gd name="T22" fmla="*/ 3 w 7"/>
                  <a:gd name="T23" fmla="*/ 0 h 6"/>
                  <a:gd name="T24" fmla="*/ 3 w 7"/>
                  <a:gd name="T25" fmla="*/ 0 h 6"/>
                  <a:gd name="T26" fmla="*/ 3 w 7"/>
                  <a:gd name="T27" fmla="*/ 0 h 6"/>
                  <a:gd name="T28" fmla="*/ 3 w 7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lnTo>
                      <a:pt x="3" y="0"/>
                    </a:lnTo>
                    <a:lnTo>
                      <a:pt x="7" y="1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5" y="6"/>
                    </a:lnTo>
                    <a:lnTo>
                      <a:pt x="2" y="5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653"/>
              <p:cNvSpPr>
                <a:spLocks/>
              </p:cNvSpPr>
              <p:nvPr/>
            </p:nvSpPr>
            <p:spPr bwMode="auto">
              <a:xfrm>
                <a:off x="4510693" y="3530451"/>
                <a:ext cx="2292" cy="1146"/>
              </a:xfrm>
              <a:custGeom>
                <a:avLst/>
                <a:gdLst>
                  <a:gd name="T0" fmla="*/ 6 w 6"/>
                  <a:gd name="T1" fmla="*/ 0 h 4"/>
                  <a:gd name="T2" fmla="*/ 6 w 6"/>
                  <a:gd name="T3" fmla="*/ 0 h 4"/>
                  <a:gd name="T4" fmla="*/ 5 w 6"/>
                  <a:gd name="T5" fmla="*/ 2 h 4"/>
                  <a:gd name="T6" fmla="*/ 0 w 6"/>
                  <a:gd name="T7" fmla="*/ 4 h 4"/>
                  <a:gd name="T8" fmla="*/ 0 w 6"/>
                  <a:gd name="T9" fmla="*/ 4 h 4"/>
                  <a:gd name="T10" fmla="*/ 3 w 6"/>
                  <a:gd name="T11" fmla="*/ 0 h 4"/>
                  <a:gd name="T12" fmla="*/ 6 w 6"/>
                  <a:gd name="T13" fmla="*/ 0 h 4"/>
                  <a:gd name="T14" fmla="*/ 6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6" y="0"/>
                    </a:lnTo>
                    <a:lnTo>
                      <a:pt x="5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654"/>
              <p:cNvSpPr>
                <a:spLocks/>
              </p:cNvSpPr>
              <p:nvPr/>
            </p:nvSpPr>
            <p:spPr bwMode="auto">
              <a:xfrm>
                <a:off x="4419592" y="3717236"/>
                <a:ext cx="0" cy="1146"/>
              </a:xfrm>
              <a:custGeom>
                <a:avLst/>
                <a:gdLst>
                  <a:gd name="T0" fmla="*/ 1 h 5"/>
                  <a:gd name="T1" fmla="*/ 1 h 5"/>
                  <a:gd name="T2" fmla="*/ 5 h 5"/>
                  <a:gd name="T3" fmla="*/ 1 h 5"/>
                  <a:gd name="T4" fmla="*/ 0 h 5"/>
                  <a:gd name="T5" fmla="*/ 1 h 5"/>
                  <a:gd name="T6" fmla="*/ 1 h 5"/>
                  <a:gd name="T7" fmla="*/ 1 h 5"/>
                  <a:gd name="T8" fmla="*/ 1 h 5"/>
                  <a:gd name="T9" fmla="*/ 1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5">
                    <a:moveTo>
                      <a:pt x="0" y="1"/>
                    </a:moveTo>
                    <a:lnTo>
                      <a:pt x="0" y="1"/>
                    </a:lnTo>
                    <a:lnTo>
                      <a:pt x="0" y="5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655"/>
              <p:cNvSpPr>
                <a:spLocks/>
              </p:cNvSpPr>
              <p:nvPr/>
            </p:nvSpPr>
            <p:spPr bwMode="auto">
              <a:xfrm>
                <a:off x="4526736" y="3533888"/>
                <a:ext cx="57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656"/>
              <p:cNvSpPr>
                <a:spLocks/>
              </p:cNvSpPr>
              <p:nvPr/>
            </p:nvSpPr>
            <p:spPr bwMode="auto">
              <a:xfrm>
                <a:off x="4516423" y="3513834"/>
                <a:ext cx="1146" cy="573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0 w 3"/>
                  <a:gd name="T7" fmla="*/ 1 h 1"/>
                  <a:gd name="T8" fmla="*/ 3 w 3"/>
                  <a:gd name="T9" fmla="*/ 0 h 1"/>
                  <a:gd name="T10" fmla="*/ 3 w 3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657"/>
              <p:cNvSpPr>
                <a:spLocks/>
              </p:cNvSpPr>
              <p:nvPr/>
            </p:nvSpPr>
            <p:spPr bwMode="auto">
              <a:xfrm>
                <a:off x="4516423" y="35144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658"/>
              <p:cNvSpPr>
                <a:spLocks/>
              </p:cNvSpPr>
              <p:nvPr/>
            </p:nvSpPr>
            <p:spPr bwMode="auto">
              <a:xfrm>
                <a:off x="4515850" y="35144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659"/>
              <p:cNvSpPr>
                <a:spLocks/>
              </p:cNvSpPr>
              <p:nvPr/>
            </p:nvSpPr>
            <p:spPr bwMode="auto">
              <a:xfrm>
                <a:off x="4515850" y="3514408"/>
                <a:ext cx="573" cy="0"/>
              </a:xfrm>
              <a:custGeom>
                <a:avLst/>
                <a:gdLst>
                  <a:gd name="T0" fmla="*/ 0 w 3"/>
                  <a:gd name="T1" fmla="*/ 0 w 3"/>
                  <a:gd name="T2" fmla="*/ 2 w 3"/>
                  <a:gd name="T3" fmla="*/ 3 w 3"/>
                  <a:gd name="T4" fmla="*/ 3 w 3"/>
                  <a:gd name="T5" fmla="*/ 2 w 3"/>
                  <a:gd name="T6" fmla="*/ 0 w 3"/>
                  <a:gd name="T7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660"/>
              <p:cNvSpPr>
                <a:spLocks/>
              </p:cNvSpPr>
              <p:nvPr/>
            </p:nvSpPr>
            <p:spPr bwMode="auto">
              <a:xfrm>
                <a:off x="4522152" y="35149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661"/>
              <p:cNvSpPr>
                <a:spLocks/>
              </p:cNvSpPr>
              <p:nvPr/>
            </p:nvSpPr>
            <p:spPr bwMode="auto">
              <a:xfrm>
                <a:off x="4521579" y="3514980"/>
                <a:ext cx="573" cy="573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2" y="0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662"/>
              <p:cNvSpPr>
                <a:spLocks/>
              </p:cNvSpPr>
              <p:nvPr/>
            </p:nvSpPr>
            <p:spPr bwMode="auto">
              <a:xfrm>
                <a:off x="4445949" y="37264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663"/>
              <p:cNvSpPr>
                <a:spLocks/>
              </p:cNvSpPr>
              <p:nvPr/>
            </p:nvSpPr>
            <p:spPr bwMode="auto">
              <a:xfrm>
                <a:off x="4667112" y="3531023"/>
                <a:ext cx="573" cy="57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664"/>
              <p:cNvSpPr>
                <a:spLocks/>
              </p:cNvSpPr>
              <p:nvPr/>
            </p:nvSpPr>
            <p:spPr bwMode="auto">
              <a:xfrm>
                <a:off x="4635598" y="3539045"/>
                <a:ext cx="0" cy="0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665"/>
              <p:cNvSpPr>
                <a:spLocks/>
              </p:cNvSpPr>
              <p:nvPr/>
            </p:nvSpPr>
            <p:spPr bwMode="auto">
              <a:xfrm>
                <a:off x="4521579" y="35155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666"/>
              <p:cNvSpPr>
                <a:spLocks/>
              </p:cNvSpPr>
              <p:nvPr/>
            </p:nvSpPr>
            <p:spPr bwMode="auto">
              <a:xfrm>
                <a:off x="4521006" y="3515554"/>
                <a:ext cx="573" cy="0"/>
              </a:xfrm>
              <a:custGeom>
                <a:avLst/>
                <a:gdLst>
                  <a:gd name="T0" fmla="*/ 0 w 2"/>
                  <a:gd name="T1" fmla="*/ 2 w 2"/>
                  <a:gd name="T2" fmla="*/ 2 w 2"/>
                  <a:gd name="T3" fmla="*/ 0 w 2"/>
                  <a:gd name="T4" fmla="*/ 0 w 2"/>
                  <a:gd name="T5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667"/>
              <p:cNvSpPr>
                <a:spLocks/>
              </p:cNvSpPr>
              <p:nvPr/>
            </p:nvSpPr>
            <p:spPr bwMode="auto">
              <a:xfrm>
                <a:off x="4708937" y="3579152"/>
                <a:ext cx="573" cy="0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Line 668"/>
              <p:cNvSpPr>
                <a:spLocks noChangeShapeType="1"/>
              </p:cNvSpPr>
              <p:nvPr/>
            </p:nvSpPr>
            <p:spPr bwMode="auto">
              <a:xfrm>
                <a:off x="4545644" y="3712652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669"/>
              <p:cNvSpPr>
                <a:spLocks/>
              </p:cNvSpPr>
              <p:nvPr/>
            </p:nvSpPr>
            <p:spPr bwMode="auto">
              <a:xfrm>
                <a:off x="4643047" y="3904021"/>
                <a:ext cx="573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670"/>
              <p:cNvSpPr>
                <a:spLocks/>
              </p:cNvSpPr>
              <p:nvPr/>
            </p:nvSpPr>
            <p:spPr bwMode="auto">
              <a:xfrm>
                <a:off x="4643047" y="39040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671"/>
              <p:cNvSpPr>
                <a:spLocks/>
              </p:cNvSpPr>
              <p:nvPr/>
            </p:nvSpPr>
            <p:spPr bwMode="auto">
              <a:xfrm>
                <a:off x="4478034" y="3565974"/>
                <a:ext cx="1719" cy="1146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3 w 5"/>
                  <a:gd name="T5" fmla="*/ 0 h 3"/>
                  <a:gd name="T6" fmla="*/ 5 w 5"/>
                  <a:gd name="T7" fmla="*/ 0 h 3"/>
                  <a:gd name="T8" fmla="*/ 5 w 5"/>
                  <a:gd name="T9" fmla="*/ 2 h 3"/>
                  <a:gd name="T10" fmla="*/ 5 w 5"/>
                  <a:gd name="T11" fmla="*/ 2 h 3"/>
                  <a:gd name="T12" fmla="*/ 1 w 5"/>
                  <a:gd name="T13" fmla="*/ 3 h 3"/>
                  <a:gd name="T14" fmla="*/ 0 w 5"/>
                  <a:gd name="T15" fmla="*/ 0 h 3"/>
                  <a:gd name="T16" fmla="*/ 0 w 5"/>
                  <a:gd name="T17" fmla="*/ 0 h 3"/>
                  <a:gd name="T18" fmla="*/ 0 w 5"/>
                  <a:gd name="T19" fmla="*/ 0 h 3"/>
                  <a:gd name="T20" fmla="*/ 0 w 5"/>
                  <a:gd name="T21" fmla="*/ 0 h 3"/>
                  <a:gd name="T22" fmla="*/ 0 w 5"/>
                  <a:gd name="T2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672"/>
              <p:cNvSpPr>
                <a:spLocks/>
              </p:cNvSpPr>
              <p:nvPr/>
            </p:nvSpPr>
            <p:spPr bwMode="auto">
              <a:xfrm>
                <a:off x="4466002" y="3548212"/>
                <a:ext cx="1146" cy="1146"/>
              </a:xfrm>
              <a:custGeom>
                <a:avLst/>
                <a:gdLst>
                  <a:gd name="T0" fmla="*/ 2 w 5"/>
                  <a:gd name="T1" fmla="*/ 4 h 4"/>
                  <a:gd name="T2" fmla="*/ 2 w 5"/>
                  <a:gd name="T3" fmla="*/ 4 h 4"/>
                  <a:gd name="T4" fmla="*/ 0 w 5"/>
                  <a:gd name="T5" fmla="*/ 3 h 4"/>
                  <a:gd name="T6" fmla="*/ 4 w 5"/>
                  <a:gd name="T7" fmla="*/ 0 h 4"/>
                  <a:gd name="T8" fmla="*/ 4 w 5"/>
                  <a:gd name="T9" fmla="*/ 0 h 4"/>
                  <a:gd name="T10" fmla="*/ 5 w 5"/>
                  <a:gd name="T11" fmla="*/ 1 h 4"/>
                  <a:gd name="T12" fmla="*/ 2 w 5"/>
                  <a:gd name="T13" fmla="*/ 4 h 4"/>
                  <a:gd name="T14" fmla="*/ 2 w 5"/>
                  <a:gd name="T15" fmla="*/ 4 h 4"/>
                  <a:gd name="T16" fmla="*/ 2 w 5"/>
                  <a:gd name="T17" fmla="*/ 4 h 4"/>
                  <a:gd name="T18" fmla="*/ 2 w 5"/>
                  <a:gd name="T19" fmla="*/ 4 h 4"/>
                  <a:gd name="T20" fmla="*/ 2 w 5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3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673"/>
              <p:cNvSpPr>
                <a:spLocks/>
              </p:cNvSpPr>
              <p:nvPr/>
            </p:nvSpPr>
            <p:spPr bwMode="auto">
              <a:xfrm>
                <a:off x="4384069" y="3523002"/>
                <a:ext cx="394770" cy="394770"/>
              </a:xfrm>
              <a:custGeom>
                <a:avLst/>
                <a:gdLst>
                  <a:gd name="T0" fmla="*/ 987 w 1376"/>
                  <a:gd name="T1" fmla="*/ 24 h 1376"/>
                  <a:gd name="T2" fmla="*/ 1069 w 1376"/>
                  <a:gd name="T3" fmla="*/ 107 h 1376"/>
                  <a:gd name="T4" fmla="*/ 1137 w 1376"/>
                  <a:gd name="T5" fmla="*/ 202 h 1376"/>
                  <a:gd name="T6" fmla="*/ 1188 w 1376"/>
                  <a:gd name="T7" fmla="*/ 308 h 1376"/>
                  <a:gd name="T8" fmla="*/ 1219 w 1376"/>
                  <a:gd name="T9" fmla="*/ 424 h 1376"/>
                  <a:gd name="T10" fmla="*/ 1230 w 1376"/>
                  <a:gd name="T11" fmla="*/ 546 h 1376"/>
                  <a:gd name="T12" fmla="*/ 1227 w 1376"/>
                  <a:gd name="T13" fmla="*/ 617 h 1376"/>
                  <a:gd name="T14" fmla="*/ 1209 w 1376"/>
                  <a:gd name="T15" fmla="*/ 717 h 1376"/>
                  <a:gd name="T16" fmla="*/ 1177 w 1376"/>
                  <a:gd name="T17" fmla="*/ 813 h 1376"/>
                  <a:gd name="T18" fmla="*/ 1132 w 1376"/>
                  <a:gd name="T19" fmla="*/ 902 h 1376"/>
                  <a:gd name="T20" fmla="*/ 1074 w 1376"/>
                  <a:gd name="T21" fmla="*/ 982 h 1376"/>
                  <a:gd name="T22" fmla="*/ 1006 w 1376"/>
                  <a:gd name="T23" fmla="*/ 1053 h 1376"/>
                  <a:gd name="T24" fmla="*/ 929 w 1376"/>
                  <a:gd name="T25" fmla="*/ 1114 h 1376"/>
                  <a:gd name="T26" fmla="*/ 842 w 1376"/>
                  <a:gd name="T27" fmla="*/ 1162 h 1376"/>
                  <a:gd name="T28" fmla="*/ 749 w 1376"/>
                  <a:gd name="T29" fmla="*/ 1199 h 1376"/>
                  <a:gd name="T30" fmla="*/ 651 w 1376"/>
                  <a:gd name="T31" fmla="*/ 1222 h 1376"/>
                  <a:gd name="T32" fmla="*/ 546 w 1376"/>
                  <a:gd name="T33" fmla="*/ 1230 h 1376"/>
                  <a:gd name="T34" fmla="*/ 464 w 1376"/>
                  <a:gd name="T35" fmla="*/ 1225 h 1376"/>
                  <a:gd name="T36" fmla="*/ 345 w 1376"/>
                  <a:gd name="T37" fmla="*/ 1201 h 1376"/>
                  <a:gd name="T38" fmla="*/ 236 w 1376"/>
                  <a:gd name="T39" fmla="*/ 1156 h 1376"/>
                  <a:gd name="T40" fmla="*/ 136 w 1376"/>
                  <a:gd name="T41" fmla="*/ 1095 h 1376"/>
                  <a:gd name="T42" fmla="*/ 50 w 1376"/>
                  <a:gd name="T43" fmla="*/ 1016 h 1376"/>
                  <a:gd name="T44" fmla="*/ 0 w 1376"/>
                  <a:gd name="T45" fmla="*/ 958 h 1376"/>
                  <a:gd name="T46" fmla="*/ 79 w 1376"/>
                  <a:gd name="T47" fmla="*/ 1088 h 1376"/>
                  <a:gd name="T48" fmla="*/ 181 w 1376"/>
                  <a:gd name="T49" fmla="*/ 1198 h 1376"/>
                  <a:gd name="T50" fmla="*/ 305 w 1376"/>
                  <a:gd name="T51" fmla="*/ 1286 h 1376"/>
                  <a:gd name="T52" fmla="*/ 445 w 1376"/>
                  <a:gd name="T53" fmla="*/ 1346 h 1376"/>
                  <a:gd name="T54" fmla="*/ 548 w 1376"/>
                  <a:gd name="T55" fmla="*/ 1368 h 1376"/>
                  <a:gd name="T56" fmla="*/ 627 w 1376"/>
                  <a:gd name="T57" fmla="*/ 1375 h 1376"/>
                  <a:gd name="T58" fmla="*/ 691 w 1376"/>
                  <a:gd name="T59" fmla="*/ 1375 h 1376"/>
                  <a:gd name="T60" fmla="*/ 801 w 1376"/>
                  <a:gd name="T61" fmla="*/ 1362 h 1376"/>
                  <a:gd name="T62" fmla="*/ 902 w 1376"/>
                  <a:gd name="T63" fmla="*/ 1333 h 1376"/>
                  <a:gd name="T64" fmla="*/ 998 w 1376"/>
                  <a:gd name="T65" fmla="*/ 1289 h 1376"/>
                  <a:gd name="T66" fmla="*/ 1087 w 1376"/>
                  <a:gd name="T67" fmla="*/ 1233 h 1376"/>
                  <a:gd name="T68" fmla="*/ 1164 w 1376"/>
                  <a:gd name="T69" fmla="*/ 1164 h 1376"/>
                  <a:gd name="T70" fmla="*/ 1233 w 1376"/>
                  <a:gd name="T71" fmla="*/ 1087 h 1376"/>
                  <a:gd name="T72" fmla="*/ 1289 w 1376"/>
                  <a:gd name="T73" fmla="*/ 998 h 1376"/>
                  <a:gd name="T74" fmla="*/ 1331 w 1376"/>
                  <a:gd name="T75" fmla="*/ 903 h 1376"/>
                  <a:gd name="T76" fmla="*/ 1362 w 1376"/>
                  <a:gd name="T77" fmla="*/ 801 h 1376"/>
                  <a:gd name="T78" fmla="*/ 1374 w 1376"/>
                  <a:gd name="T79" fmla="*/ 691 h 1376"/>
                  <a:gd name="T80" fmla="*/ 1374 w 1376"/>
                  <a:gd name="T81" fmla="*/ 628 h 1376"/>
                  <a:gd name="T82" fmla="*/ 1368 w 1376"/>
                  <a:gd name="T83" fmla="*/ 548 h 1376"/>
                  <a:gd name="T84" fmla="*/ 1346 w 1376"/>
                  <a:gd name="T85" fmla="*/ 447 h 1376"/>
                  <a:gd name="T86" fmla="*/ 1284 w 1376"/>
                  <a:gd name="T87" fmla="*/ 305 h 1376"/>
                  <a:gd name="T88" fmla="*/ 1198 w 1376"/>
                  <a:gd name="T89" fmla="*/ 181 h 1376"/>
                  <a:gd name="T90" fmla="*/ 1087 w 1376"/>
                  <a:gd name="T91" fmla="*/ 78 h 1376"/>
                  <a:gd name="T92" fmla="*/ 956 w 1376"/>
                  <a:gd name="T93" fmla="*/ 0 h 1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76" h="1376">
                    <a:moveTo>
                      <a:pt x="956" y="0"/>
                    </a:moveTo>
                    <a:lnTo>
                      <a:pt x="956" y="0"/>
                    </a:lnTo>
                    <a:lnTo>
                      <a:pt x="987" y="24"/>
                    </a:lnTo>
                    <a:lnTo>
                      <a:pt x="1016" y="51"/>
                    </a:lnTo>
                    <a:lnTo>
                      <a:pt x="1043" y="78"/>
                    </a:lnTo>
                    <a:lnTo>
                      <a:pt x="1069" y="107"/>
                    </a:lnTo>
                    <a:lnTo>
                      <a:pt x="1093" y="138"/>
                    </a:lnTo>
                    <a:lnTo>
                      <a:pt x="1116" y="169"/>
                    </a:lnTo>
                    <a:lnTo>
                      <a:pt x="1137" y="202"/>
                    </a:lnTo>
                    <a:lnTo>
                      <a:pt x="1156" y="236"/>
                    </a:lnTo>
                    <a:lnTo>
                      <a:pt x="1172" y="271"/>
                    </a:lnTo>
                    <a:lnTo>
                      <a:pt x="1188" y="308"/>
                    </a:lnTo>
                    <a:lnTo>
                      <a:pt x="1199" y="345"/>
                    </a:lnTo>
                    <a:lnTo>
                      <a:pt x="1211" y="384"/>
                    </a:lnTo>
                    <a:lnTo>
                      <a:pt x="1219" y="424"/>
                    </a:lnTo>
                    <a:lnTo>
                      <a:pt x="1225" y="464"/>
                    </a:lnTo>
                    <a:lnTo>
                      <a:pt x="1228" y="505"/>
                    </a:lnTo>
                    <a:lnTo>
                      <a:pt x="1230" y="546"/>
                    </a:lnTo>
                    <a:lnTo>
                      <a:pt x="1230" y="546"/>
                    </a:lnTo>
                    <a:lnTo>
                      <a:pt x="1230" y="582"/>
                    </a:lnTo>
                    <a:lnTo>
                      <a:pt x="1227" y="617"/>
                    </a:lnTo>
                    <a:lnTo>
                      <a:pt x="1222" y="651"/>
                    </a:lnTo>
                    <a:lnTo>
                      <a:pt x="1215" y="685"/>
                    </a:lnTo>
                    <a:lnTo>
                      <a:pt x="1209" y="717"/>
                    </a:lnTo>
                    <a:lnTo>
                      <a:pt x="1199" y="751"/>
                    </a:lnTo>
                    <a:lnTo>
                      <a:pt x="1188" y="781"/>
                    </a:lnTo>
                    <a:lnTo>
                      <a:pt x="1177" y="813"/>
                    </a:lnTo>
                    <a:lnTo>
                      <a:pt x="1162" y="842"/>
                    </a:lnTo>
                    <a:lnTo>
                      <a:pt x="1148" y="873"/>
                    </a:lnTo>
                    <a:lnTo>
                      <a:pt x="1132" y="902"/>
                    </a:lnTo>
                    <a:lnTo>
                      <a:pt x="1112" y="929"/>
                    </a:lnTo>
                    <a:lnTo>
                      <a:pt x="1095" y="955"/>
                    </a:lnTo>
                    <a:lnTo>
                      <a:pt x="1074" y="982"/>
                    </a:lnTo>
                    <a:lnTo>
                      <a:pt x="1053" y="1006"/>
                    </a:lnTo>
                    <a:lnTo>
                      <a:pt x="1030" y="1031"/>
                    </a:lnTo>
                    <a:lnTo>
                      <a:pt x="1006" y="1053"/>
                    </a:lnTo>
                    <a:lnTo>
                      <a:pt x="981" y="1074"/>
                    </a:lnTo>
                    <a:lnTo>
                      <a:pt x="955" y="1095"/>
                    </a:lnTo>
                    <a:lnTo>
                      <a:pt x="929" y="1114"/>
                    </a:lnTo>
                    <a:lnTo>
                      <a:pt x="900" y="1132"/>
                    </a:lnTo>
                    <a:lnTo>
                      <a:pt x="873" y="1148"/>
                    </a:lnTo>
                    <a:lnTo>
                      <a:pt x="842" y="1162"/>
                    </a:lnTo>
                    <a:lnTo>
                      <a:pt x="812" y="1177"/>
                    </a:lnTo>
                    <a:lnTo>
                      <a:pt x="781" y="1188"/>
                    </a:lnTo>
                    <a:lnTo>
                      <a:pt x="749" y="1199"/>
                    </a:lnTo>
                    <a:lnTo>
                      <a:pt x="717" y="1209"/>
                    </a:lnTo>
                    <a:lnTo>
                      <a:pt x="685" y="1217"/>
                    </a:lnTo>
                    <a:lnTo>
                      <a:pt x="651" y="1222"/>
                    </a:lnTo>
                    <a:lnTo>
                      <a:pt x="616" y="1227"/>
                    </a:lnTo>
                    <a:lnTo>
                      <a:pt x="582" y="1230"/>
                    </a:lnTo>
                    <a:lnTo>
                      <a:pt x="546" y="1230"/>
                    </a:lnTo>
                    <a:lnTo>
                      <a:pt x="546" y="1230"/>
                    </a:lnTo>
                    <a:lnTo>
                      <a:pt x="505" y="1228"/>
                    </a:lnTo>
                    <a:lnTo>
                      <a:pt x="464" y="1225"/>
                    </a:lnTo>
                    <a:lnTo>
                      <a:pt x="424" y="1219"/>
                    </a:lnTo>
                    <a:lnTo>
                      <a:pt x="384" y="1211"/>
                    </a:lnTo>
                    <a:lnTo>
                      <a:pt x="345" y="1201"/>
                    </a:lnTo>
                    <a:lnTo>
                      <a:pt x="309" y="1188"/>
                    </a:lnTo>
                    <a:lnTo>
                      <a:pt x="272" y="1172"/>
                    </a:lnTo>
                    <a:lnTo>
                      <a:pt x="236" y="1156"/>
                    </a:lnTo>
                    <a:lnTo>
                      <a:pt x="202" y="1137"/>
                    </a:lnTo>
                    <a:lnTo>
                      <a:pt x="169" y="1116"/>
                    </a:lnTo>
                    <a:lnTo>
                      <a:pt x="136" y="1095"/>
                    </a:lnTo>
                    <a:lnTo>
                      <a:pt x="106" y="1069"/>
                    </a:lnTo>
                    <a:lnTo>
                      <a:pt x="77" y="1043"/>
                    </a:lnTo>
                    <a:lnTo>
                      <a:pt x="50" y="1016"/>
                    </a:lnTo>
                    <a:lnTo>
                      <a:pt x="24" y="987"/>
                    </a:lnTo>
                    <a:lnTo>
                      <a:pt x="0" y="958"/>
                    </a:lnTo>
                    <a:lnTo>
                      <a:pt x="0" y="958"/>
                    </a:lnTo>
                    <a:lnTo>
                      <a:pt x="24" y="1003"/>
                    </a:lnTo>
                    <a:lnTo>
                      <a:pt x="50" y="1047"/>
                    </a:lnTo>
                    <a:lnTo>
                      <a:pt x="79" y="1088"/>
                    </a:lnTo>
                    <a:lnTo>
                      <a:pt x="109" y="1127"/>
                    </a:lnTo>
                    <a:lnTo>
                      <a:pt x="145" y="1164"/>
                    </a:lnTo>
                    <a:lnTo>
                      <a:pt x="181" y="1198"/>
                    </a:lnTo>
                    <a:lnTo>
                      <a:pt x="220" y="1230"/>
                    </a:lnTo>
                    <a:lnTo>
                      <a:pt x="262" y="1259"/>
                    </a:lnTo>
                    <a:lnTo>
                      <a:pt x="305" y="1286"/>
                    </a:lnTo>
                    <a:lnTo>
                      <a:pt x="350" y="1309"/>
                    </a:lnTo>
                    <a:lnTo>
                      <a:pt x="397" y="1328"/>
                    </a:lnTo>
                    <a:lnTo>
                      <a:pt x="445" y="1346"/>
                    </a:lnTo>
                    <a:lnTo>
                      <a:pt x="497" y="1359"/>
                    </a:lnTo>
                    <a:lnTo>
                      <a:pt x="522" y="1363"/>
                    </a:lnTo>
                    <a:lnTo>
                      <a:pt x="548" y="1368"/>
                    </a:lnTo>
                    <a:lnTo>
                      <a:pt x="574" y="1371"/>
                    </a:lnTo>
                    <a:lnTo>
                      <a:pt x="601" y="1375"/>
                    </a:lnTo>
                    <a:lnTo>
                      <a:pt x="627" y="1375"/>
                    </a:lnTo>
                    <a:lnTo>
                      <a:pt x="654" y="1376"/>
                    </a:lnTo>
                    <a:lnTo>
                      <a:pt x="654" y="1376"/>
                    </a:lnTo>
                    <a:lnTo>
                      <a:pt x="691" y="1375"/>
                    </a:lnTo>
                    <a:lnTo>
                      <a:pt x="728" y="1371"/>
                    </a:lnTo>
                    <a:lnTo>
                      <a:pt x="764" y="1368"/>
                    </a:lnTo>
                    <a:lnTo>
                      <a:pt x="801" y="1362"/>
                    </a:lnTo>
                    <a:lnTo>
                      <a:pt x="834" y="1354"/>
                    </a:lnTo>
                    <a:lnTo>
                      <a:pt x="870" y="1344"/>
                    </a:lnTo>
                    <a:lnTo>
                      <a:pt x="902" y="1333"/>
                    </a:lnTo>
                    <a:lnTo>
                      <a:pt x="936" y="1320"/>
                    </a:lnTo>
                    <a:lnTo>
                      <a:pt x="968" y="1306"/>
                    </a:lnTo>
                    <a:lnTo>
                      <a:pt x="998" y="1289"/>
                    </a:lnTo>
                    <a:lnTo>
                      <a:pt x="1029" y="1272"/>
                    </a:lnTo>
                    <a:lnTo>
                      <a:pt x="1058" y="1252"/>
                    </a:lnTo>
                    <a:lnTo>
                      <a:pt x="1087" y="1233"/>
                    </a:lnTo>
                    <a:lnTo>
                      <a:pt x="1112" y="1211"/>
                    </a:lnTo>
                    <a:lnTo>
                      <a:pt x="1140" y="1188"/>
                    </a:lnTo>
                    <a:lnTo>
                      <a:pt x="1164" y="1164"/>
                    </a:lnTo>
                    <a:lnTo>
                      <a:pt x="1188" y="1140"/>
                    </a:lnTo>
                    <a:lnTo>
                      <a:pt x="1211" y="1114"/>
                    </a:lnTo>
                    <a:lnTo>
                      <a:pt x="1233" y="1087"/>
                    </a:lnTo>
                    <a:lnTo>
                      <a:pt x="1252" y="1058"/>
                    </a:lnTo>
                    <a:lnTo>
                      <a:pt x="1272" y="1029"/>
                    </a:lnTo>
                    <a:lnTo>
                      <a:pt x="1289" y="998"/>
                    </a:lnTo>
                    <a:lnTo>
                      <a:pt x="1304" y="968"/>
                    </a:lnTo>
                    <a:lnTo>
                      <a:pt x="1318" y="936"/>
                    </a:lnTo>
                    <a:lnTo>
                      <a:pt x="1331" y="903"/>
                    </a:lnTo>
                    <a:lnTo>
                      <a:pt x="1342" y="870"/>
                    </a:lnTo>
                    <a:lnTo>
                      <a:pt x="1354" y="834"/>
                    </a:lnTo>
                    <a:lnTo>
                      <a:pt x="1362" y="801"/>
                    </a:lnTo>
                    <a:lnTo>
                      <a:pt x="1366" y="765"/>
                    </a:lnTo>
                    <a:lnTo>
                      <a:pt x="1371" y="728"/>
                    </a:lnTo>
                    <a:lnTo>
                      <a:pt x="1374" y="691"/>
                    </a:lnTo>
                    <a:lnTo>
                      <a:pt x="1376" y="654"/>
                    </a:lnTo>
                    <a:lnTo>
                      <a:pt x="1376" y="654"/>
                    </a:lnTo>
                    <a:lnTo>
                      <a:pt x="1374" y="628"/>
                    </a:lnTo>
                    <a:lnTo>
                      <a:pt x="1373" y="601"/>
                    </a:lnTo>
                    <a:lnTo>
                      <a:pt x="1371" y="574"/>
                    </a:lnTo>
                    <a:lnTo>
                      <a:pt x="1368" y="548"/>
                    </a:lnTo>
                    <a:lnTo>
                      <a:pt x="1363" y="522"/>
                    </a:lnTo>
                    <a:lnTo>
                      <a:pt x="1358" y="497"/>
                    </a:lnTo>
                    <a:lnTo>
                      <a:pt x="1346" y="447"/>
                    </a:lnTo>
                    <a:lnTo>
                      <a:pt x="1328" y="397"/>
                    </a:lnTo>
                    <a:lnTo>
                      <a:pt x="1309" y="350"/>
                    </a:lnTo>
                    <a:lnTo>
                      <a:pt x="1284" y="305"/>
                    </a:lnTo>
                    <a:lnTo>
                      <a:pt x="1259" y="262"/>
                    </a:lnTo>
                    <a:lnTo>
                      <a:pt x="1230" y="220"/>
                    </a:lnTo>
                    <a:lnTo>
                      <a:pt x="1198" y="181"/>
                    </a:lnTo>
                    <a:lnTo>
                      <a:pt x="1164" y="144"/>
                    </a:lnTo>
                    <a:lnTo>
                      <a:pt x="1127" y="111"/>
                    </a:lnTo>
                    <a:lnTo>
                      <a:pt x="1087" y="78"/>
                    </a:lnTo>
                    <a:lnTo>
                      <a:pt x="1047" y="50"/>
                    </a:lnTo>
                    <a:lnTo>
                      <a:pt x="1003" y="24"/>
                    </a:lnTo>
                    <a:lnTo>
                      <a:pt x="956" y="0"/>
                    </a:lnTo>
                    <a:lnTo>
                      <a:pt x="956" y="0"/>
                    </a:lnTo>
                    <a:close/>
                  </a:path>
                </a:pathLst>
              </a:custGeom>
              <a:solidFill>
                <a:schemeClr val="tx1">
                  <a:alpha val="11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3748298" y="1341939"/>
            <a:ext cx="4695404" cy="4695404"/>
            <a:chOff x="2266357" y="1324396"/>
            <a:chExt cx="4695404" cy="4695404"/>
          </a:xfrm>
        </p:grpSpPr>
        <p:sp>
          <p:nvSpPr>
            <p:cNvPr id="152" name="Arc 151"/>
            <p:cNvSpPr/>
            <p:nvPr/>
          </p:nvSpPr>
          <p:spPr>
            <a:xfrm>
              <a:off x="2266357" y="1324396"/>
              <a:ext cx="4695404" cy="4695404"/>
            </a:xfrm>
            <a:prstGeom prst="arc">
              <a:avLst>
                <a:gd name="adj1" fmla="val 17710929"/>
                <a:gd name="adj2" fmla="val 20698139"/>
              </a:avLst>
            </a:prstGeom>
            <a:noFill/>
            <a:ln w="25400" cap="rnd" cmpd="sng" algn="ctr">
              <a:solidFill>
                <a:schemeClr val="bg1">
                  <a:lumMod val="75000"/>
                </a:schemeClr>
              </a:solidFill>
              <a:prstDash val="sysDash"/>
              <a:headEnd type="stealt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3" name="Arc 152"/>
            <p:cNvSpPr/>
            <p:nvPr/>
          </p:nvSpPr>
          <p:spPr>
            <a:xfrm flipV="1">
              <a:off x="2266357" y="1324396"/>
              <a:ext cx="4695404" cy="4695404"/>
            </a:xfrm>
            <a:prstGeom prst="arc">
              <a:avLst>
                <a:gd name="adj1" fmla="val 17710929"/>
                <a:gd name="adj2" fmla="val 20698139"/>
              </a:avLst>
            </a:prstGeom>
            <a:noFill/>
            <a:ln w="25400" cap="rnd" cmpd="sng" algn="ctr">
              <a:solidFill>
                <a:schemeClr val="bg1">
                  <a:lumMod val="75000"/>
                </a:schemeClr>
              </a:solidFill>
              <a:prstDash val="sysDash"/>
              <a:tailEnd type="stealt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4" name="Arc 153"/>
            <p:cNvSpPr/>
            <p:nvPr/>
          </p:nvSpPr>
          <p:spPr>
            <a:xfrm flipH="1">
              <a:off x="2266357" y="1324396"/>
              <a:ext cx="4695404" cy="4695404"/>
            </a:xfrm>
            <a:prstGeom prst="arc">
              <a:avLst>
                <a:gd name="adj1" fmla="val 17710929"/>
                <a:gd name="adj2" fmla="val 20698139"/>
              </a:avLst>
            </a:prstGeom>
            <a:noFill/>
            <a:ln w="25400" cap="rnd" cmpd="sng" algn="ctr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stealt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5" name="Arc 154"/>
            <p:cNvSpPr/>
            <p:nvPr/>
          </p:nvSpPr>
          <p:spPr>
            <a:xfrm flipH="1" flipV="1">
              <a:off x="2266357" y="1324396"/>
              <a:ext cx="4695404" cy="4695404"/>
            </a:xfrm>
            <a:prstGeom prst="arc">
              <a:avLst>
                <a:gd name="adj1" fmla="val 17710929"/>
                <a:gd name="adj2" fmla="val 20698139"/>
              </a:avLst>
            </a:prstGeom>
            <a:noFill/>
            <a:ln w="25400" cap="rnd" cmpd="sng" algn="ctr">
              <a:solidFill>
                <a:schemeClr val="bg1">
                  <a:lumMod val="75000"/>
                </a:schemeClr>
              </a:solidFill>
              <a:prstDash val="sysDash"/>
              <a:headEnd type="stealt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09163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"/>
  <p:tag name="ISPRING_RESOURCE_PATHS_HASH_2" val="22655a603b8545c0f3c4704dec2117af6fc725b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Db7D5PqEaAy7wBu.yRe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Mmo5aNd0kyuV0hakdJ_c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WzKZuQyka7HEmn3qX9w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Custom 27">
      <a:dk1>
        <a:sysClr val="windowText" lastClr="000000"/>
      </a:dk1>
      <a:lt1>
        <a:sysClr val="window" lastClr="FFFFFF"/>
      </a:lt1>
      <a:dk2>
        <a:srgbClr val="3F3F3F"/>
      </a:dk2>
      <a:lt2>
        <a:srgbClr val="EEEEF2"/>
      </a:lt2>
      <a:accent1>
        <a:srgbClr val="F1C40F"/>
      </a:accent1>
      <a:accent2>
        <a:srgbClr val="E74C3C"/>
      </a:accent2>
      <a:accent3>
        <a:srgbClr val="3498DB"/>
      </a:accent3>
      <a:accent4>
        <a:srgbClr val="2ECC71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4577</TotalTime>
  <Words>1004</Words>
  <Application>Microsoft Office PowerPoint</Application>
  <PresentationFormat>Widescreen</PresentationFormat>
  <Paragraphs>123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558</cp:revision>
  <dcterms:created xsi:type="dcterms:W3CDTF">2014-04-01T03:27:05Z</dcterms:created>
  <dcterms:modified xsi:type="dcterms:W3CDTF">2026-06-08T05:29:25Z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27D1CE2F-3D42-453C-A955-021B6DB66F0B</vt:lpwstr>
  </property>
  <property fmtid="{D5CDD505-2E9C-101B-9397-08002B2CF9AE}" pid="3" name="ArticulatePath">
    <vt:lpwstr>Slideshop-Business-Ecosystem-Flat</vt:lpwstr>
  </property>
</Properties>
</file>