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3" r:id="rId2"/>
    <p:sldId id="276" r:id="rId3"/>
    <p:sldId id="277" r:id="rId4"/>
    <p:sldId id="278" r:id="rId5"/>
    <p:sldId id="279" r:id="rId6"/>
    <p:sldId id="280" r:id="rId7"/>
    <p:sldId id="272" r:id="rId8"/>
    <p:sldId id="281" r:id="rId9"/>
    <p:sldId id="282"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F4"/>
    <a:srgbClr val="D9E9E9"/>
    <a:srgbClr val="E6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8" d="100"/>
          <a:sy n="138" d="100"/>
        </p:scale>
        <p:origin x="426" y="120"/>
      </p:cViewPr>
      <p:guideLst/>
    </p:cSldViewPr>
  </p:slideViewPr>
  <p:notesTextViewPr>
    <p:cViewPr>
      <p:scale>
        <a:sx n="1" d="1"/>
        <a:sy n="1" d="1"/>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Results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B5E-4355-AB95-CE1ACEBAF77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BB5E-4355-AB95-CE1ACEBAF776}"/>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BB5E-4355-AB95-CE1ACEBAF776}"/>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BB5E-4355-AB95-CE1ACEBAF776}"/>
              </c:ext>
            </c:extLst>
          </c:dPt>
          <c:cat>
            <c:strRef>
              <c:f>Sheet1!$A$2:$A$5</c:f>
              <c:strCache>
                <c:ptCount val="4"/>
                <c:pt idx="0">
                  <c:v>2021</c:v>
                </c:pt>
                <c:pt idx="1">
                  <c:v>2022</c:v>
                </c:pt>
                <c:pt idx="2">
                  <c:v>2023</c:v>
                </c:pt>
                <c:pt idx="3">
                  <c:v>2024</c:v>
                </c:pt>
              </c:strCache>
            </c:strRef>
          </c:cat>
          <c:val>
            <c:numRef>
              <c:f>Sheet1!$B$2:$B$5</c:f>
              <c:numCache>
                <c:formatCode>General</c:formatCode>
                <c:ptCount val="4"/>
                <c:pt idx="0">
                  <c:v>12</c:v>
                </c:pt>
                <c:pt idx="1">
                  <c:v>18</c:v>
                </c:pt>
                <c:pt idx="2">
                  <c:v>26</c:v>
                </c:pt>
                <c:pt idx="3">
                  <c:v>38</c:v>
                </c:pt>
              </c:numCache>
            </c:numRef>
          </c:val>
          <c:extLst>
            <c:ext xmlns:c16="http://schemas.microsoft.com/office/drawing/2014/chart" uri="{C3380CC4-5D6E-409C-BE32-E72D297353CC}">
              <c16:uniqueId val="{00000007-BB5E-4355-AB95-CE1ACEBAF776}"/>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noFill/>
          <a:ln w="12700" cap="flat" cmpd="sng" algn="ctr">
            <a:solidFill>
              <a:srgbClr val="888888"/>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cmpd="sng" algn="ctr">
              <a:solidFill>
                <a:srgbClr val="888888"/>
              </a:solidFill>
              <a:prstDash val="solid"/>
              <a:round/>
            </a:ln>
            <a:effectLst/>
          </c:spPr>
        </c:majorGridlines>
        <c:numFmt formatCode="General" sourceLinked="0"/>
        <c:majorTickMark val="out"/>
        <c:minorTickMark val="none"/>
        <c:tickLblPos val="nextTo"/>
        <c:spPr>
          <a:noFill/>
          <a:ln w="12700" cap="flat" cmpd="sng" algn="ctr">
            <a:solidFill>
              <a:srgbClr val="888888"/>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4"/>
        <c:crosses val="autoZero"/>
        <c:crossBetween val="between"/>
      </c:valAx>
      <c:spPr>
        <a:noFill/>
        <a:ln>
          <a:noFill/>
        </a:ln>
        <a:effectLst/>
      </c:spPr>
    </c:plotArea>
    <c:plotVisOnly val="1"/>
    <c:dispBlanksAs val="span"/>
    <c:showDLblsOverMax val="1"/>
  </c:chart>
  <c:spPr>
    <a:noFill/>
    <a:ln w="6350" cap="flat" cmpd="sng" algn="ctr">
      <a:noFill/>
      <a:prstDash val="solid"/>
      <a:miter lim="800000"/>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Market Distribution</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1B2A-4E65-B17D-417674168FFA}"/>
              </c:ext>
            </c:extLst>
          </c:dPt>
          <c:dPt>
            <c:idx val="1"/>
            <c:bubble3D val="0"/>
            <c:spPr>
              <a:solidFill>
                <a:schemeClr val="accent2"/>
              </a:solidFill>
              <a:ln>
                <a:noFill/>
              </a:ln>
              <a:effectLst/>
            </c:spPr>
            <c:extLst>
              <c:ext xmlns:c16="http://schemas.microsoft.com/office/drawing/2014/chart" uri="{C3380CC4-5D6E-409C-BE32-E72D297353CC}">
                <c16:uniqueId val="{00000003-1B2A-4E65-B17D-417674168FFA}"/>
              </c:ext>
            </c:extLst>
          </c:dPt>
          <c:dPt>
            <c:idx val="2"/>
            <c:bubble3D val="0"/>
            <c:spPr>
              <a:solidFill>
                <a:schemeClr val="accent3"/>
              </a:solidFill>
              <a:ln>
                <a:noFill/>
              </a:ln>
              <a:effectLst/>
            </c:spPr>
            <c:extLst>
              <c:ext xmlns:c16="http://schemas.microsoft.com/office/drawing/2014/chart" uri="{C3380CC4-5D6E-409C-BE32-E72D297353CC}">
                <c16:uniqueId val="{00000005-1B2A-4E65-B17D-417674168FFA}"/>
              </c:ext>
            </c:extLst>
          </c:dPt>
          <c:dPt>
            <c:idx val="3"/>
            <c:bubble3D val="0"/>
            <c:spPr>
              <a:solidFill>
                <a:schemeClr val="accent4"/>
              </a:solidFill>
              <a:ln>
                <a:noFill/>
              </a:ln>
              <a:effectLst/>
            </c:spPr>
            <c:extLst>
              <c:ext xmlns:c16="http://schemas.microsoft.com/office/drawing/2014/chart" uri="{C3380CC4-5D6E-409C-BE32-E72D297353CC}">
                <c16:uniqueId val="{00000007-1B2A-4E65-B17D-417674168FFA}"/>
              </c:ext>
            </c:extLst>
          </c:dPt>
          <c:dPt>
            <c:idx val="4"/>
            <c:bubble3D val="0"/>
            <c:spPr>
              <a:solidFill>
                <a:schemeClr val="accent5"/>
              </a:solidFill>
              <a:ln>
                <a:noFill/>
              </a:ln>
              <a:effectLst/>
            </c:spPr>
            <c:extLst>
              <c:ext xmlns:c16="http://schemas.microsoft.com/office/drawing/2014/chart" uri="{C3380CC4-5D6E-409C-BE32-E72D297353CC}">
                <c16:uniqueId val="{00000009-1B2A-4E65-B17D-417674168FFA}"/>
              </c:ext>
            </c:extLst>
          </c:dPt>
          <c:cat>
            <c:strRef>
              <c:f>Sheet1!$A$2:$A$6</c:f>
              <c:strCache>
                <c:ptCount val="5"/>
                <c:pt idx="0">
                  <c:v>Other</c:v>
                </c:pt>
                <c:pt idx="1">
                  <c:v>Market Share</c:v>
                </c:pt>
                <c:pt idx="2">
                  <c:v>Market Share</c:v>
                </c:pt>
                <c:pt idx="3">
                  <c:v>Market</c:v>
                </c:pt>
                <c:pt idx="4">
                  <c:v>Trend</c:v>
                </c:pt>
              </c:strCache>
            </c:strRef>
          </c:cat>
          <c:val>
            <c:numRef>
              <c:f>Sheet1!$B$2:$B$6</c:f>
              <c:numCache>
                <c:formatCode>General</c:formatCode>
                <c:ptCount val="5"/>
                <c:pt idx="0">
                  <c:v>16</c:v>
                </c:pt>
                <c:pt idx="1">
                  <c:v>24</c:v>
                </c:pt>
                <c:pt idx="2">
                  <c:v>25</c:v>
                </c:pt>
                <c:pt idx="3">
                  <c:v>25</c:v>
                </c:pt>
                <c:pt idx="4">
                  <c:v>10</c:v>
                </c:pt>
              </c:numCache>
            </c:numRef>
          </c:val>
          <c:extLst>
            <c:ext xmlns:c16="http://schemas.microsoft.com/office/drawing/2014/chart" uri="{C3380CC4-5D6E-409C-BE32-E72D297353CC}">
              <c16:uniqueId val="{0000000A-1B2A-4E65-B17D-417674168FFA}"/>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span"/>
    <c:showDLblsOverMax val="1"/>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Market Share</c:v>
                </c:pt>
              </c:strCache>
            </c:strRef>
          </c:tx>
          <c:spPr>
            <a:ln w="19050" cap="rnd" cmpd="sng" algn="ctr">
              <a:solidFill>
                <a:schemeClr val="accent1"/>
              </a:solidFill>
              <a:prstDash val="solid"/>
              <a:round/>
            </a:ln>
            <a:effectLst/>
          </c:spPr>
          <c:marker>
            <c:symbol val="circle"/>
            <c:size val="6"/>
            <c:spPr>
              <a:solidFill>
                <a:schemeClr val="accent1"/>
              </a:solidFill>
              <a:ln w="6350" cap="flat" cmpd="sng" algn="ctr">
                <a:solidFill>
                  <a:schemeClr val="accent1"/>
                </a:solidFill>
                <a:prstDash val="solid"/>
                <a:round/>
              </a:ln>
              <a:effectLst/>
            </c:spPr>
          </c:marker>
          <c:cat>
            <c:strRef>
              <c:f>Sheet1!$A$2:$A$7</c:f>
              <c:strCache>
                <c:ptCount val="6"/>
                <c:pt idx="0">
                  <c:v>Jan</c:v>
                </c:pt>
                <c:pt idx="1">
                  <c:v>Feb</c:v>
                </c:pt>
                <c:pt idx="2">
                  <c:v>Mar</c:v>
                </c:pt>
                <c:pt idx="3">
                  <c:v>Apr</c:v>
                </c:pt>
                <c:pt idx="4">
                  <c:v>May</c:v>
                </c:pt>
                <c:pt idx="5">
                  <c:v>Jun</c:v>
                </c:pt>
              </c:strCache>
            </c:strRef>
          </c:cat>
          <c:val>
            <c:numRef>
              <c:f>Sheet1!$B$2:$B$7</c:f>
              <c:numCache>
                <c:formatCode>General</c:formatCode>
                <c:ptCount val="6"/>
                <c:pt idx="0">
                  <c:v>40</c:v>
                </c:pt>
                <c:pt idx="1">
                  <c:v>58</c:v>
                </c:pt>
                <c:pt idx="2">
                  <c:v>44</c:v>
                </c:pt>
                <c:pt idx="3">
                  <c:v>65</c:v>
                </c:pt>
                <c:pt idx="4">
                  <c:v>48</c:v>
                </c:pt>
                <c:pt idx="5">
                  <c:v>84</c:v>
                </c:pt>
              </c:numCache>
            </c:numRef>
          </c:val>
          <c:smooth val="0"/>
          <c:extLst>
            <c:ext xmlns:c16="http://schemas.microsoft.com/office/drawing/2014/chart" uri="{C3380CC4-5D6E-409C-BE32-E72D297353CC}">
              <c16:uniqueId val="{00000000-1E0A-4F19-A6BE-F4BE7D41220C}"/>
            </c:ext>
          </c:extLst>
        </c:ser>
        <c:ser>
          <c:idx val="1"/>
          <c:order val="1"/>
          <c:tx>
            <c:strRef>
              <c:f>Sheet1!$C$1</c:f>
              <c:strCache>
                <c:ptCount val="1"/>
                <c:pt idx="0">
                  <c:v>Trend</c:v>
                </c:pt>
              </c:strCache>
            </c:strRef>
          </c:tx>
          <c:spPr>
            <a:ln w="19050" cap="rnd" cmpd="sng" algn="ctr">
              <a:solidFill>
                <a:schemeClr val="accent2"/>
              </a:solidFill>
              <a:prstDash val="solid"/>
              <a:round/>
            </a:ln>
            <a:effectLst/>
          </c:spPr>
          <c:marker>
            <c:symbol val="circle"/>
            <c:size val="6"/>
            <c:spPr>
              <a:solidFill>
                <a:schemeClr val="accent2"/>
              </a:solidFill>
              <a:ln w="6350" cap="flat" cmpd="sng" algn="ctr">
                <a:solidFill>
                  <a:schemeClr val="accent2"/>
                </a:solidFill>
                <a:prstDash val="solid"/>
                <a:round/>
              </a:ln>
              <a:effectLst/>
            </c:spPr>
          </c:marker>
          <c:cat>
            <c:strRef>
              <c:f>Sheet1!$A$2:$A$7</c:f>
              <c:strCache>
                <c:ptCount val="6"/>
                <c:pt idx="0">
                  <c:v>Jan</c:v>
                </c:pt>
                <c:pt idx="1">
                  <c:v>Feb</c:v>
                </c:pt>
                <c:pt idx="2">
                  <c:v>Mar</c:v>
                </c:pt>
                <c:pt idx="3">
                  <c:v>Apr</c:v>
                </c:pt>
                <c:pt idx="4">
                  <c:v>May</c:v>
                </c:pt>
                <c:pt idx="5">
                  <c:v>Jun</c:v>
                </c:pt>
              </c:strCache>
            </c:strRef>
          </c:cat>
          <c:val>
            <c:numRef>
              <c:f>Sheet1!$C$2:$C$7</c:f>
              <c:numCache>
                <c:formatCode>General</c:formatCode>
                <c:ptCount val="6"/>
                <c:pt idx="0">
                  <c:v>26</c:v>
                </c:pt>
                <c:pt idx="1">
                  <c:v>31</c:v>
                </c:pt>
                <c:pt idx="2">
                  <c:v>72</c:v>
                </c:pt>
                <c:pt idx="3">
                  <c:v>38</c:v>
                </c:pt>
                <c:pt idx="4">
                  <c:v>48</c:v>
                </c:pt>
                <c:pt idx="5">
                  <c:v>65</c:v>
                </c:pt>
              </c:numCache>
            </c:numRef>
          </c:val>
          <c:smooth val="0"/>
          <c:extLst>
            <c:ext xmlns:c16="http://schemas.microsoft.com/office/drawing/2014/chart" uri="{C3380CC4-5D6E-409C-BE32-E72D297353CC}">
              <c16:uniqueId val="{00000001-1E0A-4F19-A6BE-F4BE7D41220C}"/>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noFill/>
          <a:ln w="12700" cap="flat" cmpd="sng" algn="ctr">
            <a:solidFill>
              <a:schemeClr val="bg1">
                <a:lumMod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cmpd="sng" algn="ctr">
              <a:solidFill>
                <a:schemeClr val="bg1">
                  <a:lumMod val="85000"/>
                </a:schemeClr>
              </a:solidFill>
              <a:prstDash val="solid"/>
              <a:round/>
            </a:ln>
            <a:effectLst/>
          </c:spPr>
        </c:majorGridlines>
        <c:numFmt formatCode="General"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4"/>
        <c:crosses val="autoZero"/>
        <c:crossBetween val="between"/>
        <c:majorUnit val="20"/>
      </c:valAx>
      <c:spPr>
        <a:noFill/>
        <a:ln>
          <a:noFill/>
        </a:ln>
        <a:effectLst/>
      </c:spPr>
    </c:plotArea>
    <c:legend>
      <c:legendPos val="b"/>
      <c:layout>
        <c:manualLayout>
          <c:xMode val="edge"/>
          <c:yMode val="edge"/>
          <c:x val="0.25292963379577554"/>
          <c:y val="0.9028837209302325"/>
          <c:w val="0.50683914510686168"/>
          <c:h val="8.316279069767441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span"/>
    <c:showDLblsOverMax val="1"/>
  </c:chart>
  <c:spPr>
    <a:noFill/>
    <a:ln w="6350" cap="flat" cmpd="sng" algn="ctr">
      <a:noFill/>
      <a:prstDash val="solid"/>
      <a:miter lim="800000"/>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c:v>
                </c:pt>
              </c:strCache>
            </c:strRef>
          </c:tx>
          <c:spPr>
            <a:solidFill>
              <a:schemeClr val="accent1"/>
            </a:solidFill>
            <a:ln>
              <a:noFill/>
            </a:ln>
            <a:effectLst/>
          </c:spPr>
          <c:invertIfNegative val="0"/>
          <c:cat>
            <c:strRef>
              <c:f>Sheet1!$A$2:$A$5</c:f>
              <c:strCache>
                <c:ptCount val="4"/>
                <c:pt idx="0">
                  <c:v>2023</c:v>
                </c:pt>
                <c:pt idx="1">
                  <c:v>2024</c:v>
                </c:pt>
                <c:pt idx="2">
                  <c:v>2025</c:v>
                </c:pt>
                <c:pt idx="3">
                  <c:v>2026</c:v>
                </c:pt>
              </c:strCache>
            </c:strRef>
          </c:cat>
          <c:val>
            <c:numRef>
              <c:f>Sheet1!$B$2:$B$5</c:f>
              <c:numCache>
                <c:formatCode>General</c:formatCode>
                <c:ptCount val="4"/>
                <c:pt idx="0">
                  <c:v>80</c:v>
                </c:pt>
                <c:pt idx="1">
                  <c:v>135</c:v>
                </c:pt>
                <c:pt idx="2">
                  <c:v>175</c:v>
                </c:pt>
                <c:pt idx="3">
                  <c:v>220</c:v>
                </c:pt>
              </c:numCache>
            </c:numRef>
          </c:val>
          <c:extLst>
            <c:ext xmlns:c16="http://schemas.microsoft.com/office/drawing/2014/chart" uri="{C3380CC4-5D6E-409C-BE32-E72D297353CC}">
              <c16:uniqueId val="{00000000-A932-4FF1-B442-5E4A4B28464C}"/>
            </c:ext>
          </c:extLst>
        </c:ser>
        <c:ser>
          <c:idx val="1"/>
          <c:order val="1"/>
          <c:tx>
            <c:strRef>
              <c:f>Sheet1!$C$1</c:f>
              <c:strCache>
                <c:ptCount val="1"/>
                <c:pt idx="0">
                  <c:v>Projected</c:v>
                </c:pt>
              </c:strCache>
            </c:strRef>
          </c:tx>
          <c:spPr>
            <a:solidFill>
              <a:schemeClr val="accent2"/>
            </a:solidFill>
            <a:ln>
              <a:noFill/>
            </a:ln>
            <a:effectLst/>
          </c:spPr>
          <c:invertIfNegative val="0"/>
          <c:cat>
            <c:strRef>
              <c:f>Sheet1!$A$2:$A$5</c:f>
              <c:strCache>
                <c:ptCount val="4"/>
                <c:pt idx="0">
                  <c:v>2023</c:v>
                </c:pt>
                <c:pt idx="1">
                  <c:v>2024</c:v>
                </c:pt>
                <c:pt idx="2">
                  <c:v>2025</c:v>
                </c:pt>
                <c:pt idx="3">
                  <c:v>2026</c:v>
                </c:pt>
              </c:strCache>
            </c:strRef>
          </c:cat>
          <c:val>
            <c:numRef>
              <c:f>Sheet1!$C$2:$C$5</c:f>
              <c:numCache>
                <c:formatCode>General</c:formatCode>
                <c:ptCount val="4"/>
                <c:pt idx="0">
                  <c:v>75</c:v>
                </c:pt>
                <c:pt idx="1">
                  <c:v>170</c:v>
                </c:pt>
                <c:pt idx="2">
                  <c:v>235</c:v>
                </c:pt>
                <c:pt idx="3">
                  <c:v>270</c:v>
                </c:pt>
              </c:numCache>
            </c:numRef>
          </c:val>
          <c:extLst>
            <c:ext xmlns:c16="http://schemas.microsoft.com/office/drawing/2014/chart" uri="{C3380CC4-5D6E-409C-BE32-E72D297353CC}">
              <c16:uniqueId val="{00000001-A932-4FF1-B442-5E4A4B28464C}"/>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noFill/>
          <a:ln w="12700" cap="flat" cmpd="sng" algn="ctr">
            <a:solidFill>
              <a:srgbClr val="888888"/>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cmpd="sng" algn="ctr">
              <a:solidFill>
                <a:schemeClr val="bg1">
                  <a:lumMod val="75000"/>
                </a:schemeClr>
              </a:solidFill>
              <a:prstDash val="solid"/>
              <a:round/>
            </a:ln>
            <a:effectLst/>
          </c:spPr>
        </c:majorGridlines>
        <c:numFmt formatCode="General"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span"/>
    <c:showDLblsOverMax val="1"/>
  </c:chart>
  <c:spPr>
    <a:noFill/>
    <a:ln w="6350" cap="flat" cmpd="sng" algn="ctr">
      <a:noFill/>
      <a:prstDash val="solid"/>
      <a:miter lim="800000"/>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Current</c:v>
                </c:pt>
              </c:strCache>
            </c:strRef>
          </c:tx>
          <c:spPr>
            <a:ln w="19050" cap="rnd" cmpd="sng" algn="ctr">
              <a:solidFill>
                <a:schemeClr val="accent1"/>
              </a:solidFill>
              <a:prstDash val="solid"/>
              <a:round/>
            </a:ln>
            <a:effectLst/>
          </c:spPr>
          <c:marker>
            <c:symbol val="circle"/>
            <c:size val="6"/>
            <c:spPr>
              <a:solidFill>
                <a:schemeClr val="accent1"/>
              </a:solidFill>
              <a:ln w="6350" cap="flat" cmpd="sng" algn="ctr">
                <a:solidFill>
                  <a:schemeClr val="accent1"/>
                </a:solidFill>
                <a:prstDash val="solid"/>
                <a:round/>
              </a:ln>
              <a:effectLst/>
            </c:spPr>
          </c:marker>
          <c:cat>
            <c:strRef>
              <c:f>Sheet1!$A$2:$A$5</c:f>
              <c:strCache>
                <c:ptCount val="4"/>
                <c:pt idx="0">
                  <c:v>2023</c:v>
                </c:pt>
                <c:pt idx="1">
                  <c:v>2024</c:v>
                </c:pt>
                <c:pt idx="2">
                  <c:v>2025</c:v>
                </c:pt>
                <c:pt idx="3">
                  <c:v>2026</c:v>
                </c:pt>
              </c:strCache>
            </c:strRef>
          </c:cat>
          <c:val>
            <c:numRef>
              <c:f>Sheet1!$B$2:$B$5</c:f>
              <c:numCache>
                <c:formatCode>General</c:formatCode>
                <c:ptCount val="4"/>
                <c:pt idx="0">
                  <c:v>270</c:v>
                </c:pt>
                <c:pt idx="1">
                  <c:v>390</c:v>
                </c:pt>
                <c:pt idx="2">
                  <c:v>540</c:v>
                </c:pt>
                <c:pt idx="3">
                  <c:v>710</c:v>
                </c:pt>
              </c:numCache>
            </c:numRef>
          </c:val>
          <c:smooth val="0"/>
          <c:extLst>
            <c:ext xmlns:c16="http://schemas.microsoft.com/office/drawing/2014/chart" uri="{C3380CC4-5D6E-409C-BE32-E72D297353CC}">
              <c16:uniqueId val="{00000000-E178-4CA2-9AB9-9F580A65B540}"/>
            </c:ext>
          </c:extLst>
        </c:ser>
        <c:ser>
          <c:idx val="1"/>
          <c:order val="1"/>
          <c:tx>
            <c:strRef>
              <c:f>Sheet1!$C$1</c:f>
              <c:strCache>
                <c:ptCount val="1"/>
                <c:pt idx="0">
                  <c:v>Projected</c:v>
                </c:pt>
              </c:strCache>
            </c:strRef>
          </c:tx>
          <c:spPr>
            <a:ln w="19050" cap="rnd" cmpd="sng" algn="ctr">
              <a:solidFill>
                <a:schemeClr val="accent2"/>
              </a:solidFill>
              <a:prstDash val="solid"/>
              <a:round/>
            </a:ln>
            <a:effectLst/>
          </c:spPr>
          <c:marker>
            <c:symbol val="circle"/>
            <c:size val="6"/>
            <c:spPr>
              <a:solidFill>
                <a:schemeClr val="accent2"/>
              </a:solidFill>
              <a:ln w="6350" cap="flat" cmpd="sng" algn="ctr">
                <a:solidFill>
                  <a:schemeClr val="accent2"/>
                </a:solidFill>
                <a:prstDash val="solid"/>
                <a:round/>
              </a:ln>
              <a:effectLst/>
            </c:spPr>
          </c:marker>
          <c:cat>
            <c:strRef>
              <c:f>Sheet1!$A$2:$A$5</c:f>
              <c:strCache>
                <c:ptCount val="4"/>
                <c:pt idx="0">
                  <c:v>2023</c:v>
                </c:pt>
                <c:pt idx="1">
                  <c:v>2024</c:v>
                </c:pt>
                <c:pt idx="2">
                  <c:v>2025</c:v>
                </c:pt>
                <c:pt idx="3">
                  <c:v>2026</c:v>
                </c:pt>
              </c:strCache>
            </c:strRef>
          </c:cat>
          <c:val>
            <c:numRef>
              <c:f>Sheet1!$C$2:$C$5</c:f>
              <c:numCache>
                <c:formatCode>General</c:formatCode>
                <c:ptCount val="4"/>
                <c:pt idx="0">
                  <c:v>370</c:v>
                </c:pt>
                <c:pt idx="1">
                  <c:v>510</c:v>
                </c:pt>
                <c:pt idx="2">
                  <c:v>610</c:v>
                </c:pt>
                <c:pt idx="3">
                  <c:v>870</c:v>
                </c:pt>
              </c:numCache>
            </c:numRef>
          </c:val>
          <c:smooth val="0"/>
          <c:extLst>
            <c:ext xmlns:c16="http://schemas.microsoft.com/office/drawing/2014/chart" uri="{C3380CC4-5D6E-409C-BE32-E72D297353CC}">
              <c16:uniqueId val="{00000001-E178-4CA2-9AB9-9F580A65B540}"/>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noFill/>
          <a:ln w="12700" cap="flat" cmpd="sng" algn="ctr">
            <a:solidFill>
              <a:srgbClr val="888888"/>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12700" cap="flat" cmpd="sng" algn="ctr">
              <a:solidFill>
                <a:schemeClr val="bg1">
                  <a:lumMod val="75000"/>
                </a:schemeClr>
              </a:solidFill>
              <a:prstDash val="solid"/>
              <a:round/>
            </a:ln>
            <a:effectLst/>
          </c:spPr>
        </c:majorGridlines>
        <c:numFmt formatCode="General" sourceLinked="0"/>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209473455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span"/>
    <c:showDLblsOverMax val="1"/>
  </c:chart>
  <c:spPr>
    <a:noFill/>
    <a:ln w="6350" cap="flat" cmpd="sng" algn="ctr">
      <a:noFill/>
      <a:prstDash val="solid"/>
      <a:miter lim="800000"/>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0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 Id="rId9"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_9">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131C3435-35D4-E24C-CBE7-B2E2B4A48F16}"/>
              </a:ext>
            </a:extLst>
          </p:cNvPr>
          <p:cNvSpPr/>
          <p:nvPr userDrawn="1"/>
        </p:nvSpPr>
        <p:spPr>
          <a:xfrm>
            <a:off x="2349500" y="1397000"/>
            <a:ext cx="0" cy="571500"/>
          </a:xfrm>
          <a:prstGeom prst="line">
            <a:avLst/>
          </a:prstGeom>
          <a:noFill/>
          <a:ln w="12700">
            <a:solidFill>
              <a:srgbClr val="CCCCCC"/>
            </a:solidFill>
            <a:prstDash val="solid"/>
          </a:ln>
        </p:spPr>
        <p:txBody>
          <a:bodyPr/>
          <a:lstStyle/>
          <a:p>
            <a:endParaRPr lang="en-US"/>
          </a:p>
        </p:txBody>
      </p:sp>
      <p:sp>
        <p:nvSpPr>
          <p:cNvPr id="7" name="Shape 3">
            <a:extLst>
              <a:ext uri="{FF2B5EF4-FFF2-40B4-BE49-F238E27FC236}">
                <a16:creationId xmlns:a16="http://schemas.microsoft.com/office/drawing/2014/main" id="{513DF438-0040-F9AE-597D-06E644E868F2}"/>
              </a:ext>
            </a:extLst>
          </p:cNvPr>
          <p:cNvSpPr/>
          <p:nvPr userDrawn="1"/>
        </p:nvSpPr>
        <p:spPr>
          <a:xfrm>
            <a:off x="6667500" y="1397000"/>
            <a:ext cx="0" cy="571500"/>
          </a:xfrm>
          <a:prstGeom prst="line">
            <a:avLst/>
          </a:prstGeom>
          <a:noFill/>
          <a:ln w="12700">
            <a:solidFill>
              <a:srgbClr val="CCCCCC"/>
            </a:solidFill>
            <a:prstDash val="solid"/>
          </a:ln>
        </p:spPr>
        <p:txBody>
          <a:bodyPr/>
          <a:lstStyle/>
          <a:p>
            <a:endParaRPr lang="en-US"/>
          </a:p>
        </p:txBody>
      </p:sp>
      <p:sp>
        <p:nvSpPr>
          <p:cNvPr id="10" name="Title 9">
            <a:extLst>
              <a:ext uri="{FF2B5EF4-FFF2-40B4-BE49-F238E27FC236}">
                <a16:creationId xmlns:a16="http://schemas.microsoft.com/office/drawing/2014/main" id="{EA901BAC-36E9-DB02-7DEF-28191C932B9B}"/>
              </a:ext>
            </a:extLst>
          </p:cNvPr>
          <p:cNvSpPr>
            <a:spLocks noGrp="1"/>
          </p:cNvSpPr>
          <p:nvPr>
            <p:ph type="title" idx="10" hasCustomPrompt="1"/>
          </p:nvPr>
        </p:nvSpPr>
        <p:spPr>
          <a:xfrm>
            <a:off x="657472" y="392739"/>
            <a:ext cx="7829057" cy="685129"/>
          </a:xfrm>
        </p:spPr>
        <p:txBody>
          <a:bodyPr wrap="square" lIns="0" tIns="0" rIns="0" bIns="0" anchor="t">
            <a:normAutofit/>
          </a:bodyPr>
          <a:lstStyle>
            <a:lvl1pPr algn="ctr"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
        <p:nvSpPr>
          <p:cNvPr id="11" name="Text Placeholder 10">
            <a:extLst>
              <a:ext uri="{FF2B5EF4-FFF2-40B4-BE49-F238E27FC236}">
                <a16:creationId xmlns:a16="http://schemas.microsoft.com/office/drawing/2014/main" id="{C1300793-95A9-60BB-0EF4-99D6CF0AACBD}"/>
              </a:ext>
            </a:extLst>
          </p:cNvPr>
          <p:cNvSpPr>
            <a:spLocks noGrp="1"/>
          </p:cNvSpPr>
          <p:nvPr>
            <p:ph type="body" idx="11" hasCustomPrompt="1"/>
          </p:nvPr>
        </p:nvSpPr>
        <p:spPr>
          <a:xfrm>
            <a:off x="508000" y="1371600"/>
            <a:ext cx="1778000" cy="381000"/>
          </a:xfrm>
        </p:spPr>
        <p:txBody>
          <a:bodyPr lIns="0" tIns="0" rIns="0" bIns="0" anchor="t"/>
          <a:lstStyle>
            <a:lvl1pPr algn="l">
              <a:lnSpc>
                <a:spcPct val="100000"/>
              </a:lnSpc>
              <a:defRPr sz="2400" b="1">
                <a:solidFill>
                  <a:schemeClr val="accent1"/>
                </a:solidFill>
                <a:latin typeface="+mj-lt"/>
              </a:defRPr>
            </a:lvl1pPr>
          </a:lstStyle>
          <a:p>
            <a:pPr marL="0" lvl="0" indent="0" algn="l" defTabSz="914400" rtl="0" eaLnBrk="1" latinLnBrk="0" hangingPunct="1">
              <a:spcBef>
                <a:spcPct val="20000"/>
              </a:spcBef>
              <a:buFont typeface="Arial" pitchFamily="34" charset="0"/>
              <a:buNone/>
            </a:pPr>
            <a:r>
              <a:rPr lang="en-US"/>
              <a:t>#</a:t>
            </a:r>
          </a:p>
        </p:txBody>
      </p:sp>
      <p:sp>
        <p:nvSpPr>
          <p:cNvPr id="12" name="Text Placeholder 11">
            <a:extLst>
              <a:ext uri="{FF2B5EF4-FFF2-40B4-BE49-F238E27FC236}">
                <a16:creationId xmlns:a16="http://schemas.microsoft.com/office/drawing/2014/main" id="{CC66C16E-016E-E51D-A00E-C2D901CD8C29}"/>
              </a:ext>
            </a:extLst>
          </p:cNvPr>
          <p:cNvSpPr>
            <a:spLocks noGrp="1"/>
          </p:cNvSpPr>
          <p:nvPr>
            <p:ph type="body" sz="quarter" idx="12" hasCustomPrompt="1"/>
          </p:nvPr>
        </p:nvSpPr>
        <p:spPr>
          <a:xfrm>
            <a:off x="508000" y="1752600"/>
            <a:ext cx="1778000" cy="2540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3" name="Text Placeholder 12">
            <a:extLst>
              <a:ext uri="{FF2B5EF4-FFF2-40B4-BE49-F238E27FC236}">
                <a16:creationId xmlns:a16="http://schemas.microsoft.com/office/drawing/2014/main" id="{97F5AE24-A16A-27A3-55B5-4D2E5F276113}"/>
              </a:ext>
            </a:extLst>
          </p:cNvPr>
          <p:cNvSpPr>
            <a:spLocks noGrp="1"/>
          </p:cNvSpPr>
          <p:nvPr>
            <p:ph type="body" sz="quarter" idx="13" hasCustomPrompt="1"/>
          </p:nvPr>
        </p:nvSpPr>
        <p:spPr>
          <a:xfrm>
            <a:off x="2603500" y="1371600"/>
            <a:ext cx="1778000" cy="381000"/>
          </a:xfrm>
          <a:prstGeom prst="rect">
            <a:avLst/>
          </a:prstGeom>
        </p:spPr>
        <p:txBody>
          <a:bodyPr lIns="0" tIns="0" rIns="0" bIns="0" anchor="t"/>
          <a:lstStyle>
            <a:lvl1pPr algn="l">
              <a:lnSpc>
                <a:spcPct val="100000"/>
              </a:lnSpc>
              <a:defRPr sz="2400" b="1">
                <a:solidFill>
                  <a:schemeClr val="accent3"/>
                </a:solidFill>
                <a:latin typeface="+mj-lt"/>
              </a:defRPr>
            </a:lvl1pPr>
          </a:lstStyle>
          <a:p>
            <a:pPr marL="0" lvl="0" indent="0" algn="l" defTabSz="914400" rtl="0" eaLnBrk="1" latinLnBrk="0" hangingPunct="1">
              <a:spcBef>
                <a:spcPct val="20000"/>
              </a:spcBef>
              <a:buFont typeface="Arial" pitchFamily="34" charset="0"/>
              <a:buNone/>
            </a:pPr>
            <a:r>
              <a:rPr lang="en-US"/>
              <a:t>#</a:t>
            </a:r>
          </a:p>
        </p:txBody>
      </p:sp>
      <p:sp>
        <p:nvSpPr>
          <p:cNvPr id="14" name="Text Placeholder 13">
            <a:extLst>
              <a:ext uri="{FF2B5EF4-FFF2-40B4-BE49-F238E27FC236}">
                <a16:creationId xmlns:a16="http://schemas.microsoft.com/office/drawing/2014/main" id="{A4246D61-B4AC-CEAC-95DA-D9CE8C42353D}"/>
              </a:ext>
            </a:extLst>
          </p:cNvPr>
          <p:cNvSpPr>
            <a:spLocks noGrp="1"/>
          </p:cNvSpPr>
          <p:nvPr>
            <p:ph type="body" sz="quarter" idx="14" hasCustomPrompt="1"/>
          </p:nvPr>
        </p:nvSpPr>
        <p:spPr>
          <a:xfrm>
            <a:off x="2603500" y="1752600"/>
            <a:ext cx="1778000" cy="2540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5" name="Text Placeholder 14">
            <a:extLst>
              <a:ext uri="{FF2B5EF4-FFF2-40B4-BE49-F238E27FC236}">
                <a16:creationId xmlns:a16="http://schemas.microsoft.com/office/drawing/2014/main" id="{980A2EE3-339F-32B2-4CF0-F41731FE44A5}"/>
              </a:ext>
            </a:extLst>
          </p:cNvPr>
          <p:cNvSpPr>
            <a:spLocks noGrp="1"/>
          </p:cNvSpPr>
          <p:nvPr>
            <p:ph type="body" sz="quarter" idx="15" hasCustomPrompt="1"/>
          </p:nvPr>
        </p:nvSpPr>
        <p:spPr>
          <a:xfrm>
            <a:off x="4762500" y="1371600"/>
            <a:ext cx="1778000" cy="381000"/>
          </a:xfrm>
          <a:prstGeom prst="rect">
            <a:avLst/>
          </a:prstGeom>
        </p:spPr>
        <p:txBody>
          <a:bodyPr lIns="0" tIns="0" rIns="0" bIns="0" anchor="t"/>
          <a:lstStyle>
            <a:lvl1pPr algn="l">
              <a:lnSpc>
                <a:spcPct val="100000"/>
              </a:lnSpc>
              <a:defRPr sz="2400" b="1">
                <a:solidFill>
                  <a:schemeClr val="accent1"/>
                </a:solidFill>
                <a:latin typeface="+mj-lt"/>
              </a:defRPr>
            </a:lvl1pPr>
          </a:lstStyle>
          <a:p>
            <a:pPr marL="0" lvl="0" indent="0" algn="l" defTabSz="914400" rtl="0" eaLnBrk="1" latinLnBrk="0" hangingPunct="1">
              <a:spcBef>
                <a:spcPct val="20000"/>
              </a:spcBef>
              <a:buFont typeface="Arial" pitchFamily="34" charset="0"/>
              <a:buNone/>
            </a:pPr>
            <a:r>
              <a:rPr lang="en-US"/>
              <a:t>#</a:t>
            </a:r>
          </a:p>
        </p:txBody>
      </p:sp>
      <p:sp>
        <p:nvSpPr>
          <p:cNvPr id="16" name="Text Placeholder 15">
            <a:extLst>
              <a:ext uri="{FF2B5EF4-FFF2-40B4-BE49-F238E27FC236}">
                <a16:creationId xmlns:a16="http://schemas.microsoft.com/office/drawing/2014/main" id="{43CFA2F4-7ACC-16D8-720A-D342503CEA92}"/>
              </a:ext>
            </a:extLst>
          </p:cNvPr>
          <p:cNvSpPr>
            <a:spLocks noGrp="1"/>
          </p:cNvSpPr>
          <p:nvPr>
            <p:ph type="body" sz="quarter" idx="16" hasCustomPrompt="1"/>
          </p:nvPr>
        </p:nvSpPr>
        <p:spPr>
          <a:xfrm>
            <a:off x="4762500" y="1752600"/>
            <a:ext cx="1778000" cy="2540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7" name="Text Placeholder 16">
            <a:extLst>
              <a:ext uri="{FF2B5EF4-FFF2-40B4-BE49-F238E27FC236}">
                <a16:creationId xmlns:a16="http://schemas.microsoft.com/office/drawing/2014/main" id="{4BD94987-F591-C94D-7739-C9379F906D71}"/>
              </a:ext>
            </a:extLst>
          </p:cNvPr>
          <p:cNvSpPr>
            <a:spLocks noGrp="1"/>
          </p:cNvSpPr>
          <p:nvPr>
            <p:ph type="body" sz="quarter" idx="17" hasCustomPrompt="1"/>
          </p:nvPr>
        </p:nvSpPr>
        <p:spPr>
          <a:xfrm>
            <a:off x="6921500" y="1371600"/>
            <a:ext cx="1778000" cy="381000"/>
          </a:xfrm>
          <a:prstGeom prst="rect">
            <a:avLst/>
          </a:prstGeom>
        </p:spPr>
        <p:txBody>
          <a:bodyPr lIns="0" tIns="0" rIns="0" bIns="0" anchor="t"/>
          <a:lstStyle>
            <a:lvl1pPr algn="l">
              <a:lnSpc>
                <a:spcPct val="100000"/>
              </a:lnSpc>
              <a:defRPr sz="2400" b="1">
                <a:solidFill>
                  <a:schemeClr val="accent2"/>
                </a:solidFill>
                <a:latin typeface="+mj-lt"/>
              </a:defRPr>
            </a:lvl1pPr>
          </a:lstStyle>
          <a:p>
            <a:pPr marL="0" lvl="0" indent="0" algn="l" defTabSz="914400" rtl="0" eaLnBrk="1" latinLnBrk="0" hangingPunct="1">
              <a:spcBef>
                <a:spcPct val="20000"/>
              </a:spcBef>
              <a:buFont typeface="Arial" pitchFamily="34" charset="0"/>
              <a:buNone/>
            </a:pPr>
            <a:r>
              <a:rPr lang="en-US"/>
              <a:t>#</a:t>
            </a:r>
          </a:p>
        </p:txBody>
      </p:sp>
      <p:sp>
        <p:nvSpPr>
          <p:cNvPr id="18" name="Text Placeholder 17">
            <a:extLst>
              <a:ext uri="{FF2B5EF4-FFF2-40B4-BE49-F238E27FC236}">
                <a16:creationId xmlns:a16="http://schemas.microsoft.com/office/drawing/2014/main" id="{6A0BC6AA-0602-7A93-87B4-5D7C21EA21B7}"/>
              </a:ext>
            </a:extLst>
          </p:cNvPr>
          <p:cNvSpPr>
            <a:spLocks noGrp="1"/>
          </p:cNvSpPr>
          <p:nvPr>
            <p:ph type="body" sz="quarter" idx="18" hasCustomPrompt="1"/>
          </p:nvPr>
        </p:nvSpPr>
        <p:spPr>
          <a:xfrm>
            <a:off x="6921500" y="1752600"/>
            <a:ext cx="1778000" cy="2540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9" name="Shape 3">
            <a:extLst>
              <a:ext uri="{FF2B5EF4-FFF2-40B4-BE49-F238E27FC236}">
                <a16:creationId xmlns:a16="http://schemas.microsoft.com/office/drawing/2014/main" id="{3CD7C2A5-10F5-2C20-839B-C4CBC597CA4C}"/>
              </a:ext>
            </a:extLst>
          </p:cNvPr>
          <p:cNvSpPr/>
          <p:nvPr userDrawn="1"/>
        </p:nvSpPr>
        <p:spPr>
          <a:xfrm>
            <a:off x="4526726" y="1371600"/>
            <a:ext cx="0" cy="571500"/>
          </a:xfrm>
          <a:prstGeom prst="line">
            <a:avLst/>
          </a:prstGeom>
          <a:noFill/>
          <a:ln w="12700">
            <a:solidFill>
              <a:srgbClr val="CCCCCC"/>
            </a:solidFill>
            <a:prstDash val="solid"/>
          </a:ln>
        </p:spPr>
        <p:txBody>
          <a:bodyPr/>
          <a:lstStyle/>
          <a:p>
            <a:endParaRPr lang="en-US"/>
          </a:p>
        </p:txBody>
      </p:sp>
      <p:sp>
        <p:nvSpPr>
          <p:cNvPr id="23" name="Content Placeholder 22">
            <a:extLst>
              <a:ext uri="{FF2B5EF4-FFF2-40B4-BE49-F238E27FC236}">
                <a16:creationId xmlns:a16="http://schemas.microsoft.com/office/drawing/2014/main" id="{EEF58688-78A4-CB96-1006-A7CB55B4D942}"/>
              </a:ext>
            </a:extLst>
          </p:cNvPr>
          <p:cNvSpPr>
            <a:spLocks noGrp="1"/>
          </p:cNvSpPr>
          <p:nvPr>
            <p:ph sz="quarter" idx="19"/>
          </p:nvPr>
        </p:nvSpPr>
        <p:spPr>
          <a:xfrm>
            <a:off x="508000" y="2327984"/>
            <a:ext cx="3873500" cy="2308561"/>
          </a:xfrm>
        </p:spPr>
        <p:txBody>
          <a:bodyPr/>
          <a:lstStyle>
            <a:lvl1pPr>
              <a:lnSpc>
                <a:spcPct val="120000"/>
              </a:lnSpc>
              <a:defRPr sz="1000"/>
            </a:lvl1pPr>
            <a:lvl2pPr>
              <a:lnSpc>
                <a:spcPct val="120000"/>
              </a:lnSpc>
              <a:defRPr sz="1000"/>
            </a:lvl2pPr>
            <a:lvl3pPr>
              <a:lnSpc>
                <a:spcPct val="120000"/>
              </a:lnSpc>
              <a:defRPr sz="1000"/>
            </a:lvl3pPr>
            <a:lvl4pPr>
              <a:lnSpc>
                <a:spcPct val="120000"/>
              </a:lnSpc>
              <a:defRPr sz="1000"/>
            </a:lvl4pPr>
            <a:lvl5pPr>
              <a:lnSpc>
                <a:spcPct val="12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2">
            <a:extLst>
              <a:ext uri="{FF2B5EF4-FFF2-40B4-BE49-F238E27FC236}">
                <a16:creationId xmlns:a16="http://schemas.microsoft.com/office/drawing/2014/main" id="{B64AD3A8-8761-CDC3-7B27-8DF3A55C06C8}"/>
              </a:ext>
            </a:extLst>
          </p:cNvPr>
          <p:cNvSpPr>
            <a:spLocks noGrp="1"/>
          </p:cNvSpPr>
          <p:nvPr>
            <p:ph sz="quarter" idx="20"/>
          </p:nvPr>
        </p:nvSpPr>
        <p:spPr>
          <a:xfrm>
            <a:off x="4744122" y="2327983"/>
            <a:ext cx="3873500" cy="2308561"/>
          </a:xfrm>
        </p:spPr>
        <p:txBody>
          <a:bodyPr/>
          <a:lstStyle>
            <a:lvl1pPr>
              <a:lnSpc>
                <a:spcPct val="120000"/>
              </a:lnSpc>
              <a:defRPr sz="1000"/>
            </a:lvl1pPr>
            <a:lvl2pPr>
              <a:lnSpc>
                <a:spcPct val="120000"/>
              </a:lnSpc>
              <a:defRPr sz="1000"/>
            </a:lvl2pPr>
            <a:lvl3pPr>
              <a:lnSpc>
                <a:spcPct val="120000"/>
              </a:lnSpc>
              <a:defRPr sz="1000"/>
            </a:lvl3pPr>
            <a:lvl4pPr>
              <a:lnSpc>
                <a:spcPct val="120000"/>
              </a:lnSpc>
              <a:defRPr sz="1000"/>
            </a:lvl4pPr>
            <a:lvl5pPr>
              <a:lnSpc>
                <a:spcPct val="12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19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_10">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ECB5BBA-EE96-1459-F0FF-7F256825CE9A}"/>
              </a:ext>
            </a:extLst>
          </p:cNvPr>
          <p:cNvSpPr/>
          <p:nvPr userDrawn="1"/>
        </p:nvSpPr>
        <p:spPr>
          <a:xfrm>
            <a:off x="5778406" y="0"/>
            <a:ext cx="3362037" cy="5143500"/>
          </a:xfrm>
          <a:custGeom>
            <a:avLst/>
            <a:gdLst>
              <a:gd name="csX0" fmla="*/ 3349064 w 3362037"/>
              <a:gd name="csY0" fmla="*/ 5038463 h 5098916"/>
              <a:gd name="csX1" fmla="*/ 3268377 w 3362037"/>
              <a:gd name="csY1" fmla="*/ 5094285 h 5098916"/>
              <a:gd name="csX2" fmla="*/ 3103651 w 3362037"/>
              <a:gd name="csY2" fmla="*/ 5093737 h 5098916"/>
              <a:gd name="csX3" fmla="*/ 2393190 w 3362037"/>
              <a:gd name="csY3" fmla="*/ 5096662 h 5098916"/>
              <a:gd name="csX4" fmla="*/ 1206894 w 3362037"/>
              <a:gd name="csY4" fmla="*/ 5097089 h 5098916"/>
              <a:gd name="csX5" fmla="*/ 879392 w 3362037"/>
              <a:gd name="csY5" fmla="*/ 5096723 h 5098916"/>
              <a:gd name="csX6" fmla="*/ 818511 w 3362037"/>
              <a:gd name="csY6" fmla="*/ 5095992 h 5098916"/>
              <a:gd name="csX7" fmla="*/ 626117 w 3362037"/>
              <a:gd name="csY7" fmla="*/ 5098917 h 5098916"/>
              <a:gd name="csX8" fmla="*/ 0 w 3362037"/>
              <a:gd name="csY8" fmla="*/ 5095748 h 5098916"/>
              <a:gd name="csX9" fmla="*/ 135108 w 3362037"/>
              <a:gd name="csY9" fmla="*/ 5094773 h 5098916"/>
              <a:gd name="csX10" fmla="*/ 139496 w 3362037"/>
              <a:gd name="csY10" fmla="*/ 5092275 h 5098916"/>
              <a:gd name="csX11" fmla="*/ 151258 w 3362037"/>
              <a:gd name="csY11" fmla="*/ 5067898 h 5098916"/>
              <a:gd name="csX12" fmla="*/ 153147 w 3362037"/>
              <a:gd name="csY12" fmla="*/ 5006651 h 5098916"/>
              <a:gd name="csX13" fmla="*/ 182765 w 3362037"/>
              <a:gd name="csY13" fmla="*/ 4598096 h 5098916"/>
              <a:gd name="csX14" fmla="*/ 191845 w 3362037"/>
              <a:gd name="csY14" fmla="*/ 4518079 h 5098916"/>
              <a:gd name="csX15" fmla="*/ 219818 w 3362037"/>
              <a:gd name="csY15" fmla="*/ 4267547 h 5098916"/>
              <a:gd name="csX16" fmla="*/ 249618 w 3362037"/>
              <a:gd name="csY16" fmla="*/ 4036333 h 5098916"/>
              <a:gd name="csX17" fmla="*/ 298128 w 3362037"/>
              <a:gd name="csY17" fmla="*/ 3710660 h 5098916"/>
              <a:gd name="csX18" fmla="*/ 361386 w 3362037"/>
              <a:gd name="csY18" fmla="*/ 3372432 h 5098916"/>
              <a:gd name="csX19" fmla="*/ 409895 w 3362037"/>
              <a:gd name="csY19" fmla="*/ 3146764 h 5098916"/>
              <a:gd name="csX20" fmla="*/ 433724 w 3362037"/>
              <a:gd name="csY20" fmla="*/ 3043284 h 5098916"/>
              <a:gd name="csX21" fmla="*/ 485037 w 3362037"/>
              <a:gd name="csY21" fmla="*/ 2828891 h 5098916"/>
              <a:gd name="csX22" fmla="*/ 524161 w 3362037"/>
              <a:gd name="csY22" fmla="*/ 2681716 h 5098916"/>
              <a:gd name="csX23" fmla="*/ 580960 w 3362037"/>
              <a:gd name="csY23" fmla="*/ 2479328 h 5098916"/>
              <a:gd name="csX24" fmla="*/ 728866 w 3362037"/>
              <a:gd name="csY24" fmla="*/ 2014401 h 5098916"/>
              <a:gd name="csX25" fmla="*/ 756838 w 3362037"/>
              <a:gd name="csY25" fmla="*/ 1935725 h 5098916"/>
              <a:gd name="csX26" fmla="*/ 784932 w 3362037"/>
              <a:gd name="csY26" fmla="*/ 1857110 h 5098916"/>
              <a:gd name="csX27" fmla="*/ 832406 w 3362037"/>
              <a:gd name="csY27" fmla="*/ 1733398 h 5098916"/>
              <a:gd name="csX28" fmla="*/ 846422 w 3362037"/>
              <a:gd name="csY28" fmla="*/ 1699758 h 5098916"/>
              <a:gd name="csX29" fmla="*/ 901940 w 3362037"/>
              <a:gd name="csY29" fmla="*/ 1555509 h 5098916"/>
              <a:gd name="csX30" fmla="*/ 949536 w 3362037"/>
              <a:gd name="csY30" fmla="*/ 1438988 h 5098916"/>
              <a:gd name="csX31" fmla="*/ 1088545 w 3362037"/>
              <a:gd name="csY31" fmla="*/ 1117580 h 5098916"/>
              <a:gd name="csX32" fmla="*/ 1181542 w 3362037"/>
              <a:gd name="csY32" fmla="*/ 932865 h 5098916"/>
              <a:gd name="csX33" fmla="*/ 1234318 w 3362037"/>
              <a:gd name="csY33" fmla="*/ 827252 h 5098916"/>
              <a:gd name="csX34" fmla="*/ 1378933 w 3362037"/>
              <a:gd name="csY34" fmla="*/ 551673 h 5098916"/>
              <a:gd name="csX35" fmla="*/ 1462667 w 3362037"/>
              <a:gd name="csY35" fmla="*/ 402304 h 5098916"/>
              <a:gd name="csX36" fmla="*/ 1664264 w 3362037"/>
              <a:gd name="csY36" fmla="*/ 71755 h 5098916"/>
              <a:gd name="csX37" fmla="*/ 1699122 w 3362037"/>
              <a:gd name="csY37" fmla="*/ 23062 h 5098916"/>
              <a:gd name="csX38" fmla="*/ 1701194 w 3362037"/>
              <a:gd name="csY38" fmla="*/ 17029 h 5098916"/>
              <a:gd name="csX39" fmla="*/ 1691200 w 3362037"/>
              <a:gd name="csY39" fmla="*/ 2586 h 5098916"/>
              <a:gd name="csX40" fmla="*/ 2427257 w 3362037"/>
              <a:gd name="csY40" fmla="*/ 3683 h 5098916"/>
              <a:gd name="csX41" fmla="*/ 2610082 w 3362037"/>
              <a:gd name="csY41" fmla="*/ 2220 h 5098916"/>
              <a:gd name="csX42" fmla="*/ 3238272 w 3362037"/>
              <a:gd name="csY42" fmla="*/ 26 h 5098916"/>
              <a:gd name="csX43" fmla="*/ 3331147 w 3362037"/>
              <a:gd name="csY43" fmla="*/ 30375 h 5098916"/>
              <a:gd name="csX44" fmla="*/ 3361801 w 3362037"/>
              <a:gd name="csY44" fmla="*/ 119046 h 5098916"/>
              <a:gd name="csX45" fmla="*/ 3360521 w 3362037"/>
              <a:gd name="csY45" fmla="*/ 570199 h 5098916"/>
              <a:gd name="csX46" fmla="*/ 3361923 w 3362037"/>
              <a:gd name="csY46" fmla="*/ 1160483 h 5098916"/>
              <a:gd name="csX47" fmla="*/ 3361192 w 3362037"/>
              <a:gd name="csY47" fmla="*/ 2937733 h 5098916"/>
              <a:gd name="csX48" fmla="*/ 3360399 w 3362037"/>
              <a:gd name="csY48" fmla="*/ 3536487 h 5098916"/>
              <a:gd name="csX49" fmla="*/ 3360338 w 3362037"/>
              <a:gd name="csY49" fmla="*/ 4877210 h 5098916"/>
              <a:gd name="csX50" fmla="*/ 3349064 w 3362037"/>
              <a:gd name="csY50" fmla="*/ 5038463 h 50989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3362037" h="5098916">
                <a:moveTo>
                  <a:pt x="3349064" y="5038463"/>
                </a:moveTo>
                <a:cubicBezTo>
                  <a:pt x="3334885" y="5076531"/>
                  <a:pt x="3307990" y="5095139"/>
                  <a:pt x="3268377" y="5094285"/>
                </a:cubicBezTo>
                <a:cubicBezTo>
                  <a:pt x="3215479" y="5093189"/>
                  <a:pt x="3160022" y="5092214"/>
                  <a:pt x="3103651" y="5093737"/>
                </a:cubicBezTo>
                <a:cubicBezTo>
                  <a:pt x="2873839" y="5100136"/>
                  <a:pt x="2616969" y="5096358"/>
                  <a:pt x="2393190" y="5096662"/>
                </a:cubicBezTo>
                <a:cubicBezTo>
                  <a:pt x="1999993" y="5097191"/>
                  <a:pt x="1604560" y="5097333"/>
                  <a:pt x="1206894" y="5097089"/>
                </a:cubicBezTo>
                <a:cubicBezTo>
                  <a:pt x="1098113" y="5097028"/>
                  <a:pt x="988417" y="5100136"/>
                  <a:pt x="879392" y="5096723"/>
                </a:cubicBezTo>
                <a:cubicBezTo>
                  <a:pt x="858266" y="5096073"/>
                  <a:pt x="837972" y="5095829"/>
                  <a:pt x="818511" y="5095992"/>
                </a:cubicBezTo>
                <a:cubicBezTo>
                  <a:pt x="754359" y="5096398"/>
                  <a:pt x="690228" y="5097373"/>
                  <a:pt x="626117" y="5098917"/>
                </a:cubicBezTo>
                <a:lnTo>
                  <a:pt x="0" y="5095748"/>
                </a:lnTo>
                <a:lnTo>
                  <a:pt x="135108" y="5094773"/>
                </a:lnTo>
                <a:cubicBezTo>
                  <a:pt x="136919" y="5094771"/>
                  <a:pt x="138588" y="5093820"/>
                  <a:pt x="139496" y="5092275"/>
                </a:cubicBezTo>
                <a:cubicBezTo>
                  <a:pt x="146728" y="5080045"/>
                  <a:pt x="150648" y="5071920"/>
                  <a:pt x="151258" y="5067898"/>
                </a:cubicBezTo>
                <a:cubicBezTo>
                  <a:pt x="153878" y="5050468"/>
                  <a:pt x="152050" y="5027798"/>
                  <a:pt x="153147" y="5006651"/>
                </a:cubicBezTo>
                <a:cubicBezTo>
                  <a:pt x="159688" y="4878023"/>
                  <a:pt x="169561" y="4741838"/>
                  <a:pt x="182765" y="4598096"/>
                </a:cubicBezTo>
                <a:cubicBezTo>
                  <a:pt x="185263" y="4570916"/>
                  <a:pt x="190261" y="4542334"/>
                  <a:pt x="191845" y="4518079"/>
                </a:cubicBezTo>
                <a:cubicBezTo>
                  <a:pt x="197269" y="4436052"/>
                  <a:pt x="210737" y="4353719"/>
                  <a:pt x="219818" y="4267547"/>
                </a:cubicBezTo>
                <a:cubicBezTo>
                  <a:pt x="225912" y="4210018"/>
                  <a:pt x="235845" y="4132947"/>
                  <a:pt x="249618" y="4036333"/>
                </a:cubicBezTo>
                <a:cubicBezTo>
                  <a:pt x="263879" y="3936571"/>
                  <a:pt x="277103" y="3828826"/>
                  <a:pt x="298128" y="3710660"/>
                </a:cubicBezTo>
                <a:cubicBezTo>
                  <a:pt x="312795" y="3628551"/>
                  <a:pt x="333880" y="3515808"/>
                  <a:pt x="361386" y="3372432"/>
                </a:cubicBezTo>
                <a:cubicBezTo>
                  <a:pt x="376133" y="3295279"/>
                  <a:pt x="400206" y="3199052"/>
                  <a:pt x="409895" y="3146764"/>
                </a:cubicBezTo>
                <a:cubicBezTo>
                  <a:pt x="415543" y="3116415"/>
                  <a:pt x="423485" y="3081922"/>
                  <a:pt x="433724" y="3043284"/>
                </a:cubicBezTo>
                <a:cubicBezTo>
                  <a:pt x="446887" y="2993739"/>
                  <a:pt x="467425" y="2893855"/>
                  <a:pt x="485037" y="2828891"/>
                </a:cubicBezTo>
                <a:cubicBezTo>
                  <a:pt x="500455" y="2771971"/>
                  <a:pt x="508073" y="2734979"/>
                  <a:pt x="524161" y="2681716"/>
                </a:cubicBezTo>
                <a:cubicBezTo>
                  <a:pt x="527615" y="2670299"/>
                  <a:pt x="546547" y="2602837"/>
                  <a:pt x="580960" y="2479328"/>
                </a:cubicBezTo>
                <a:cubicBezTo>
                  <a:pt x="625874" y="2318197"/>
                  <a:pt x="676394" y="2161942"/>
                  <a:pt x="728866" y="2014401"/>
                </a:cubicBezTo>
                <a:cubicBezTo>
                  <a:pt x="747270" y="1962682"/>
                  <a:pt x="756594" y="1936457"/>
                  <a:pt x="756838" y="1935725"/>
                </a:cubicBezTo>
                <a:cubicBezTo>
                  <a:pt x="770367" y="1896194"/>
                  <a:pt x="779731" y="1869989"/>
                  <a:pt x="784932" y="1857110"/>
                </a:cubicBezTo>
                <a:cubicBezTo>
                  <a:pt x="799253" y="1821825"/>
                  <a:pt x="813636" y="1775265"/>
                  <a:pt x="832406" y="1733398"/>
                </a:cubicBezTo>
                <a:cubicBezTo>
                  <a:pt x="838622" y="1719544"/>
                  <a:pt x="843294" y="1708331"/>
                  <a:pt x="846422" y="1699758"/>
                </a:cubicBezTo>
                <a:cubicBezTo>
                  <a:pt x="874618" y="1622646"/>
                  <a:pt x="893124" y="1574563"/>
                  <a:pt x="901940" y="1555509"/>
                </a:cubicBezTo>
                <a:cubicBezTo>
                  <a:pt x="921686" y="1512910"/>
                  <a:pt x="932777" y="1479148"/>
                  <a:pt x="949536" y="1438988"/>
                </a:cubicBezTo>
                <a:cubicBezTo>
                  <a:pt x="996299" y="1326651"/>
                  <a:pt x="1042635" y="1219515"/>
                  <a:pt x="1088545" y="1117580"/>
                </a:cubicBezTo>
                <a:cubicBezTo>
                  <a:pt x="1116761" y="1054992"/>
                  <a:pt x="1150279" y="997707"/>
                  <a:pt x="1181542" y="932865"/>
                </a:cubicBezTo>
                <a:cubicBezTo>
                  <a:pt x="1195396" y="904019"/>
                  <a:pt x="1212988" y="868815"/>
                  <a:pt x="1234318" y="827252"/>
                </a:cubicBezTo>
                <a:cubicBezTo>
                  <a:pt x="1303670" y="692083"/>
                  <a:pt x="1351875" y="600223"/>
                  <a:pt x="1378933" y="551673"/>
                </a:cubicBezTo>
                <a:cubicBezTo>
                  <a:pt x="1426874" y="465663"/>
                  <a:pt x="1454785" y="415874"/>
                  <a:pt x="1462667" y="402304"/>
                </a:cubicBezTo>
                <a:cubicBezTo>
                  <a:pt x="1533076" y="281314"/>
                  <a:pt x="1600275" y="171131"/>
                  <a:pt x="1664264" y="71755"/>
                </a:cubicBezTo>
                <a:cubicBezTo>
                  <a:pt x="1675355" y="54448"/>
                  <a:pt x="1688091" y="38907"/>
                  <a:pt x="1699122" y="23062"/>
                </a:cubicBezTo>
                <a:cubicBezTo>
                  <a:pt x="1700356" y="21312"/>
                  <a:pt x="1701074" y="19222"/>
                  <a:pt x="1701194" y="17029"/>
                </a:cubicBezTo>
                <a:cubicBezTo>
                  <a:pt x="1701722" y="7644"/>
                  <a:pt x="1698391" y="2830"/>
                  <a:pt x="1691200" y="2586"/>
                </a:cubicBezTo>
                <a:cubicBezTo>
                  <a:pt x="1936511" y="1367"/>
                  <a:pt x="2181863" y="1733"/>
                  <a:pt x="2427257" y="3683"/>
                </a:cubicBezTo>
                <a:cubicBezTo>
                  <a:pt x="2484176" y="4170"/>
                  <a:pt x="2565533" y="2220"/>
                  <a:pt x="2610082" y="2220"/>
                </a:cubicBezTo>
                <a:cubicBezTo>
                  <a:pt x="2915320" y="2220"/>
                  <a:pt x="3124717" y="1489"/>
                  <a:pt x="3238272" y="26"/>
                </a:cubicBezTo>
                <a:cubicBezTo>
                  <a:pt x="3269535" y="-339"/>
                  <a:pt x="3311037" y="2769"/>
                  <a:pt x="3331147" y="30375"/>
                </a:cubicBezTo>
                <a:cubicBezTo>
                  <a:pt x="3351786" y="58571"/>
                  <a:pt x="3362004" y="88128"/>
                  <a:pt x="3361801" y="119046"/>
                </a:cubicBezTo>
                <a:cubicBezTo>
                  <a:pt x="3361009" y="270060"/>
                  <a:pt x="3359790" y="422963"/>
                  <a:pt x="3360521" y="570199"/>
                </a:cubicBezTo>
                <a:cubicBezTo>
                  <a:pt x="3361334" y="746809"/>
                  <a:pt x="3361801" y="943570"/>
                  <a:pt x="3361923" y="1160483"/>
                </a:cubicBezTo>
                <a:cubicBezTo>
                  <a:pt x="3362207" y="1705995"/>
                  <a:pt x="3361964" y="2298411"/>
                  <a:pt x="3361192" y="2937733"/>
                </a:cubicBezTo>
                <a:cubicBezTo>
                  <a:pt x="3360867" y="3228832"/>
                  <a:pt x="3360603" y="3428417"/>
                  <a:pt x="3360399" y="3536487"/>
                </a:cubicBezTo>
                <a:cubicBezTo>
                  <a:pt x="3359262" y="4132174"/>
                  <a:pt x="3359242" y="4579082"/>
                  <a:pt x="3360338" y="4877210"/>
                </a:cubicBezTo>
                <a:cubicBezTo>
                  <a:pt x="3360542" y="4937584"/>
                  <a:pt x="3356783" y="4991334"/>
                  <a:pt x="3349064" y="5038463"/>
                </a:cubicBezTo>
                <a:close/>
              </a:path>
            </a:pathLst>
          </a:custGeom>
          <a:solidFill>
            <a:srgbClr val="D3E5E5"/>
          </a:solidFill>
          <a:ln w="6090" cap="flat">
            <a:noFill/>
            <a:prstDash val="solid"/>
            <a:miter/>
          </a:ln>
        </p:spPr>
        <p:txBody>
          <a:bodyPr/>
          <a:lstStyle/>
          <a:p>
            <a:endParaRPr lang="en-US"/>
          </a:p>
        </p:txBody>
      </p:sp>
      <p:sp>
        <p:nvSpPr>
          <p:cNvPr id="7" name="Shape 4">
            <a:extLst>
              <a:ext uri="{FF2B5EF4-FFF2-40B4-BE49-F238E27FC236}">
                <a16:creationId xmlns:a16="http://schemas.microsoft.com/office/drawing/2014/main" id="{F70F67F9-6562-3604-5E0B-FAB667A30384}"/>
              </a:ext>
            </a:extLst>
          </p:cNvPr>
          <p:cNvSpPr/>
          <p:nvPr userDrawn="1"/>
        </p:nvSpPr>
        <p:spPr>
          <a:xfrm>
            <a:off x="1270000" y="1778000"/>
            <a:ext cx="4191000" cy="571500"/>
          </a:xfrm>
          <a:prstGeom prst="roundRect">
            <a:avLst>
              <a:gd name="adj" fmla="val 50000"/>
            </a:avLst>
          </a:prstGeom>
          <a:solidFill>
            <a:srgbClr val="408080"/>
          </a:solidFill>
          <a:ln w="12700">
            <a:solidFill>
              <a:srgbClr val="408080"/>
            </a:solidFill>
            <a:prstDash val="solid"/>
          </a:ln>
        </p:spPr>
        <p:txBody>
          <a:bodyPr lIns="640080"/>
          <a:lstStyle/>
          <a:p>
            <a:endParaRPr lang="en-US">
              <a:solidFill>
                <a:schemeClr val="tx1"/>
              </a:solidFill>
            </a:endParaRPr>
          </a:p>
        </p:txBody>
      </p:sp>
      <p:sp>
        <p:nvSpPr>
          <p:cNvPr id="8" name="Text Placeholder 7">
            <a:extLst>
              <a:ext uri="{FF2B5EF4-FFF2-40B4-BE49-F238E27FC236}">
                <a16:creationId xmlns:a16="http://schemas.microsoft.com/office/drawing/2014/main" id="{219669DD-031C-BF3F-5D02-BA917DFC373E}"/>
              </a:ext>
            </a:extLst>
          </p:cNvPr>
          <p:cNvSpPr>
            <a:spLocks noGrp="1"/>
          </p:cNvSpPr>
          <p:nvPr>
            <p:ph type="body" idx="10" hasCustomPrompt="1"/>
          </p:nvPr>
        </p:nvSpPr>
        <p:spPr>
          <a:xfrm>
            <a:off x="1794292" y="1778000"/>
            <a:ext cx="3666708" cy="571500"/>
          </a:xfrm>
        </p:spPr>
        <p:txBody>
          <a:bodyPr lIns="91440" tIns="50800" rIns="50800" bIns="50800" anchor="ctr"/>
          <a:lstStyle>
            <a:lvl1pPr algn="l">
              <a:lnSpc>
                <a:spcPct val="100000"/>
              </a:lnSpc>
              <a:defRPr sz="1800" b="1">
                <a:solidFill>
                  <a:schemeClr val="bg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9" name="Shape 6">
            <a:extLst>
              <a:ext uri="{FF2B5EF4-FFF2-40B4-BE49-F238E27FC236}">
                <a16:creationId xmlns:a16="http://schemas.microsoft.com/office/drawing/2014/main" id="{32485D46-C439-AF7D-CD78-CD6A7D04E667}"/>
              </a:ext>
            </a:extLst>
          </p:cNvPr>
          <p:cNvSpPr/>
          <p:nvPr userDrawn="1"/>
        </p:nvSpPr>
        <p:spPr>
          <a:xfrm>
            <a:off x="1270000" y="2476500"/>
            <a:ext cx="4191000" cy="571500"/>
          </a:xfrm>
          <a:prstGeom prst="roundRect">
            <a:avLst>
              <a:gd name="adj" fmla="val 50000"/>
            </a:avLst>
          </a:prstGeom>
          <a:solidFill>
            <a:srgbClr val="2E4765"/>
          </a:solidFill>
          <a:ln w="12700">
            <a:solidFill>
              <a:srgbClr val="2E4765"/>
            </a:solidFill>
            <a:prstDash val="solid"/>
          </a:ln>
        </p:spPr>
        <p:txBody>
          <a:bodyPr lIns="822960"/>
          <a:lstStyle/>
          <a:p>
            <a:endParaRPr lang="en-US">
              <a:solidFill>
                <a:schemeClr val="tx1"/>
              </a:solidFill>
            </a:endParaRPr>
          </a:p>
        </p:txBody>
      </p:sp>
      <p:sp>
        <p:nvSpPr>
          <p:cNvPr id="10" name="Text Placeholder 9">
            <a:extLst>
              <a:ext uri="{FF2B5EF4-FFF2-40B4-BE49-F238E27FC236}">
                <a16:creationId xmlns:a16="http://schemas.microsoft.com/office/drawing/2014/main" id="{0CBB3B26-6465-5683-D186-A3F9E9CA2196}"/>
              </a:ext>
            </a:extLst>
          </p:cNvPr>
          <p:cNvSpPr>
            <a:spLocks noGrp="1"/>
          </p:cNvSpPr>
          <p:nvPr>
            <p:ph type="body" sz="quarter" idx="11" hasCustomPrompt="1"/>
          </p:nvPr>
        </p:nvSpPr>
        <p:spPr>
          <a:xfrm>
            <a:off x="1794294" y="2476500"/>
            <a:ext cx="3666706" cy="571500"/>
          </a:xfrm>
          <a:prstGeom prst="rect">
            <a:avLst/>
          </a:prstGeom>
        </p:spPr>
        <p:txBody>
          <a:bodyPr lIns="91440" tIns="50800" rIns="50800" bIns="50800" anchor="ctr"/>
          <a:lstStyle>
            <a:lvl1pPr algn="l">
              <a:lnSpc>
                <a:spcPct val="100000"/>
              </a:lnSpc>
              <a:defRPr sz="1800" b="1">
                <a:solidFill>
                  <a:schemeClr val="bg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1" name="Shape 8">
            <a:extLst>
              <a:ext uri="{FF2B5EF4-FFF2-40B4-BE49-F238E27FC236}">
                <a16:creationId xmlns:a16="http://schemas.microsoft.com/office/drawing/2014/main" id="{B887B583-236B-AFBE-05D9-137CEE3B426B}"/>
              </a:ext>
            </a:extLst>
          </p:cNvPr>
          <p:cNvSpPr/>
          <p:nvPr userDrawn="1"/>
        </p:nvSpPr>
        <p:spPr>
          <a:xfrm>
            <a:off x="1270000" y="3175000"/>
            <a:ext cx="4191000" cy="571500"/>
          </a:xfrm>
          <a:prstGeom prst="roundRect">
            <a:avLst>
              <a:gd name="adj" fmla="val 50000"/>
            </a:avLst>
          </a:prstGeom>
          <a:solidFill>
            <a:srgbClr val="939BA5"/>
          </a:solidFill>
          <a:ln w="12700">
            <a:solidFill>
              <a:srgbClr val="939BA5"/>
            </a:solidFill>
            <a:prstDash val="solid"/>
          </a:ln>
        </p:spPr>
        <p:txBody>
          <a:bodyPr lIns="640080"/>
          <a:lstStyle/>
          <a:p>
            <a:endParaRPr lang="en-US">
              <a:solidFill>
                <a:schemeClr val="tx1"/>
              </a:solidFill>
            </a:endParaRPr>
          </a:p>
        </p:txBody>
      </p:sp>
      <p:sp>
        <p:nvSpPr>
          <p:cNvPr id="12" name="Text Placeholder 11">
            <a:extLst>
              <a:ext uri="{FF2B5EF4-FFF2-40B4-BE49-F238E27FC236}">
                <a16:creationId xmlns:a16="http://schemas.microsoft.com/office/drawing/2014/main" id="{39139DFC-FF68-5AF9-5A73-D100576B913D}"/>
              </a:ext>
            </a:extLst>
          </p:cNvPr>
          <p:cNvSpPr>
            <a:spLocks noGrp="1"/>
          </p:cNvSpPr>
          <p:nvPr>
            <p:ph type="body" sz="quarter" idx="12" hasCustomPrompt="1"/>
          </p:nvPr>
        </p:nvSpPr>
        <p:spPr>
          <a:xfrm>
            <a:off x="1794292" y="3175000"/>
            <a:ext cx="3666708" cy="571500"/>
          </a:xfrm>
          <a:prstGeom prst="rect">
            <a:avLst/>
          </a:prstGeom>
        </p:spPr>
        <p:txBody>
          <a:bodyPr lIns="91440" tIns="50800" rIns="50800" bIns="50800" anchor="ctr"/>
          <a:lstStyle>
            <a:lvl1pPr algn="l">
              <a:lnSpc>
                <a:spcPct val="100000"/>
              </a:lnSpc>
              <a:defRPr sz="1800" b="1">
                <a:solidFill>
                  <a:schemeClr val="bg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3" name="Shape 10">
            <a:extLst>
              <a:ext uri="{FF2B5EF4-FFF2-40B4-BE49-F238E27FC236}">
                <a16:creationId xmlns:a16="http://schemas.microsoft.com/office/drawing/2014/main" id="{6AB69383-540C-CCF9-5632-2FD2C22D8969}"/>
              </a:ext>
            </a:extLst>
          </p:cNvPr>
          <p:cNvSpPr/>
          <p:nvPr userDrawn="1"/>
        </p:nvSpPr>
        <p:spPr>
          <a:xfrm>
            <a:off x="1270000" y="3898900"/>
            <a:ext cx="4191000" cy="571500"/>
          </a:xfrm>
          <a:prstGeom prst="roundRect">
            <a:avLst>
              <a:gd name="adj" fmla="val 50000"/>
            </a:avLst>
          </a:prstGeom>
          <a:solidFill>
            <a:srgbClr val="C6AD7E"/>
          </a:solidFill>
          <a:ln w="12700">
            <a:solidFill>
              <a:srgbClr val="C6AD7E"/>
            </a:solidFill>
            <a:prstDash val="solid"/>
          </a:ln>
        </p:spPr>
        <p:txBody>
          <a:bodyPr lIns="822960"/>
          <a:lstStyle/>
          <a:p>
            <a:endParaRPr lang="en-US">
              <a:solidFill>
                <a:schemeClr val="tx1"/>
              </a:solidFill>
            </a:endParaRPr>
          </a:p>
        </p:txBody>
      </p:sp>
      <p:sp>
        <p:nvSpPr>
          <p:cNvPr id="14" name="Text Placeholder 13">
            <a:extLst>
              <a:ext uri="{FF2B5EF4-FFF2-40B4-BE49-F238E27FC236}">
                <a16:creationId xmlns:a16="http://schemas.microsoft.com/office/drawing/2014/main" id="{BC67877C-F804-7F45-2E5D-993E92D4C2B4}"/>
              </a:ext>
            </a:extLst>
          </p:cNvPr>
          <p:cNvSpPr>
            <a:spLocks noGrp="1"/>
          </p:cNvSpPr>
          <p:nvPr>
            <p:ph type="body" sz="quarter" idx="13" hasCustomPrompt="1"/>
          </p:nvPr>
        </p:nvSpPr>
        <p:spPr>
          <a:xfrm>
            <a:off x="1794293" y="3888248"/>
            <a:ext cx="3666707" cy="571500"/>
          </a:xfrm>
          <a:prstGeom prst="rect">
            <a:avLst/>
          </a:prstGeom>
        </p:spPr>
        <p:txBody>
          <a:bodyPr lIns="91440" tIns="50800" rIns="50800" bIns="50800" anchor="ctr"/>
          <a:lstStyle>
            <a:lvl1pPr algn="l">
              <a:lnSpc>
                <a:spcPct val="100000"/>
              </a:lnSpc>
              <a:defRPr sz="1800" b="1">
                <a:solidFill>
                  <a:schemeClr val="bg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5" name="Title 14">
            <a:extLst>
              <a:ext uri="{FF2B5EF4-FFF2-40B4-BE49-F238E27FC236}">
                <a16:creationId xmlns:a16="http://schemas.microsoft.com/office/drawing/2014/main" id="{B8E35383-5338-D34B-545C-ABBB8893214E}"/>
              </a:ext>
            </a:extLst>
          </p:cNvPr>
          <p:cNvSpPr>
            <a:spLocks noGrp="1"/>
          </p:cNvSpPr>
          <p:nvPr>
            <p:ph type="title" idx="14" hasCustomPrompt="1"/>
          </p:nvPr>
        </p:nvSpPr>
        <p:spPr>
          <a:xfrm>
            <a:off x="1337093" y="361917"/>
            <a:ext cx="7149435" cy="685129"/>
          </a:xfrm>
        </p:spPr>
        <p:txBody>
          <a:bodyPr wrap="square" lIns="0" tIns="0" rIns="0" bIns="0" anchor="t">
            <a:normAutofit/>
          </a:bodyPr>
          <a:lstStyle>
            <a:lvl1pPr algn="l"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
        <p:nvSpPr>
          <p:cNvPr id="16" name="Text Placeholder 15">
            <a:extLst>
              <a:ext uri="{FF2B5EF4-FFF2-40B4-BE49-F238E27FC236}">
                <a16:creationId xmlns:a16="http://schemas.microsoft.com/office/drawing/2014/main" id="{2456C904-67C6-6D38-C4B5-2FA670CF91A5}"/>
              </a:ext>
            </a:extLst>
          </p:cNvPr>
          <p:cNvSpPr>
            <a:spLocks noGrp="1"/>
          </p:cNvSpPr>
          <p:nvPr>
            <p:ph type="body" sz="quarter" idx="15" hasCustomPrompt="1"/>
          </p:nvPr>
        </p:nvSpPr>
        <p:spPr>
          <a:xfrm>
            <a:off x="1371600" y="1079500"/>
            <a:ext cx="4089400" cy="5080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pic>
        <p:nvPicPr>
          <p:cNvPr id="17" name="Image 0" descr="preencoded.png">
            <a:extLst>
              <a:ext uri="{FF2B5EF4-FFF2-40B4-BE49-F238E27FC236}">
                <a16:creationId xmlns:a16="http://schemas.microsoft.com/office/drawing/2014/main" id="{285E5951-7F2C-6881-9B93-D62CB59AE30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02500" y="1778000"/>
            <a:ext cx="635000" cy="635000"/>
          </a:xfrm>
          <a:prstGeom prst="rect">
            <a:avLst/>
          </a:prstGeom>
        </p:spPr>
      </p:pic>
      <p:sp>
        <p:nvSpPr>
          <p:cNvPr id="18" name="Text Placeholder 17">
            <a:extLst>
              <a:ext uri="{FF2B5EF4-FFF2-40B4-BE49-F238E27FC236}">
                <a16:creationId xmlns:a16="http://schemas.microsoft.com/office/drawing/2014/main" id="{1EFD9A88-C9CF-F1A5-D5DF-8A167E72FEC4}"/>
              </a:ext>
            </a:extLst>
          </p:cNvPr>
          <p:cNvSpPr>
            <a:spLocks noGrp="1"/>
          </p:cNvSpPr>
          <p:nvPr>
            <p:ph type="body" sz="quarter" idx="16" hasCustomPrompt="1"/>
          </p:nvPr>
        </p:nvSpPr>
        <p:spPr>
          <a:xfrm>
            <a:off x="6858000" y="2603500"/>
            <a:ext cx="1524000" cy="254000"/>
          </a:xfrm>
          <a:prstGeom prst="rect">
            <a:avLst/>
          </a:prstGeom>
        </p:spPr>
        <p:txBody>
          <a:bodyPr lIns="0" tIns="0" rIns="0" bIns="0" anchor="t"/>
          <a:lstStyle>
            <a:lvl1pPr algn="ctr">
              <a:lnSpc>
                <a:spcPct val="100000"/>
              </a:lnSpc>
              <a:defRPr sz="18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edit text</a:t>
            </a:r>
          </a:p>
        </p:txBody>
      </p:sp>
      <p:sp>
        <p:nvSpPr>
          <p:cNvPr id="19" name="Text Placeholder 18">
            <a:extLst>
              <a:ext uri="{FF2B5EF4-FFF2-40B4-BE49-F238E27FC236}">
                <a16:creationId xmlns:a16="http://schemas.microsoft.com/office/drawing/2014/main" id="{1020EADF-6A64-09A8-CB33-16E135F847A7}"/>
              </a:ext>
            </a:extLst>
          </p:cNvPr>
          <p:cNvSpPr>
            <a:spLocks noGrp="1"/>
          </p:cNvSpPr>
          <p:nvPr>
            <p:ph type="body" sz="quarter" idx="17" hasCustomPrompt="1"/>
          </p:nvPr>
        </p:nvSpPr>
        <p:spPr>
          <a:xfrm>
            <a:off x="6858000" y="2857500"/>
            <a:ext cx="1524000" cy="1905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pic>
        <p:nvPicPr>
          <p:cNvPr id="20" name="Image 1" descr="preencoded.png">
            <a:extLst>
              <a:ext uri="{FF2B5EF4-FFF2-40B4-BE49-F238E27FC236}">
                <a16:creationId xmlns:a16="http://schemas.microsoft.com/office/drawing/2014/main" id="{9DAA6A07-AEE8-E976-C14D-9D5FAEC815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667500" y="3454400"/>
            <a:ext cx="190500" cy="190500"/>
          </a:xfrm>
          <a:prstGeom prst="rect">
            <a:avLst/>
          </a:prstGeom>
        </p:spPr>
      </p:pic>
      <p:sp>
        <p:nvSpPr>
          <p:cNvPr id="21" name="Text Placeholder 20">
            <a:extLst>
              <a:ext uri="{FF2B5EF4-FFF2-40B4-BE49-F238E27FC236}">
                <a16:creationId xmlns:a16="http://schemas.microsoft.com/office/drawing/2014/main" id="{3F1E6DF3-F06B-1C7D-0DA2-A266B3D27F9F}"/>
              </a:ext>
            </a:extLst>
          </p:cNvPr>
          <p:cNvSpPr>
            <a:spLocks noGrp="1"/>
          </p:cNvSpPr>
          <p:nvPr>
            <p:ph type="body" sz="quarter" idx="18" hasCustomPrompt="1"/>
          </p:nvPr>
        </p:nvSpPr>
        <p:spPr>
          <a:xfrm>
            <a:off x="6921500" y="3454400"/>
            <a:ext cx="1905000" cy="190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pic>
        <p:nvPicPr>
          <p:cNvPr id="22" name="Image 2" descr="preencoded.png">
            <a:extLst>
              <a:ext uri="{FF2B5EF4-FFF2-40B4-BE49-F238E27FC236}">
                <a16:creationId xmlns:a16="http://schemas.microsoft.com/office/drawing/2014/main" id="{034F42C8-5B70-BF24-5B25-A409B451294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667500" y="3708400"/>
            <a:ext cx="190500" cy="190500"/>
          </a:xfrm>
          <a:prstGeom prst="rect">
            <a:avLst/>
          </a:prstGeom>
        </p:spPr>
      </p:pic>
      <p:sp>
        <p:nvSpPr>
          <p:cNvPr id="23" name="Text Placeholder 22">
            <a:extLst>
              <a:ext uri="{FF2B5EF4-FFF2-40B4-BE49-F238E27FC236}">
                <a16:creationId xmlns:a16="http://schemas.microsoft.com/office/drawing/2014/main" id="{2427C899-6D37-9991-339F-18A710016F0D}"/>
              </a:ext>
            </a:extLst>
          </p:cNvPr>
          <p:cNvSpPr>
            <a:spLocks noGrp="1"/>
          </p:cNvSpPr>
          <p:nvPr>
            <p:ph type="body" sz="quarter" idx="19" hasCustomPrompt="1"/>
          </p:nvPr>
        </p:nvSpPr>
        <p:spPr>
          <a:xfrm>
            <a:off x="6921500" y="3708400"/>
            <a:ext cx="1905000" cy="190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pic>
        <p:nvPicPr>
          <p:cNvPr id="24" name="Image 3" descr="preencoded.png">
            <a:extLst>
              <a:ext uri="{FF2B5EF4-FFF2-40B4-BE49-F238E27FC236}">
                <a16:creationId xmlns:a16="http://schemas.microsoft.com/office/drawing/2014/main" id="{48014113-AA89-D4E3-7C7D-5549FD4722B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6667500" y="3962400"/>
            <a:ext cx="190500" cy="190500"/>
          </a:xfrm>
          <a:prstGeom prst="rect">
            <a:avLst/>
          </a:prstGeom>
        </p:spPr>
      </p:pic>
      <p:sp>
        <p:nvSpPr>
          <p:cNvPr id="25" name="Text Placeholder 24">
            <a:extLst>
              <a:ext uri="{FF2B5EF4-FFF2-40B4-BE49-F238E27FC236}">
                <a16:creationId xmlns:a16="http://schemas.microsoft.com/office/drawing/2014/main" id="{8AA1B8B3-409E-8B9C-9F5E-F39B7BAB1D1E}"/>
              </a:ext>
            </a:extLst>
          </p:cNvPr>
          <p:cNvSpPr>
            <a:spLocks noGrp="1"/>
          </p:cNvSpPr>
          <p:nvPr>
            <p:ph type="body" sz="quarter" idx="20" hasCustomPrompt="1"/>
          </p:nvPr>
        </p:nvSpPr>
        <p:spPr>
          <a:xfrm>
            <a:off x="6921500" y="3962400"/>
            <a:ext cx="1905000" cy="190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pic>
        <p:nvPicPr>
          <p:cNvPr id="26" name="Image 4" descr="preencoded.png">
            <a:extLst>
              <a:ext uri="{FF2B5EF4-FFF2-40B4-BE49-F238E27FC236}">
                <a16:creationId xmlns:a16="http://schemas.microsoft.com/office/drawing/2014/main" id="{695961DC-4E03-1353-4EB9-56689AC59CF5}"/>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6667500" y="4216400"/>
            <a:ext cx="190500" cy="190500"/>
          </a:xfrm>
          <a:prstGeom prst="rect">
            <a:avLst/>
          </a:prstGeom>
        </p:spPr>
      </p:pic>
      <p:sp>
        <p:nvSpPr>
          <p:cNvPr id="27" name="Text Placeholder 26">
            <a:extLst>
              <a:ext uri="{FF2B5EF4-FFF2-40B4-BE49-F238E27FC236}">
                <a16:creationId xmlns:a16="http://schemas.microsoft.com/office/drawing/2014/main" id="{76C2AC4E-3E5E-24D1-82B4-CE39E55A7C56}"/>
              </a:ext>
            </a:extLst>
          </p:cNvPr>
          <p:cNvSpPr>
            <a:spLocks noGrp="1"/>
          </p:cNvSpPr>
          <p:nvPr>
            <p:ph type="body" sz="quarter" idx="21" hasCustomPrompt="1"/>
          </p:nvPr>
        </p:nvSpPr>
        <p:spPr>
          <a:xfrm>
            <a:off x="6921500" y="4216400"/>
            <a:ext cx="1905000" cy="190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pic>
        <p:nvPicPr>
          <p:cNvPr id="28" name="Graphic 27" descr="Circle with left arrow with solid fill">
            <a:extLst>
              <a:ext uri="{FF2B5EF4-FFF2-40B4-BE49-F238E27FC236}">
                <a16:creationId xmlns:a16="http://schemas.microsoft.com/office/drawing/2014/main" id="{7DA3DC6C-8A64-55B2-C904-0EFF4DC090C5}"/>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rot="10800000">
            <a:off x="1337094" y="1835030"/>
            <a:ext cx="457200" cy="457200"/>
          </a:xfrm>
          <a:prstGeom prst="rect">
            <a:avLst/>
          </a:prstGeom>
        </p:spPr>
      </p:pic>
      <p:pic>
        <p:nvPicPr>
          <p:cNvPr id="29" name="Graphic 28" descr="Circle with left arrow with solid fill">
            <a:extLst>
              <a:ext uri="{FF2B5EF4-FFF2-40B4-BE49-F238E27FC236}">
                <a16:creationId xmlns:a16="http://schemas.microsoft.com/office/drawing/2014/main" id="{C0941500-0698-34E5-0D07-6C2C5B889370}"/>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rot="10800000">
            <a:off x="1337094" y="2533650"/>
            <a:ext cx="457200" cy="457200"/>
          </a:xfrm>
          <a:prstGeom prst="rect">
            <a:avLst/>
          </a:prstGeom>
        </p:spPr>
      </p:pic>
      <p:pic>
        <p:nvPicPr>
          <p:cNvPr id="30" name="Graphic 29" descr="Circle with left arrow with solid fill">
            <a:extLst>
              <a:ext uri="{FF2B5EF4-FFF2-40B4-BE49-F238E27FC236}">
                <a16:creationId xmlns:a16="http://schemas.microsoft.com/office/drawing/2014/main" id="{80E48B65-FA85-E888-730C-819B3E9E2629}"/>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rot="10800000">
            <a:off x="1337093" y="3225800"/>
            <a:ext cx="457200" cy="457200"/>
          </a:xfrm>
          <a:prstGeom prst="rect">
            <a:avLst/>
          </a:prstGeom>
        </p:spPr>
      </p:pic>
      <p:pic>
        <p:nvPicPr>
          <p:cNvPr id="31" name="Graphic 30" descr="Circle with left arrow with solid fill">
            <a:extLst>
              <a:ext uri="{FF2B5EF4-FFF2-40B4-BE49-F238E27FC236}">
                <a16:creationId xmlns:a16="http://schemas.microsoft.com/office/drawing/2014/main" id="{6C3EFAFC-55A7-1505-E8AF-6B528ED8084C}"/>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rot="10800000">
            <a:off x="1337093" y="3956050"/>
            <a:ext cx="457200" cy="457200"/>
          </a:xfrm>
          <a:prstGeom prst="rect">
            <a:avLst/>
          </a:prstGeom>
        </p:spPr>
      </p:pic>
      <p:grpSp>
        <p:nvGrpSpPr>
          <p:cNvPr id="32" name="Group 31">
            <a:extLst>
              <a:ext uri="{FF2B5EF4-FFF2-40B4-BE49-F238E27FC236}">
                <a16:creationId xmlns:a16="http://schemas.microsoft.com/office/drawing/2014/main" id="{5E60F9F0-230E-3218-2119-EB3FD79A543F}"/>
              </a:ext>
            </a:extLst>
          </p:cNvPr>
          <p:cNvGrpSpPr/>
          <p:nvPr userDrawn="1"/>
        </p:nvGrpSpPr>
        <p:grpSpPr>
          <a:xfrm>
            <a:off x="127000" y="127000"/>
            <a:ext cx="952500" cy="952500"/>
            <a:chOff x="127000" y="127000"/>
            <a:chExt cx="952500" cy="952500"/>
          </a:xfrm>
        </p:grpSpPr>
        <p:sp>
          <p:nvSpPr>
            <p:cNvPr id="33" name="Shape 2">
              <a:extLst>
                <a:ext uri="{FF2B5EF4-FFF2-40B4-BE49-F238E27FC236}">
                  <a16:creationId xmlns:a16="http://schemas.microsoft.com/office/drawing/2014/main" id="{6A399AD0-8129-B569-BDE6-A05911503439}"/>
                </a:ext>
              </a:extLst>
            </p:cNvPr>
            <p:cNvSpPr/>
            <p:nvPr/>
          </p:nvSpPr>
          <p:spPr>
            <a:xfrm>
              <a:off x="127000" y="127000"/>
              <a:ext cx="952500" cy="952500"/>
            </a:xfrm>
            <a:prstGeom prst="roundRect">
              <a:avLst>
                <a:gd name="adj" fmla="val 14400"/>
              </a:avLst>
            </a:prstGeom>
            <a:solidFill>
              <a:srgbClr val="CADCDC"/>
            </a:solidFill>
            <a:ln w="12700">
              <a:solidFill>
                <a:srgbClr val="CADCDC"/>
              </a:solidFill>
              <a:prstDash val="solid"/>
            </a:ln>
          </p:spPr>
          <p:txBody>
            <a:bodyPr/>
            <a:lstStyle/>
            <a:p>
              <a:endParaRPr lang="en-US"/>
            </a:p>
          </p:txBody>
        </p:sp>
        <p:sp>
          <p:nvSpPr>
            <p:cNvPr id="34" name="Text 3">
              <a:extLst>
                <a:ext uri="{FF2B5EF4-FFF2-40B4-BE49-F238E27FC236}">
                  <a16:creationId xmlns:a16="http://schemas.microsoft.com/office/drawing/2014/main" id="{5B65E82A-4EC8-4166-DE93-C42F6F2DA346}"/>
                </a:ext>
              </a:extLst>
            </p:cNvPr>
            <p:cNvSpPr/>
            <p:nvPr/>
          </p:nvSpPr>
          <p:spPr>
            <a:xfrm>
              <a:off x="127000" y="127000"/>
              <a:ext cx="952500" cy="952500"/>
            </a:xfrm>
            <a:prstGeom prst="rect">
              <a:avLst/>
            </a:prstGeom>
            <a:noFill/>
            <a:ln/>
          </p:spPr>
          <p:txBody>
            <a:bodyPr wrap="square" lIns="50800" tIns="50800" rIns="50800" bIns="50800" rtlCol="0" anchor="ctr"/>
            <a:lstStyle/>
            <a:p>
              <a:pPr marL="0" indent="0" algn="ctr">
                <a:lnSpc>
                  <a:spcPct val="100000"/>
                </a:lnSpc>
                <a:buNone/>
              </a:pPr>
              <a:endParaRPr lang="en-US" sz="4500" dirty="0"/>
            </a:p>
          </p:txBody>
        </p:sp>
        <p:pic>
          <p:nvPicPr>
            <p:cNvPr id="35" name="Image 0" descr="preencoded.png">
              <a:extLst>
                <a:ext uri="{FF2B5EF4-FFF2-40B4-BE49-F238E27FC236}">
                  <a16:creationId xmlns:a16="http://schemas.microsoft.com/office/drawing/2014/main" id="{C3228FCC-9739-5419-0F6A-2CBD0B0B044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22586" y="222586"/>
              <a:ext cx="761328" cy="761328"/>
            </a:xfrm>
            <a:prstGeom prst="rect">
              <a:avLst/>
            </a:prstGeom>
          </p:spPr>
        </p:pic>
      </p:grpSp>
    </p:spTree>
    <p:extLst>
      <p:ext uri="{BB962C8B-B14F-4D97-AF65-F5344CB8AC3E}">
        <p14:creationId xmlns:p14="http://schemas.microsoft.com/office/powerpoint/2010/main" val="190822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_2">
    <p:spTree>
      <p:nvGrpSpPr>
        <p:cNvPr id="1" name=""/>
        <p:cNvGrpSpPr/>
        <p:nvPr/>
      </p:nvGrpSpPr>
      <p:grpSpPr>
        <a:xfrm>
          <a:off x="0" y="0"/>
          <a:ext cx="0" cy="0"/>
          <a:chOff x="0" y="0"/>
          <a:chExt cx="0" cy="0"/>
        </a:xfrm>
      </p:grpSpPr>
      <p:sp>
        <p:nvSpPr>
          <p:cNvPr id="3" name="Shape 0">
            <a:extLst>
              <a:ext uri="{FF2B5EF4-FFF2-40B4-BE49-F238E27FC236}">
                <a16:creationId xmlns:a16="http://schemas.microsoft.com/office/drawing/2014/main" id="{B0DE73FB-817D-57F3-B20D-E51F998A260F}"/>
              </a:ext>
            </a:extLst>
          </p:cNvPr>
          <p:cNvSpPr/>
          <p:nvPr userDrawn="1"/>
        </p:nvSpPr>
        <p:spPr>
          <a:xfrm>
            <a:off x="3268717" y="-6569"/>
            <a:ext cx="5875282" cy="5150069"/>
          </a:xfrm>
          <a:prstGeom prst="rect">
            <a:avLst/>
          </a:prstGeom>
          <a:solidFill>
            <a:schemeClr val="bg1"/>
          </a:solidFill>
          <a:ln w="12700">
            <a:solidFill>
              <a:srgbClr val="EDF4F6"/>
            </a:solidFill>
            <a:prstDash val="solid"/>
          </a:ln>
        </p:spPr>
        <p:txBody>
          <a:bodyPr/>
          <a:lstStyle/>
          <a:p>
            <a:endParaRPr lang="en-US"/>
          </a:p>
        </p:txBody>
      </p:sp>
      <p:sp>
        <p:nvSpPr>
          <p:cNvPr id="4" name="Rectangle 3">
            <a:extLst>
              <a:ext uri="{FF2B5EF4-FFF2-40B4-BE49-F238E27FC236}">
                <a16:creationId xmlns:a16="http://schemas.microsoft.com/office/drawing/2014/main" id="{51B7C227-E378-EA02-020B-6A09F32A8486}"/>
              </a:ext>
            </a:extLst>
          </p:cNvPr>
          <p:cNvSpPr/>
          <p:nvPr userDrawn="1"/>
        </p:nvSpPr>
        <p:spPr>
          <a:xfrm>
            <a:off x="0" y="0"/>
            <a:ext cx="7767145" cy="5150069"/>
          </a:xfrm>
          <a:custGeom>
            <a:avLst/>
            <a:gdLst>
              <a:gd name="csX0" fmla="*/ 0 w 8818180"/>
              <a:gd name="csY0" fmla="*/ 0 h 5143500"/>
              <a:gd name="csX1" fmla="*/ 8818180 w 8818180"/>
              <a:gd name="csY1" fmla="*/ 0 h 5143500"/>
              <a:gd name="csX2" fmla="*/ 8818180 w 8818180"/>
              <a:gd name="csY2" fmla="*/ 5143500 h 5143500"/>
              <a:gd name="csX3" fmla="*/ 0 w 8818180"/>
              <a:gd name="csY3" fmla="*/ 5143500 h 5143500"/>
              <a:gd name="csX4" fmla="*/ 0 w 8818180"/>
              <a:gd name="csY4" fmla="*/ 0 h 5143500"/>
              <a:gd name="csX0" fmla="*/ 0 w 8818180"/>
              <a:gd name="csY0" fmla="*/ 0 h 5143500"/>
              <a:gd name="csX1" fmla="*/ 8818180 w 8818180"/>
              <a:gd name="csY1" fmla="*/ 0 h 5143500"/>
              <a:gd name="csX2" fmla="*/ 8818180 w 8818180"/>
              <a:gd name="csY2" fmla="*/ 5143500 h 5143500"/>
              <a:gd name="csX3" fmla="*/ 4004442 w 8818180"/>
              <a:gd name="csY3" fmla="*/ 513955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831725 w 8818180"/>
              <a:gd name="csY2" fmla="*/ 3062452 h 5143500"/>
              <a:gd name="csX3" fmla="*/ 4004442 w 8818180"/>
              <a:gd name="csY3" fmla="*/ 513955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400801 w 8818180"/>
              <a:gd name="csY2" fmla="*/ 3062452 h 5143500"/>
              <a:gd name="csX3" fmla="*/ 4004442 w 8818180"/>
              <a:gd name="csY3" fmla="*/ 513955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400801 w 8818180"/>
              <a:gd name="csY2" fmla="*/ 3062452 h 5143500"/>
              <a:gd name="csX3" fmla="*/ 3615559 w 8818180"/>
              <a:gd name="csY3" fmla="*/ 512904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400801 w 8818180"/>
              <a:gd name="csY2" fmla="*/ 3062452 h 5143500"/>
              <a:gd name="csX3" fmla="*/ 3426373 w 8818180"/>
              <a:gd name="csY3" fmla="*/ 5118538 h 5143500"/>
              <a:gd name="csX4" fmla="*/ 0 w 8818180"/>
              <a:gd name="csY4" fmla="*/ 5143500 h 5143500"/>
              <a:gd name="csX5" fmla="*/ 0 w 8818180"/>
              <a:gd name="csY5" fmla="*/ 0 h 5143500"/>
              <a:gd name="csX0" fmla="*/ 0 w 8818180"/>
              <a:gd name="csY0" fmla="*/ 0 h 5150069"/>
              <a:gd name="csX1" fmla="*/ 8818180 w 8818180"/>
              <a:gd name="csY1" fmla="*/ 0 h 5150069"/>
              <a:gd name="csX2" fmla="*/ 6400801 w 8818180"/>
              <a:gd name="csY2" fmla="*/ 3062452 h 5150069"/>
              <a:gd name="csX3" fmla="*/ 3762704 w 8818180"/>
              <a:gd name="csY3" fmla="*/ 5150069 h 5150069"/>
              <a:gd name="csX4" fmla="*/ 0 w 8818180"/>
              <a:gd name="csY4" fmla="*/ 5143500 h 5150069"/>
              <a:gd name="csX5" fmla="*/ 0 w 8818180"/>
              <a:gd name="csY5" fmla="*/ 0 h 5150069"/>
              <a:gd name="csX0" fmla="*/ 0 w 7987863"/>
              <a:gd name="csY0" fmla="*/ 0 h 5150069"/>
              <a:gd name="csX1" fmla="*/ 7987863 w 7987863"/>
              <a:gd name="csY1" fmla="*/ 94593 h 5150069"/>
              <a:gd name="csX2" fmla="*/ 6400801 w 7987863"/>
              <a:gd name="csY2" fmla="*/ 3062452 h 5150069"/>
              <a:gd name="csX3" fmla="*/ 3762704 w 7987863"/>
              <a:gd name="csY3" fmla="*/ 5150069 h 5150069"/>
              <a:gd name="csX4" fmla="*/ 0 w 7987863"/>
              <a:gd name="csY4" fmla="*/ 5143500 h 5150069"/>
              <a:gd name="csX5" fmla="*/ 0 w 7987863"/>
              <a:gd name="csY5" fmla="*/ 0 h 5150069"/>
              <a:gd name="csX0" fmla="*/ 0 w 8797160"/>
              <a:gd name="csY0" fmla="*/ 0 h 5150069"/>
              <a:gd name="csX1" fmla="*/ 8797160 w 8797160"/>
              <a:gd name="csY1" fmla="*/ 0 h 5150069"/>
              <a:gd name="csX2" fmla="*/ 6400801 w 8797160"/>
              <a:gd name="csY2" fmla="*/ 3062452 h 5150069"/>
              <a:gd name="csX3" fmla="*/ 3762704 w 8797160"/>
              <a:gd name="csY3" fmla="*/ 5150069 h 5150069"/>
              <a:gd name="csX4" fmla="*/ 0 w 8797160"/>
              <a:gd name="csY4" fmla="*/ 5143500 h 5150069"/>
              <a:gd name="csX5" fmla="*/ 0 w 8797160"/>
              <a:gd name="csY5" fmla="*/ 0 h 5150069"/>
              <a:gd name="csX0" fmla="*/ 0 w 9048372"/>
              <a:gd name="csY0" fmla="*/ 0 h 5150069"/>
              <a:gd name="csX1" fmla="*/ 8797160 w 9048372"/>
              <a:gd name="csY1" fmla="*/ 0 h 5150069"/>
              <a:gd name="csX2" fmla="*/ 6400801 w 9048372"/>
              <a:gd name="csY2" fmla="*/ 3062452 h 5150069"/>
              <a:gd name="csX3" fmla="*/ 3762704 w 9048372"/>
              <a:gd name="csY3" fmla="*/ 5150069 h 5150069"/>
              <a:gd name="csX4" fmla="*/ 0 w 9048372"/>
              <a:gd name="csY4" fmla="*/ 5143500 h 5150069"/>
              <a:gd name="csX5" fmla="*/ 0 w 9048372"/>
              <a:gd name="csY5" fmla="*/ 0 h 5150069"/>
              <a:gd name="csX0" fmla="*/ 0 w 9051988"/>
              <a:gd name="csY0" fmla="*/ 0 h 5150069"/>
              <a:gd name="csX1" fmla="*/ 8797160 w 9051988"/>
              <a:gd name="csY1" fmla="*/ 0 h 5150069"/>
              <a:gd name="csX2" fmla="*/ 6400801 w 9051988"/>
              <a:gd name="csY2" fmla="*/ 3062452 h 5150069"/>
              <a:gd name="csX3" fmla="*/ 3762704 w 9051988"/>
              <a:gd name="csY3" fmla="*/ 5150069 h 5150069"/>
              <a:gd name="csX4" fmla="*/ 0 w 9051988"/>
              <a:gd name="csY4" fmla="*/ 5143500 h 5150069"/>
              <a:gd name="csX5" fmla="*/ 0 w 9051988"/>
              <a:gd name="csY5" fmla="*/ 0 h 5150069"/>
              <a:gd name="csX0" fmla="*/ 0 w 9053560"/>
              <a:gd name="csY0" fmla="*/ 0 h 5150069"/>
              <a:gd name="csX1" fmla="*/ 8797160 w 9053560"/>
              <a:gd name="csY1" fmla="*/ 0 h 5150069"/>
              <a:gd name="csX2" fmla="*/ 6421822 w 9053560"/>
              <a:gd name="csY2" fmla="*/ 3335721 h 5150069"/>
              <a:gd name="csX3" fmla="*/ 3762704 w 9053560"/>
              <a:gd name="csY3" fmla="*/ 5150069 h 5150069"/>
              <a:gd name="csX4" fmla="*/ 0 w 9053560"/>
              <a:gd name="csY4" fmla="*/ 5143500 h 5150069"/>
              <a:gd name="csX5" fmla="*/ 0 w 9053560"/>
              <a:gd name="csY5" fmla="*/ 0 h 5150069"/>
              <a:gd name="csX0" fmla="*/ 0 w 9051209"/>
              <a:gd name="csY0" fmla="*/ 0 h 5150069"/>
              <a:gd name="csX1" fmla="*/ 8797160 w 9051209"/>
              <a:gd name="csY1" fmla="*/ 0 h 5150069"/>
              <a:gd name="csX2" fmla="*/ 6390291 w 9051209"/>
              <a:gd name="csY2" fmla="*/ 3461845 h 5150069"/>
              <a:gd name="csX3" fmla="*/ 3762704 w 9051209"/>
              <a:gd name="csY3" fmla="*/ 5150069 h 5150069"/>
              <a:gd name="csX4" fmla="*/ 0 w 9051209"/>
              <a:gd name="csY4" fmla="*/ 5143500 h 5150069"/>
              <a:gd name="csX5" fmla="*/ 0 w 9051209"/>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Lst>
            <a:ahLst/>
            <a:cxnLst>
              <a:cxn ang="0">
                <a:pos x="csX0" y="csY0"/>
              </a:cxn>
              <a:cxn ang="0">
                <a:pos x="csX1" y="csY1"/>
              </a:cxn>
              <a:cxn ang="0">
                <a:pos x="csX2" y="csY2"/>
              </a:cxn>
              <a:cxn ang="0">
                <a:pos x="csX3" y="csY3"/>
              </a:cxn>
              <a:cxn ang="0">
                <a:pos x="csX4" y="csY4"/>
              </a:cxn>
              <a:cxn ang="0">
                <a:pos x="csX5" y="csY5"/>
              </a:cxn>
            </a:cxnLst>
            <a:rect l="l" t="t" r="r" b="b"/>
            <a:pathLst>
              <a:path w="8797160" h="5150069">
                <a:moveTo>
                  <a:pt x="0" y="0"/>
                </a:moveTo>
                <a:lnTo>
                  <a:pt x="8797160" y="0"/>
                </a:lnTo>
                <a:cubicBezTo>
                  <a:pt x="8056181" y="1319704"/>
                  <a:pt x="7281919" y="2698093"/>
                  <a:pt x="6390291" y="3461845"/>
                </a:cubicBezTo>
                <a:cubicBezTo>
                  <a:pt x="5498663" y="4225597"/>
                  <a:pt x="4829504" y="4803228"/>
                  <a:pt x="3762704" y="5150069"/>
                </a:cubicBezTo>
                <a:lnTo>
                  <a:pt x="0" y="5143500"/>
                </a:lnTo>
                <a:lnTo>
                  <a:pt x="0" y="0"/>
                </a:lnTo>
                <a:close/>
              </a:path>
            </a:pathLst>
          </a:custGeom>
          <a:gradFill flip="none" rotWithShape="1">
            <a:gsLst>
              <a:gs pos="0">
                <a:schemeClr val="accent1">
                  <a:lumMod val="5000"/>
                  <a:lumOff val="95000"/>
                </a:schemeClr>
              </a:gs>
              <a:gs pos="100000">
                <a:srgbClr val="D9E9E9"/>
              </a:gs>
            </a:gsLst>
            <a:lin ang="60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BB5526-414D-E22E-350C-AB8D6BE50574}"/>
              </a:ext>
            </a:extLst>
          </p:cNvPr>
          <p:cNvSpPr>
            <a:spLocks noGrp="1"/>
          </p:cNvSpPr>
          <p:nvPr>
            <p:ph type="title" sz="quarter" idx="10" hasCustomPrompt="1"/>
          </p:nvPr>
        </p:nvSpPr>
        <p:spPr>
          <a:xfrm>
            <a:off x="635000" y="1460499"/>
            <a:ext cx="4064000" cy="2032000"/>
          </a:xfrm>
          <a:prstGeom prst="rect">
            <a:avLst/>
          </a:prstGeom>
        </p:spPr>
        <p:txBody>
          <a:bodyPr lIns="0" tIns="0" rIns="0" bIns="0" anchor="t"/>
          <a:lstStyle>
            <a:lvl1pPr algn="l" defTabSz="914400" rtl="0" eaLnBrk="1" latinLnBrk="0" hangingPunct="1">
              <a:lnSpc>
                <a:spcPct val="100000"/>
              </a:lnSpc>
              <a:spcBef>
                <a:spcPct val="0"/>
              </a:spcBef>
              <a:buNone/>
              <a:defRPr sz="4400" b="1">
                <a:solidFill>
                  <a:schemeClr val="tx1"/>
                </a:solidFill>
                <a:latin typeface="+mj-lt"/>
              </a:defRPr>
            </a:lvl1pPr>
          </a:lstStyle>
          <a:p>
            <a:r>
              <a:rPr lang="en-US"/>
              <a:t>Click to edit text</a:t>
            </a:r>
          </a:p>
        </p:txBody>
      </p:sp>
      <p:sp>
        <p:nvSpPr>
          <p:cNvPr id="6" name="Text Placeholder 5">
            <a:extLst>
              <a:ext uri="{FF2B5EF4-FFF2-40B4-BE49-F238E27FC236}">
                <a16:creationId xmlns:a16="http://schemas.microsoft.com/office/drawing/2014/main" id="{A719B94D-FE80-D61B-8E10-9132E365D6CD}"/>
              </a:ext>
            </a:extLst>
          </p:cNvPr>
          <p:cNvSpPr>
            <a:spLocks noGrp="1"/>
          </p:cNvSpPr>
          <p:nvPr>
            <p:ph type="body" sz="quarter" idx="11" hasCustomPrompt="1"/>
          </p:nvPr>
        </p:nvSpPr>
        <p:spPr>
          <a:xfrm>
            <a:off x="635000" y="3661101"/>
            <a:ext cx="4064000" cy="381000"/>
          </a:xfrm>
          <a:prstGeom prst="rect">
            <a:avLst/>
          </a:prstGeom>
        </p:spPr>
        <p:txBody>
          <a:bodyPr lIns="0" tIns="0" rIns="0" bIns="0" anchor="t"/>
          <a:lstStyle>
            <a:lvl1pPr marL="0" indent="0" algn="l">
              <a:lnSpc>
                <a:spcPct val="100000"/>
              </a:lnSpc>
              <a:defRPr sz="1600" b="1">
                <a:solidFill>
                  <a:schemeClr val="tx1"/>
                </a:solidFill>
                <a:latin typeface="+mn-lt"/>
              </a:defRPr>
            </a:lvl1pPr>
          </a:lstStyle>
          <a:p>
            <a:pPr marL="342900" lvl="0" indent="-342900" algn="l" defTabSz="914400" rtl="0" eaLnBrk="1" latinLnBrk="0" hangingPunct="1">
              <a:spcBef>
                <a:spcPct val="20000"/>
              </a:spcBef>
              <a:buFont typeface="Arial" pitchFamily="34" charset="0"/>
              <a:buNone/>
            </a:pPr>
            <a:r>
              <a:rPr lang="en-US"/>
              <a:t>Click to edit text</a:t>
            </a:r>
          </a:p>
        </p:txBody>
      </p:sp>
      <p:grpSp>
        <p:nvGrpSpPr>
          <p:cNvPr id="7" name="Group 6">
            <a:extLst>
              <a:ext uri="{FF2B5EF4-FFF2-40B4-BE49-F238E27FC236}">
                <a16:creationId xmlns:a16="http://schemas.microsoft.com/office/drawing/2014/main" id="{D016F88C-7B8E-4D56-ABAB-887802C79E9B}"/>
              </a:ext>
            </a:extLst>
          </p:cNvPr>
          <p:cNvGrpSpPr/>
          <p:nvPr userDrawn="1"/>
        </p:nvGrpSpPr>
        <p:grpSpPr>
          <a:xfrm>
            <a:off x="4986627" y="603251"/>
            <a:ext cx="3729941" cy="3788157"/>
            <a:chOff x="4986627" y="603251"/>
            <a:chExt cx="3729941" cy="3788157"/>
          </a:xfrm>
        </p:grpSpPr>
        <p:sp>
          <p:nvSpPr>
            <p:cNvPr id="8" name="Freeform: Shape 7">
              <a:extLst>
                <a:ext uri="{FF2B5EF4-FFF2-40B4-BE49-F238E27FC236}">
                  <a16:creationId xmlns:a16="http://schemas.microsoft.com/office/drawing/2014/main" id="{9B3DF5CB-442A-2A2A-30B4-50B0F2EF176F}"/>
                </a:ext>
              </a:extLst>
            </p:cNvPr>
            <p:cNvSpPr/>
            <p:nvPr/>
          </p:nvSpPr>
          <p:spPr>
            <a:xfrm>
              <a:off x="5756710" y="2998298"/>
              <a:ext cx="112315" cy="71835"/>
            </a:xfrm>
            <a:custGeom>
              <a:avLst/>
              <a:gdLst>
                <a:gd name="csX0" fmla="*/ 0 w 112315"/>
                <a:gd name="csY0" fmla="*/ 14306 h 71835"/>
                <a:gd name="csX1" fmla="*/ 49241 w 112315"/>
                <a:gd name="csY1" fmla="*/ 9796 h 71835"/>
                <a:gd name="csX2" fmla="*/ 112316 w 112315"/>
                <a:gd name="csY2" fmla="*/ 71835 h 71835"/>
              </a:gdLst>
              <a:ahLst/>
              <a:cxnLst>
                <a:cxn ang="0">
                  <a:pos x="csX0" y="csY0"/>
                </a:cxn>
                <a:cxn ang="0">
                  <a:pos x="csX1" y="csY1"/>
                </a:cxn>
                <a:cxn ang="0">
                  <a:pos x="csX2" y="csY2"/>
                </a:cxn>
              </a:cxnLst>
              <a:rect l="l" t="t" r="r" b="b"/>
              <a:pathLst>
                <a:path w="112315" h="71835">
                  <a:moveTo>
                    <a:pt x="0" y="14306"/>
                  </a:moveTo>
                  <a:cubicBezTo>
                    <a:pt x="13448" y="-3123"/>
                    <a:pt x="29861" y="-4627"/>
                    <a:pt x="49241" y="9796"/>
                  </a:cubicBezTo>
                  <a:cubicBezTo>
                    <a:pt x="74268" y="28444"/>
                    <a:pt x="95293" y="49124"/>
                    <a:pt x="112316" y="71835"/>
                  </a:cubicBezTo>
                </a:path>
              </a:pathLst>
            </a:custGeom>
            <a:noFill/>
            <a:ln w="12179" cap="flat">
              <a:solidFill>
                <a:srgbClr val="F8FAFC"/>
              </a:solidFill>
              <a:prstDash val="solid"/>
              <a:miter/>
            </a:ln>
          </p:spPr>
          <p:txBody>
            <a:bodyPr/>
            <a:lstStyle/>
            <a:p>
              <a:endParaRPr lang="en-US"/>
            </a:p>
          </p:txBody>
        </p:sp>
        <p:sp>
          <p:nvSpPr>
            <p:cNvPr id="9" name="Freeform: Shape 8">
              <a:extLst>
                <a:ext uri="{FF2B5EF4-FFF2-40B4-BE49-F238E27FC236}">
                  <a16:creationId xmlns:a16="http://schemas.microsoft.com/office/drawing/2014/main" id="{4E68CF49-8502-1856-D90D-0665B7C20AA0}"/>
                </a:ext>
              </a:extLst>
            </p:cNvPr>
            <p:cNvSpPr/>
            <p:nvPr/>
          </p:nvSpPr>
          <p:spPr>
            <a:xfrm>
              <a:off x="5869026" y="3070133"/>
              <a:ext cx="325673" cy="514300"/>
            </a:xfrm>
            <a:custGeom>
              <a:avLst/>
              <a:gdLst>
                <a:gd name="csX0" fmla="*/ 0 w 325673"/>
                <a:gd name="csY0" fmla="*/ 0 h 514300"/>
                <a:gd name="csX1" fmla="*/ 93546 w 325673"/>
                <a:gd name="csY1" fmla="*/ 243707 h 514300"/>
                <a:gd name="csX2" fmla="*/ 101834 w 325673"/>
                <a:gd name="csY2" fmla="*/ 319945 h 514300"/>
                <a:gd name="csX3" fmla="*/ 114936 w 325673"/>
                <a:gd name="csY3" fmla="*/ 395391 h 514300"/>
                <a:gd name="csX4" fmla="*/ 192028 w 325673"/>
                <a:gd name="csY4" fmla="*/ 499724 h 514300"/>
                <a:gd name="csX5" fmla="*/ 198610 w 325673"/>
                <a:gd name="csY5" fmla="*/ 503625 h 514300"/>
                <a:gd name="csX6" fmla="*/ 240233 w 325673"/>
                <a:gd name="csY6" fmla="*/ 513192 h 514300"/>
                <a:gd name="csX7" fmla="*/ 325674 w 325673"/>
                <a:gd name="csY7" fmla="*/ 512400 h 514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25673" h="514300">
                  <a:moveTo>
                    <a:pt x="0" y="0"/>
                  </a:moveTo>
                  <a:cubicBezTo>
                    <a:pt x="47372" y="74471"/>
                    <a:pt x="78554" y="155707"/>
                    <a:pt x="93546" y="243707"/>
                  </a:cubicBezTo>
                  <a:cubicBezTo>
                    <a:pt x="95536" y="255408"/>
                    <a:pt x="98299" y="280820"/>
                    <a:pt x="101834" y="319945"/>
                  </a:cubicBezTo>
                  <a:cubicBezTo>
                    <a:pt x="105043" y="355170"/>
                    <a:pt x="109411" y="380318"/>
                    <a:pt x="114936" y="395391"/>
                  </a:cubicBezTo>
                  <a:cubicBezTo>
                    <a:pt x="129928" y="436344"/>
                    <a:pt x="155625" y="471122"/>
                    <a:pt x="192028" y="499724"/>
                  </a:cubicBezTo>
                  <a:cubicBezTo>
                    <a:pt x="194052" y="501302"/>
                    <a:pt x="196263" y="502613"/>
                    <a:pt x="198610" y="503625"/>
                  </a:cubicBezTo>
                  <a:cubicBezTo>
                    <a:pt x="211733" y="509109"/>
                    <a:pt x="225607" y="512298"/>
                    <a:pt x="240233" y="513192"/>
                  </a:cubicBezTo>
                  <a:cubicBezTo>
                    <a:pt x="269688" y="514899"/>
                    <a:pt x="298168" y="514635"/>
                    <a:pt x="325674" y="512400"/>
                  </a:cubicBezTo>
                </a:path>
              </a:pathLst>
            </a:custGeom>
            <a:noFill/>
            <a:ln w="12179" cap="flat">
              <a:solidFill>
                <a:srgbClr val="97B4B8"/>
              </a:solidFill>
              <a:prstDash val="solid"/>
              <a:miter/>
            </a:ln>
          </p:spPr>
          <p:txBody>
            <a:bodyPr/>
            <a:lstStyle/>
            <a:p>
              <a:endParaRPr lang="en-US"/>
            </a:p>
          </p:txBody>
        </p:sp>
        <p:sp>
          <p:nvSpPr>
            <p:cNvPr id="10" name="Freeform: Shape 9">
              <a:extLst>
                <a:ext uri="{FF2B5EF4-FFF2-40B4-BE49-F238E27FC236}">
                  <a16:creationId xmlns:a16="http://schemas.microsoft.com/office/drawing/2014/main" id="{B8461C4C-7112-6FC4-113C-06B3786FE97A}"/>
                </a:ext>
              </a:extLst>
            </p:cNvPr>
            <p:cNvSpPr/>
            <p:nvPr/>
          </p:nvSpPr>
          <p:spPr>
            <a:xfrm>
              <a:off x="6194700" y="3582532"/>
              <a:ext cx="30105" cy="2376"/>
            </a:xfrm>
            <a:custGeom>
              <a:avLst/>
              <a:gdLst>
                <a:gd name="csX0" fmla="*/ 0 w 30105"/>
                <a:gd name="csY0" fmla="*/ 0 h 2376"/>
                <a:gd name="csX1" fmla="*/ 30105 w 30105"/>
                <a:gd name="csY1" fmla="*/ 2377 h 2376"/>
              </a:gdLst>
              <a:ahLst/>
              <a:cxnLst>
                <a:cxn ang="0">
                  <a:pos x="csX0" y="csY0"/>
                </a:cxn>
                <a:cxn ang="0">
                  <a:pos x="csX1" y="csY1"/>
                </a:cxn>
              </a:cxnLst>
              <a:rect l="l" t="t" r="r" b="b"/>
              <a:pathLst>
                <a:path w="30105" h="2376">
                  <a:moveTo>
                    <a:pt x="0" y="0"/>
                  </a:moveTo>
                  <a:lnTo>
                    <a:pt x="30105" y="2377"/>
                  </a:lnTo>
                </a:path>
              </a:pathLst>
            </a:custGeom>
            <a:noFill/>
            <a:ln w="12179" cap="flat">
              <a:solidFill>
                <a:srgbClr val="C4D8D9"/>
              </a:solidFill>
              <a:prstDash val="solid"/>
              <a:miter/>
            </a:ln>
          </p:spPr>
          <p:txBody>
            <a:bodyPr/>
            <a:lstStyle/>
            <a:p>
              <a:endParaRPr lang="en-US"/>
            </a:p>
          </p:txBody>
        </p:sp>
        <p:sp>
          <p:nvSpPr>
            <p:cNvPr id="11" name="Freeform: Shape 10">
              <a:extLst>
                <a:ext uri="{FF2B5EF4-FFF2-40B4-BE49-F238E27FC236}">
                  <a16:creationId xmlns:a16="http://schemas.microsoft.com/office/drawing/2014/main" id="{8D0285D9-4AC9-5742-134B-6D0311B4AC91}"/>
                </a:ext>
              </a:extLst>
            </p:cNvPr>
            <p:cNvSpPr/>
            <p:nvPr/>
          </p:nvSpPr>
          <p:spPr>
            <a:xfrm>
              <a:off x="6224805" y="3581436"/>
              <a:ext cx="404288" cy="8300"/>
            </a:xfrm>
            <a:custGeom>
              <a:avLst/>
              <a:gdLst>
                <a:gd name="csX0" fmla="*/ 0 w 404288"/>
                <a:gd name="csY0" fmla="*/ 3474 h 8300"/>
                <a:gd name="csX1" fmla="*/ 104820 w 404288"/>
                <a:gd name="csY1" fmla="*/ 7618 h 8300"/>
                <a:gd name="csX2" fmla="*/ 182094 w 404288"/>
                <a:gd name="csY2" fmla="*/ 3900 h 8300"/>
                <a:gd name="csX3" fmla="*/ 254859 w 404288"/>
                <a:gd name="csY3" fmla="*/ 1767 h 8300"/>
                <a:gd name="csX4" fmla="*/ 404289 w 404288"/>
                <a:gd name="csY4" fmla="*/ 0 h 8300"/>
              </a:gdLst>
              <a:ahLst/>
              <a:cxnLst>
                <a:cxn ang="0">
                  <a:pos x="csX0" y="csY0"/>
                </a:cxn>
                <a:cxn ang="0">
                  <a:pos x="csX1" y="csY1"/>
                </a:cxn>
                <a:cxn ang="0">
                  <a:pos x="csX2" y="csY2"/>
                </a:cxn>
                <a:cxn ang="0">
                  <a:pos x="csX3" y="csY3"/>
                </a:cxn>
                <a:cxn ang="0">
                  <a:pos x="csX4" y="csY4"/>
                </a:cxn>
              </a:cxnLst>
              <a:rect l="l" t="t" r="r" b="b"/>
              <a:pathLst>
                <a:path w="404288" h="8300">
                  <a:moveTo>
                    <a:pt x="0" y="3474"/>
                  </a:moveTo>
                  <a:cubicBezTo>
                    <a:pt x="34940" y="7902"/>
                    <a:pt x="69880" y="9283"/>
                    <a:pt x="104820" y="7618"/>
                  </a:cubicBezTo>
                  <a:cubicBezTo>
                    <a:pt x="155890" y="5180"/>
                    <a:pt x="181648" y="3941"/>
                    <a:pt x="182094" y="3900"/>
                  </a:cubicBezTo>
                  <a:cubicBezTo>
                    <a:pt x="206349" y="3413"/>
                    <a:pt x="230604" y="2702"/>
                    <a:pt x="254859" y="1767"/>
                  </a:cubicBezTo>
                  <a:cubicBezTo>
                    <a:pt x="299895" y="0"/>
                    <a:pt x="354194" y="4449"/>
                    <a:pt x="404289" y="0"/>
                  </a:cubicBezTo>
                </a:path>
              </a:pathLst>
            </a:custGeom>
            <a:noFill/>
            <a:ln w="12179" cap="flat">
              <a:solidFill>
                <a:srgbClr val="E9F2F0"/>
              </a:solidFill>
              <a:prstDash val="solid"/>
              <a:miter/>
            </a:ln>
          </p:spPr>
          <p:txBody>
            <a:bodyPr/>
            <a:lstStyle/>
            <a:p>
              <a:endParaRPr lang="en-US"/>
            </a:p>
          </p:txBody>
        </p:sp>
        <p:sp>
          <p:nvSpPr>
            <p:cNvPr id="12" name="Freeform: Shape 11">
              <a:extLst>
                <a:ext uri="{FF2B5EF4-FFF2-40B4-BE49-F238E27FC236}">
                  <a16:creationId xmlns:a16="http://schemas.microsoft.com/office/drawing/2014/main" id="{41B9F6EE-BFF7-7B03-41DE-1943256F6453}"/>
                </a:ext>
              </a:extLst>
            </p:cNvPr>
            <p:cNvSpPr/>
            <p:nvPr/>
          </p:nvSpPr>
          <p:spPr>
            <a:xfrm>
              <a:off x="6629094" y="3581375"/>
              <a:ext cx="61063" cy="61"/>
            </a:xfrm>
            <a:custGeom>
              <a:avLst/>
              <a:gdLst>
                <a:gd name="csX0" fmla="*/ 0 w 61063"/>
                <a:gd name="csY0" fmla="*/ 61 h 61"/>
                <a:gd name="csX1" fmla="*/ 61063 w 61063"/>
                <a:gd name="csY1" fmla="*/ 0 h 61"/>
              </a:gdLst>
              <a:ahLst/>
              <a:cxnLst>
                <a:cxn ang="0">
                  <a:pos x="csX0" y="csY0"/>
                </a:cxn>
                <a:cxn ang="0">
                  <a:pos x="csX1" y="csY1"/>
                </a:cxn>
              </a:cxnLst>
              <a:rect l="l" t="t" r="r" b="b"/>
              <a:pathLst>
                <a:path w="61063" h="61">
                  <a:moveTo>
                    <a:pt x="0" y="61"/>
                  </a:moveTo>
                  <a:lnTo>
                    <a:pt x="61063" y="0"/>
                  </a:lnTo>
                </a:path>
              </a:pathLst>
            </a:custGeom>
            <a:noFill/>
            <a:ln w="12179" cap="flat">
              <a:solidFill>
                <a:srgbClr val="E1EBEB"/>
              </a:solidFill>
              <a:prstDash val="solid"/>
              <a:miter/>
            </a:ln>
          </p:spPr>
          <p:txBody>
            <a:bodyPr/>
            <a:lstStyle/>
            <a:p>
              <a:endParaRPr lang="en-US"/>
            </a:p>
          </p:txBody>
        </p:sp>
        <p:sp>
          <p:nvSpPr>
            <p:cNvPr id="13" name="Freeform: Shape 12">
              <a:extLst>
                <a:ext uri="{FF2B5EF4-FFF2-40B4-BE49-F238E27FC236}">
                  <a16:creationId xmlns:a16="http://schemas.microsoft.com/office/drawing/2014/main" id="{EAD0A8C0-01AF-A6F0-4651-1B8CDF5289FF}"/>
                </a:ext>
              </a:extLst>
            </p:cNvPr>
            <p:cNvSpPr/>
            <p:nvPr/>
          </p:nvSpPr>
          <p:spPr>
            <a:xfrm>
              <a:off x="6690158" y="3581375"/>
              <a:ext cx="118288" cy="1889"/>
            </a:xfrm>
            <a:custGeom>
              <a:avLst/>
              <a:gdLst>
                <a:gd name="csX0" fmla="*/ 0 w 118288"/>
                <a:gd name="csY0" fmla="*/ 0 h 1889"/>
                <a:gd name="csX1" fmla="*/ 118289 w 118288"/>
                <a:gd name="csY1" fmla="*/ 1889 h 1889"/>
              </a:gdLst>
              <a:ahLst/>
              <a:cxnLst>
                <a:cxn ang="0">
                  <a:pos x="csX0" y="csY0"/>
                </a:cxn>
                <a:cxn ang="0">
                  <a:pos x="csX1" y="csY1"/>
                </a:cxn>
              </a:cxnLst>
              <a:rect l="l" t="t" r="r" b="b"/>
              <a:pathLst>
                <a:path w="118288" h="1889">
                  <a:moveTo>
                    <a:pt x="0" y="0"/>
                  </a:moveTo>
                  <a:lnTo>
                    <a:pt x="118289" y="1889"/>
                  </a:lnTo>
                </a:path>
              </a:pathLst>
            </a:custGeom>
            <a:noFill/>
            <a:ln w="12179" cap="flat">
              <a:solidFill>
                <a:srgbClr val="D0C3AE"/>
              </a:solidFill>
              <a:prstDash val="solid"/>
              <a:miter/>
            </a:ln>
          </p:spPr>
          <p:txBody>
            <a:bodyPr/>
            <a:lstStyle/>
            <a:p>
              <a:endParaRPr lang="en-US"/>
            </a:p>
          </p:txBody>
        </p:sp>
        <p:sp>
          <p:nvSpPr>
            <p:cNvPr id="14" name="Freeform: Shape 13">
              <a:extLst>
                <a:ext uri="{FF2B5EF4-FFF2-40B4-BE49-F238E27FC236}">
                  <a16:creationId xmlns:a16="http://schemas.microsoft.com/office/drawing/2014/main" id="{E2E56726-69F0-6A9C-C03B-1C543C41515A}"/>
                </a:ext>
              </a:extLst>
            </p:cNvPr>
            <p:cNvSpPr/>
            <p:nvPr/>
          </p:nvSpPr>
          <p:spPr>
            <a:xfrm>
              <a:off x="6808446" y="2282214"/>
              <a:ext cx="733985" cy="1301836"/>
            </a:xfrm>
            <a:custGeom>
              <a:avLst/>
              <a:gdLst>
                <a:gd name="csX0" fmla="*/ 0 w 733985"/>
                <a:gd name="csY0" fmla="*/ 1301050 h 1301836"/>
                <a:gd name="csX1" fmla="*/ 112621 w 733985"/>
                <a:gd name="csY1" fmla="*/ 1296357 h 1301836"/>
                <a:gd name="csX2" fmla="*/ 239685 w 733985"/>
                <a:gd name="csY2" fmla="*/ 1120540 h 1301836"/>
                <a:gd name="csX3" fmla="*/ 268937 w 733985"/>
                <a:gd name="csY3" fmla="*/ 957459 h 1301836"/>
                <a:gd name="csX4" fmla="*/ 425984 w 733985"/>
                <a:gd name="csY4" fmla="*/ 669630 h 1301836"/>
                <a:gd name="csX5" fmla="*/ 511668 w 733985"/>
                <a:gd name="csY5" fmla="*/ 560483 h 1301836"/>
                <a:gd name="csX6" fmla="*/ 664876 w 733985"/>
                <a:gd name="csY6" fmla="*/ 288316 h 1301836"/>
                <a:gd name="csX7" fmla="*/ 709303 w 733985"/>
                <a:gd name="csY7" fmla="*/ 150161 h 1301836"/>
                <a:gd name="csX8" fmla="*/ 733985 w 733985"/>
                <a:gd name="csY8" fmla="*/ 0 h 13018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3985" h="1301836">
                  <a:moveTo>
                    <a:pt x="0" y="1301050"/>
                  </a:moveTo>
                  <a:cubicBezTo>
                    <a:pt x="51964" y="1302959"/>
                    <a:pt x="89503" y="1301395"/>
                    <a:pt x="112621" y="1296357"/>
                  </a:cubicBezTo>
                  <a:cubicBezTo>
                    <a:pt x="192211" y="1279050"/>
                    <a:pt x="231701" y="1193548"/>
                    <a:pt x="239685" y="1120540"/>
                  </a:cubicBezTo>
                  <a:cubicBezTo>
                    <a:pt x="245962" y="1063620"/>
                    <a:pt x="252239" y="1008163"/>
                    <a:pt x="268937" y="957459"/>
                  </a:cubicBezTo>
                  <a:cubicBezTo>
                    <a:pt x="302130" y="856458"/>
                    <a:pt x="354479" y="760515"/>
                    <a:pt x="425984" y="669630"/>
                  </a:cubicBezTo>
                  <a:cubicBezTo>
                    <a:pt x="478597" y="602716"/>
                    <a:pt x="507159" y="566334"/>
                    <a:pt x="511668" y="560483"/>
                  </a:cubicBezTo>
                  <a:cubicBezTo>
                    <a:pt x="573281" y="480771"/>
                    <a:pt x="628494" y="387103"/>
                    <a:pt x="664876" y="288316"/>
                  </a:cubicBezTo>
                  <a:cubicBezTo>
                    <a:pt x="685841" y="231356"/>
                    <a:pt x="700649" y="185304"/>
                    <a:pt x="709303" y="150161"/>
                  </a:cubicBezTo>
                  <a:cubicBezTo>
                    <a:pt x="718770" y="111646"/>
                    <a:pt x="726997" y="61592"/>
                    <a:pt x="733985" y="0"/>
                  </a:cubicBezTo>
                </a:path>
              </a:pathLst>
            </a:custGeom>
            <a:noFill/>
            <a:ln w="12179" cap="flat">
              <a:solidFill>
                <a:srgbClr val="8B959C"/>
              </a:solidFill>
              <a:prstDash val="solid"/>
              <a:miter/>
            </a:ln>
          </p:spPr>
          <p:txBody>
            <a:bodyPr/>
            <a:lstStyle/>
            <a:p>
              <a:endParaRPr lang="en-US"/>
            </a:p>
          </p:txBody>
        </p:sp>
        <p:sp>
          <p:nvSpPr>
            <p:cNvPr id="15" name="Freeform: Shape 14">
              <a:extLst>
                <a:ext uri="{FF2B5EF4-FFF2-40B4-BE49-F238E27FC236}">
                  <a16:creationId xmlns:a16="http://schemas.microsoft.com/office/drawing/2014/main" id="{AC462E05-1CC6-4785-3A0F-B37EEF75FE83}"/>
                </a:ext>
              </a:extLst>
            </p:cNvPr>
            <p:cNvSpPr/>
            <p:nvPr/>
          </p:nvSpPr>
          <p:spPr>
            <a:xfrm>
              <a:off x="7542431" y="2075438"/>
              <a:ext cx="6447" cy="206775"/>
            </a:xfrm>
            <a:custGeom>
              <a:avLst/>
              <a:gdLst>
                <a:gd name="csX0" fmla="*/ 0 w 6447"/>
                <a:gd name="csY0" fmla="*/ 206776 h 206775"/>
                <a:gd name="csX1" fmla="*/ 4692 w 6447"/>
                <a:gd name="csY1" fmla="*/ 0 h 206775"/>
              </a:gdLst>
              <a:ahLst/>
              <a:cxnLst>
                <a:cxn ang="0">
                  <a:pos x="csX0" y="csY0"/>
                </a:cxn>
                <a:cxn ang="0">
                  <a:pos x="csX1" y="csY1"/>
                </a:cxn>
              </a:cxnLst>
              <a:rect l="l" t="t" r="r" b="b"/>
              <a:pathLst>
                <a:path w="6447" h="206775">
                  <a:moveTo>
                    <a:pt x="0" y="206776"/>
                  </a:moveTo>
                  <a:cubicBezTo>
                    <a:pt x="6541" y="137709"/>
                    <a:pt x="8105" y="68783"/>
                    <a:pt x="4692" y="0"/>
                  </a:cubicBezTo>
                </a:path>
              </a:pathLst>
            </a:custGeom>
            <a:noFill/>
            <a:ln w="12179" cap="flat">
              <a:solidFill>
                <a:srgbClr val="9BABB7"/>
              </a:solidFill>
              <a:prstDash val="solid"/>
              <a:miter/>
            </a:ln>
          </p:spPr>
          <p:txBody>
            <a:bodyPr/>
            <a:lstStyle/>
            <a:p>
              <a:endParaRPr lang="en-US"/>
            </a:p>
          </p:txBody>
        </p:sp>
        <p:sp>
          <p:nvSpPr>
            <p:cNvPr id="16" name="Freeform: Shape 15">
              <a:extLst>
                <a:ext uri="{FF2B5EF4-FFF2-40B4-BE49-F238E27FC236}">
                  <a16:creationId xmlns:a16="http://schemas.microsoft.com/office/drawing/2014/main" id="{FA444D0F-8030-07B6-FC5C-82B748F49005}"/>
                </a:ext>
              </a:extLst>
            </p:cNvPr>
            <p:cNvSpPr/>
            <p:nvPr/>
          </p:nvSpPr>
          <p:spPr>
            <a:xfrm>
              <a:off x="7541780" y="2012485"/>
              <a:ext cx="60923" cy="62952"/>
            </a:xfrm>
            <a:custGeom>
              <a:avLst/>
              <a:gdLst>
                <a:gd name="csX0" fmla="*/ 5343 w 60923"/>
                <a:gd name="csY0" fmla="*/ 62953 h 62952"/>
                <a:gd name="csX1" fmla="*/ 42 w 60923"/>
                <a:gd name="csY1" fmla="*/ 20233 h 62952"/>
                <a:gd name="csX2" fmla="*/ 3698 w 60923"/>
                <a:gd name="csY2" fmla="*/ 14870 h 62952"/>
                <a:gd name="csX3" fmla="*/ 60923 w 60923"/>
                <a:gd name="csY3" fmla="*/ 0 h 62952"/>
              </a:gdLst>
              <a:ahLst/>
              <a:cxnLst>
                <a:cxn ang="0">
                  <a:pos x="csX0" y="csY0"/>
                </a:cxn>
                <a:cxn ang="0">
                  <a:pos x="csX1" y="csY1"/>
                </a:cxn>
                <a:cxn ang="0">
                  <a:pos x="csX2" y="csY2"/>
                </a:cxn>
                <a:cxn ang="0">
                  <a:pos x="csX3" y="csY3"/>
                </a:cxn>
              </a:cxnLst>
              <a:rect l="l" t="t" r="r" b="b"/>
              <a:pathLst>
                <a:path w="60923" h="62952">
                  <a:moveTo>
                    <a:pt x="5343" y="62953"/>
                  </a:moveTo>
                  <a:lnTo>
                    <a:pt x="42" y="20233"/>
                  </a:lnTo>
                  <a:cubicBezTo>
                    <a:pt x="-280" y="17775"/>
                    <a:pt x="1294" y="15468"/>
                    <a:pt x="3698" y="14870"/>
                  </a:cubicBezTo>
                  <a:lnTo>
                    <a:pt x="60923" y="0"/>
                  </a:lnTo>
                </a:path>
              </a:pathLst>
            </a:custGeom>
            <a:noFill/>
            <a:ln w="12179" cap="flat">
              <a:solidFill>
                <a:srgbClr val="E9F2F0"/>
              </a:solidFill>
              <a:prstDash val="solid"/>
              <a:miter/>
            </a:ln>
          </p:spPr>
          <p:txBody>
            <a:bodyPr/>
            <a:lstStyle/>
            <a:p>
              <a:endParaRPr lang="en-US"/>
            </a:p>
          </p:txBody>
        </p:sp>
        <p:sp>
          <p:nvSpPr>
            <p:cNvPr id="17" name="Freeform: Shape 16">
              <a:extLst>
                <a:ext uri="{FF2B5EF4-FFF2-40B4-BE49-F238E27FC236}">
                  <a16:creationId xmlns:a16="http://schemas.microsoft.com/office/drawing/2014/main" id="{B0973E3D-360C-2415-EA3C-6D87D1820E7D}"/>
                </a:ext>
              </a:extLst>
            </p:cNvPr>
            <p:cNvSpPr/>
            <p:nvPr/>
          </p:nvSpPr>
          <p:spPr>
            <a:xfrm>
              <a:off x="7561749" y="766166"/>
              <a:ext cx="581159" cy="1246319"/>
            </a:xfrm>
            <a:custGeom>
              <a:avLst/>
              <a:gdLst>
                <a:gd name="csX0" fmla="*/ 40954 w 581159"/>
                <a:gd name="csY0" fmla="*/ 1246320 h 1246319"/>
                <a:gd name="csX1" fmla="*/ 74715 w 581159"/>
                <a:gd name="csY1" fmla="*/ 1228647 h 1246319"/>
                <a:gd name="csX2" fmla="*/ 82211 w 581159"/>
                <a:gd name="csY2" fmla="*/ 1159417 h 1246319"/>
                <a:gd name="csX3" fmla="*/ 206532 w 581159"/>
                <a:gd name="csY3" fmla="*/ 1058801 h 1246319"/>
                <a:gd name="csX4" fmla="*/ 239197 w 581159"/>
                <a:gd name="csY4" fmla="*/ 1064164 h 1246319"/>
                <a:gd name="csX5" fmla="*/ 330488 w 581159"/>
                <a:gd name="csY5" fmla="*/ 1124070 h 1246319"/>
                <a:gd name="csX6" fmla="*/ 338167 w 581159"/>
                <a:gd name="csY6" fmla="*/ 1123583 h 1246319"/>
                <a:gd name="csX7" fmla="*/ 448777 w 581159"/>
                <a:gd name="csY7" fmla="*/ 1005965 h 1246319"/>
                <a:gd name="csX8" fmla="*/ 451031 w 581159"/>
                <a:gd name="csY8" fmla="*/ 971837 h 1246319"/>
                <a:gd name="csX9" fmla="*/ 401425 w 581159"/>
                <a:gd name="csY9" fmla="*/ 882375 h 1246319"/>
                <a:gd name="csX10" fmla="*/ 425558 w 581159"/>
                <a:gd name="csY10" fmla="*/ 779870 h 1246319"/>
                <a:gd name="csX11" fmla="*/ 476627 w 581159"/>
                <a:gd name="csY11" fmla="*/ 745560 h 1246319"/>
                <a:gd name="csX12" fmla="*/ 581142 w 581159"/>
                <a:gd name="csY12" fmla="*/ 678158 h 1246319"/>
                <a:gd name="csX13" fmla="*/ 578826 w 581159"/>
                <a:gd name="csY13" fmla="*/ 569986 h 1246319"/>
                <a:gd name="csX14" fmla="*/ 555913 w 581159"/>
                <a:gd name="csY14" fmla="*/ 516357 h 1246319"/>
                <a:gd name="csX15" fmla="*/ 458345 w 581159"/>
                <a:gd name="csY15" fmla="*/ 508313 h 1246319"/>
                <a:gd name="csX16" fmla="*/ 444511 w 581159"/>
                <a:gd name="csY16" fmla="*/ 499476 h 1246319"/>
                <a:gd name="csX17" fmla="*/ 399536 w 581159"/>
                <a:gd name="csY17" fmla="*/ 395083 h 1246319"/>
                <a:gd name="csX18" fmla="*/ 401852 w 581159"/>
                <a:gd name="csY18" fmla="*/ 356811 h 1246319"/>
                <a:gd name="csX19" fmla="*/ 447314 w 581159"/>
                <a:gd name="csY19" fmla="*/ 295504 h 1246319"/>
                <a:gd name="csX20" fmla="*/ 453103 w 581159"/>
                <a:gd name="csY20" fmla="*/ 241143 h 1246319"/>
                <a:gd name="csX21" fmla="*/ 371381 w 581159"/>
                <a:gd name="csY21" fmla="*/ 157958 h 1246319"/>
                <a:gd name="csX22" fmla="*/ 330306 w 581159"/>
                <a:gd name="csY22" fmla="*/ 119138 h 1246319"/>
                <a:gd name="csX23" fmla="*/ 309281 w 581159"/>
                <a:gd name="csY23" fmla="*/ 118699 h 1246319"/>
                <a:gd name="csX24" fmla="*/ 307392 w 581159"/>
                <a:gd name="csY24" fmla="*/ 120905 h 1246319"/>
                <a:gd name="csX25" fmla="*/ 251447 w 581159"/>
                <a:gd name="csY25" fmla="*/ 183614 h 1246319"/>
                <a:gd name="csX26" fmla="*/ 145407 w 581159"/>
                <a:gd name="csY26" fmla="*/ 164600 h 1246319"/>
                <a:gd name="csX27" fmla="*/ 84709 w 581159"/>
                <a:gd name="csY27" fmla="*/ 89764 h 1246319"/>
                <a:gd name="csX28" fmla="*/ 76909 w 581159"/>
                <a:gd name="csY28" fmla="*/ 36805 h 1246319"/>
                <a:gd name="csX29" fmla="*/ 0 w 581159"/>
                <a:gd name="csY29" fmla="*/ 1459 h 12463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581159" h="1246319">
                  <a:moveTo>
                    <a:pt x="40954" y="1246320"/>
                  </a:moveTo>
                  <a:cubicBezTo>
                    <a:pt x="54055" y="1246015"/>
                    <a:pt x="69901" y="1242176"/>
                    <a:pt x="74715" y="1228647"/>
                  </a:cubicBezTo>
                  <a:cubicBezTo>
                    <a:pt x="82211" y="1207378"/>
                    <a:pt x="80748" y="1192447"/>
                    <a:pt x="82211" y="1159417"/>
                  </a:cubicBezTo>
                  <a:cubicBezTo>
                    <a:pt x="85075" y="1092929"/>
                    <a:pt x="158632" y="1078669"/>
                    <a:pt x="206532" y="1058801"/>
                  </a:cubicBezTo>
                  <a:cubicBezTo>
                    <a:pt x="215999" y="1054860"/>
                    <a:pt x="226887" y="1056648"/>
                    <a:pt x="239197" y="1064164"/>
                  </a:cubicBezTo>
                  <a:cubicBezTo>
                    <a:pt x="271456" y="1083950"/>
                    <a:pt x="301887" y="1103919"/>
                    <a:pt x="330488" y="1124070"/>
                  </a:cubicBezTo>
                  <a:cubicBezTo>
                    <a:pt x="332861" y="1125735"/>
                    <a:pt x="336059" y="1125532"/>
                    <a:pt x="338167" y="1123583"/>
                  </a:cubicBezTo>
                  <a:cubicBezTo>
                    <a:pt x="379201" y="1085149"/>
                    <a:pt x="416071" y="1045943"/>
                    <a:pt x="448777" y="1005965"/>
                  </a:cubicBezTo>
                  <a:cubicBezTo>
                    <a:pt x="458243" y="994386"/>
                    <a:pt x="458994" y="983010"/>
                    <a:pt x="451031" y="971837"/>
                  </a:cubicBezTo>
                  <a:cubicBezTo>
                    <a:pt x="432688" y="946242"/>
                    <a:pt x="408920" y="913760"/>
                    <a:pt x="401425" y="882375"/>
                  </a:cubicBezTo>
                  <a:cubicBezTo>
                    <a:pt x="394660" y="853976"/>
                    <a:pt x="413613" y="804430"/>
                    <a:pt x="425558" y="779870"/>
                  </a:cubicBezTo>
                  <a:cubicBezTo>
                    <a:pt x="435796" y="758865"/>
                    <a:pt x="452819" y="747429"/>
                    <a:pt x="476627" y="745560"/>
                  </a:cubicBezTo>
                  <a:cubicBezTo>
                    <a:pt x="530073" y="741355"/>
                    <a:pt x="582240" y="751288"/>
                    <a:pt x="581142" y="678158"/>
                  </a:cubicBezTo>
                  <a:cubicBezTo>
                    <a:pt x="580086" y="609781"/>
                    <a:pt x="579314" y="573724"/>
                    <a:pt x="578826" y="569986"/>
                  </a:cubicBezTo>
                  <a:cubicBezTo>
                    <a:pt x="575779" y="547011"/>
                    <a:pt x="574622" y="526230"/>
                    <a:pt x="555913" y="516357"/>
                  </a:cubicBezTo>
                  <a:cubicBezTo>
                    <a:pt x="528428" y="501792"/>
                    <a:pt x="489059" y="506363"/>
                    <a:pt x="458345" y="508313"/>
                  </a:cubicBezTo>
                  <a:cubicBezTo>
                    <a:pt x="452295" y="508717"/>
                    <a:pt x="446688" y="505135"/>
                    <a:pt x="444511" y="499476"/>
                  </a:cubicBezTo>
                  <a:cubicBezTo>
                    <a:pt x="429763" y="461692"/>
                    <a:pt x="414771" y="426894"/>
                    <a:pt x="399536" y="395083"/>
                  </a:cubicBezTo>
                  <a:cubicBezTo>
                    <a:pt x="391857" y="379055"/>
                    <a:pt x="391674" y="371132"/>
                    <a:pt x="401852" y="356811"/>
                  </a:cubicBezTo>
                  <a:cubicBezTo>
                    <a:pt x="422166" y="328168"/>
                    <a:pt x="437319" y="307733"/>
                    <a:pt x="447314" y="295504"/>
                  </a:cubicBezTo>
                  <a:cubicBezTo>
                    <a:pt x="462549" y="276977"/>
                    <a:pt x="468644" y="259974"/>
                    <a:pt x="453103" y="241143"/>
                  </a:cubicBezTo>
                  <a:cubicBezTo>
                    <a:pt x="426960" y="209393"/>
                    <a:pt x="403618" y="184894"/>
                    <a:pt x="371381" y="157958"/>
                  </a:cubicBezTo>
                  <a:cubicBezTo>
                    <a:pt x="358501" y="147151"/>
                    <a:pt x="344810" y="134211"/>
                    <a:pt x="330306" y="119138"/>
                  </a:cubicBezTo>
                  <a:cubicBezTo>
                    <a:pt x="324621" y="113211"/>
                    <a:pt x="315208" y="113015"/>
                    <a:pt x="309281" y="118699"/>
                  </a:cubicBezTo>
                  <a:cubicBezTo>
                    <a:pt x="308581" y="119371"/>
                    <a:pt x="307948" y="120110"/>
                    <a:pt x="307392" y="120905"/>
                  </a:cubicBezTo>
                  <a:cubicBezTo>
                    <a:pt x="288094" y="148491"/>
                    <a:pt x="269445" y="169394"/>
                    <a:pt x="251447" y="183614"/>
                  </a:cubicBezTo>
                  <a:cubicBezTo>
                    <a:pt x="225668" y="204030"/>
                    <a:pt x="174782" y="176118"/>
                    <a:pt x="145407" y="164600"/>
                  </a:cubicBezTo>
                  <a:cubicBezTo>
                    <a:pt x="107258" y="149669"/>
                    <a:pt x="91840" y="128035"/>
                    <a:pt x="84709" y="89764"/>
                  </a:cubicBezTo>
                  <a:cubicBezTo>
                    <a:pt x="83897" y="85416"/>
                    <a:pt x="81297" y="67763"/>
                    <a:pt x="76909" y="36805"/>
                  </a:cubicBezTo>
                  <a:cubicBezTo>
                    <a:pt x="70998" y="-4940"/>
                    <a:pt x="30959" y="-1162"/>
                    <a:pt x="0" y="1459"/>
                  </a:cubicBezTo>
                </a:path>
              </a:pathLst>
            </a:custGeom>
            <a:noFill/>
            <a:ln w="12179" cap="flat">
              <a:solidFill>
                <a:srgbClr val="C4D8D9"/>
              </a:solidFill>
              <a:prstDash val="solid"/>
              <a:miter/>
            </a:ln>
          </p:spPr>
          <p:txBody>
            <a:bodyPr/>
            <a:lstStyle/>
            <a:p>
              <a:endParaRPr lang="en-US"/>
            </a:p>
          </p:txBody>
        </p:sp>
        <p:sp>
          <p:nvSpPr>
            <p:cNvPr id="18" name="Freeform: Shape 17">
              <a:extLst>
                <a:ext uri="{FF2B5EF4-FFF2-40B4-BE49-F238E27FC236}">
                  <a16:creationId xmlns:a16="http://schemas.microsoft.com/office/drawing/2014/main" id="{FE4CDF70-C874-CB52-ECBC-20A3BC7574FB}"/>
                </a:ext>
              </a:extLst>
            </p:cNvPr>
            <p:cNvSpPr/>
            <p:nvPr/>
          </p:nvSpPr>
          <p:spPr>
            <a:xfrm>
              <a:off x="7242719" y="767053"/>
              <a:ext cx="319030" cy="191366"/>
            </a:xfrm>
            <a:custGeom>
              <a:avLst/>
              <a:gdLst>
                <a:gd name="csX0" fmla="*/ 319031 w 319030"/>
                <a:gd name="csY0" fmla="*/ 571 h 191366"/>
                <a:gd name="csX1" fmla="*/ 231579 w 319030"/>
                <a:gd name="csY1" fmla="*/ 2765 h 191366"/>
                <a:gd name="csX2" fmla="*/ 192150 w 319030"/>
                <a:gd name="csY2" fmla="*/ 50483 h 191366"/>
                <a:gd name="csX3" fmla="*/ 188311 w 319030"/>
                <a:gd name="csY3" fmla="*/ 109475 h 191366"/>
                <a:gd name="csX4" fmla="*/ 186726 w 319030"/>
                <a:gd name="csY4" fmla="*/ 114838 h 191366"/>
                <a:gd name="csX5" fmla="*/ 167529 w 319030"/>
                <a:gd name="csY5" fmla="*/ 137934 h 191366"/>
                <a:gd name="csX6" fmla="*/ 49912 w 319030"/>
                <a:gd name="csY6" fmla="*/ 189248 h 191366"/>
                <a:gd name="csX7" fmla="*/ 0 w 319030"/>
                <a:gd name="csY7" fmla="*/ 172793 h 1913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19030" h="191366">
                  <a:moveTo>
                    <a:pt x="319031" y="571"/>
                  </a:moveTo>
                  <a:cubicBezTo>
                    <a:pt x="302577" y="-647"/>
                    <a:pt x="273426" y="84"/>
                    <a:pt x="231579" y="2765"/>
                  </a:cubicBezTo>
                  <a:cubicBezTo>
                    <a:pt x="199220" y="4898"/>
                    <a:pt x="193552" y="20743"/>
                    <a:pt x="192150" y="50483"/>
                  </a:cubicBezTo>
                  <a:cubicBezTo>
                    <a:pt x="190566" y="84204"/>
                    <a:pt x="189286" y="103868"/>
                    <a:pt x="188311" y="109475"/>
                  </a:cubicBezTo>
                  <a:cubicBezTo>
                    <a:pt x="187987" y="111297"/>
                    <a:pt x="187455" y="113096"/>
                    <a:pt x="186726" y="114838"/>
                  </a:cubicBezTo>
                  <a:cubicBezTo>
                    <a:pt x="182298" y="125807"/>
                    <a:pt x="175899" y="133506"/>
                    <a:pt x="167529" y="137934"/>
                  </a:cubicBezTo>
                  <a:cubicBezTo>
                    <a:pt x="129339" y="158167"/>
                    <a:pt x="90133" y="175272"/>
                    <a:pt x="49912" y="189248"/>
                  </a:cubicBezTo>
                  <a:cubicBezTo>
                    <a:pt x="29557" y="196256"/>
                    <a:pt x="16515" y="184616"/>
                    <a:pt x="0" y="172793"/>
                  </a:cubicBezTo>
                </a:path>
              </a:pathLst>
            </a:custGeom>
            <a:noFill/>
            <a:ln w="12179" cap="flat">
              <a:solidFill>
                <a:srgbClr val="E9F2F0"/>
              </a:solidFill>
              <a:prstDash val="solid"/>
              <a:miter/>
            </a:ln>
          </p:spPr>
          <p:txBody>
            <a:bodyPr/>
            <a:lstStyle/>
            <a:p>
              <a:endParaRPr lang="en-US"/>
            </a:p>
          </p:txBody>
        </p:sp>
        <p:sp>
          <p:nvSpPr>
            <p:cNvPr id="19" name="Freeform: Shape 18">
              <a:extLst>
                <a:ext uri="{FF2B5EF4-FFF2-40B4-BE49-F238E27FC236}">
                  <a16:creationId xmlns:a16="http://schemas.microsoft.com/office/drawing/2014/main" id="{E10C9380-75E6-66EA-0973-1A6E616567E6}"/>
                </a:ext>
              </a:extLst>
            </p:cNvPr>
            <p:cNvSpPr/>
            <p:nvPr/>
          </p:nvSpPr>
          <p:spPr>
            <a:xfrm>
              <a:off x="8205956" y="1180740"/>
              <a:ext cx="263988" cy="638710"/>
            </a:xfrm>
            <a:custGeom>
              <a:avLst/>
              <a:gdLst>
                <a:gd name="csX0" fmla="*/ 681 w 263988"/>
                <a:gd name="csY0" fmla="*/ 4154 h 638710"/>
                <a:gd name="csX1" fmla="*/ 13540 w 263988"/>
                <a:gd name="csY1" fmla="*/ 27982 h 638710"/>
                <a:gd name="csX2" fmla="*/ 18293 w 263988"/>
                <a:gd name="csY2" fmla="*/ 28287 h 638710"/>
                <a:gd name="csX3" fmla="*/ 82465 w 263988"/>
                <a:gd name="csY3" fmla="*/ 25301 h 638710"/>
                <a:gd name="csX4" fmla="*/ 155900 w 263988"/>
                <a:gd name="csY4" fmla="*/ 28409 h 638710"/>
                <a:gd name="csX5" fmla="*/ 201729 w 263988"/>
                <a:gd name="csY5" fmla="*/ 103611 h 638710"/>
                <a:gd name="csX6" fmla="*/ 200083 w 263988"/>
                <a:gd name="csY6" fmla="*/ 186432 h 638710"/>
                <a:gd name="csX7" fmla="*/ 201546 w 263988"/>
                <a:gd name="csY7" fmla="*/ 509363 h 638710"/>
                <a:gd name="csX8" fmla="*/ 188687 w 263988"/>
                <a:gd name="csY8" fmla="*/ 554886 h 638710"/>
                <a:gd name="csX9" fmla="*/ 170770 w 263988"/>
                <a:gd name="csY9" fmla="*/ 556166 h 638710"/>
                <a:gd name="csX10" fmla="*/ 161750 w 263988"/>
                <a:gd name="csY10" fmla="*/ 565552 h 638710"/>
                <a:gd name="csX11" fmla="*/ 170343 w 263988"/>
                <a:gd name="csY11" fmla="*/ 588527 h 638710"/>
                <a:gd name="csX12" fmla="*/ 207396 w 263988"/>
                <a:gd name="csY12" fmla="*/ 634294 h 638710"/>
                <a:gd name="csX13" fmla="*/ 224330 w 263988"/>
                <a:gd name="csY13" fmla="*/ 635994 h 638710"/>
                <a:gd name="csX14" fmla="*/ 224886 w 263988"/>
                <a:gd name="csY14" fmla="*/ 635513 h 638710"/>
                <a:gd name="csX15" fmla="*/ 254687 w 263988"/>
                <a:gd name="csY15" fmla="*/ 555923 h 638710"/>
                <a:gd name="csX16" fmla="*/ 230006 w 263988"/>
                <a:gd name="csY16" fmla="*/ 546050 h 638710"/>
                <a:gd name="csX17" fmla="*/ 222632 w 263988"/>
                <a:gd name="csY17" fmla="*/ 535385 h 638710"/>
                <a:gd name="csX18" fmla="*/ 219219 w 263988"/>
                <a:gd name="csY18" fmla="*/ 367795 h 638710"/>
                <a:gd name="csX19" fmla="*/ 222875 w 263988"/>
                <a:gd name="csY19" fmla="*/ 121894 h 638710"/>
                <a:gd name="csX20" fmla="*/ 113789 w 263988"/>
                <a:gd name="csY20" fmla="*/ 1290 h 638710"/>
                <a:gd name="csX21" fmla="*/ 34747 w 263988"/>
                <a:gd name="csY21" fmla="*/ 5190 h 638710"/>
                <a:gd name="csX22" fmla="*/ 7568 w 263988"/>
                <a:gd name="csY22" fmla="*/ 376 h 638710"/>
                <a:gd name="csX23" fmla="*/ 974 w 263988"/>
                <a:gd name="csY23" fmla="*/ 3150 h 638710"/>
                <a:gd name="csX24" fmla="*/ 681 w 263988"/>
                <a:gd name="csY24" fmla="*/ 4154 h 6387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63988" h="638710">
                  <a:moveTo>
                    <a:pt x="681" y="4154"/>
                  </a:moveTo>
                  <a:cubicBezTo>
                    <a:pt x="-1798" y="17886"/>
                    <a:pt x="2489" y="25829"/>
                    <a:pt x="13540" y="27982"/>
                  </a:cubicBezTo>
                  <a:cubicBezTo>
                    <a:pt x="15117" y="28306"/>
                    <a:pt x="16716" y="28409"/>
                    <a:pt x="18293" y="28287"/>
                  </a:cubicBezTo>
                  <a:cubicBezTo>
                    <a:pt x="39805" y="26337"/>
                    <a:pt x="59063" y="27434"/>
                    <a:pt x="82465" y="25301"/>
                  </a:cubicBezTo>
                  <a:cubicBezTo>
                    <a:pt x="111351" y="22701"/>
                    <a:pt x="135830" y="23737"/>
                    <a:pt x="155900" y="28409"/>
                  </a:cubicBezTo>
                  <a:cubicBezTo>
                    <a:pt x="186005" y="35356"/>
                    <a:pt x="201424" y="76188"/>
                    <a:pt x="201729" y="103611"/>
                  </a:cubicBezTo>
                  <a:cubicBezTo>
                    <a:pt x="202033" y="130426"/>
                    <a:pt x="199352" y="159739"/>
                    <a:pt x="200083" y="186432"/>
                  </a:cubicBezTo>
                  <a:cubicBezTo>
                    <a:pt x="203333" y="309697"/>
                    <a:pt x="203820" y="417341"/>
                    <a:pt x="201546" y="509363"/>
                  </a:cubicBezTo>
                  <a:cubicBezTo>
                    <a:pt x="201119" y="525878"/>
                    <a:pt x="213856" y="550925"/>
                    <a:pt x="188687" y="554886"/>
                  </a:cubicBezTo>
                  <a:cubicBezTo>
                    <a:pt x="185681" y="555333"/>
                    <a:pt x="179708" y="555760"/>
                    <a:pt x="170770" y="556166"/>
                  </a:cubicBezTo>
                  <a:cubicBezTo>
                    <a:pt x="165730" y="556363"/>
                    <a:pt x="161747" y="560508"/>
                    <a:pt x="161750" y="565552"/>
                  </a:cubicBezTo>
                  <a:cubicBezTo>
                    <a:pt x="161710" y="573718"/>
                    <a:pt x="164574" y="581376"/>
                    <a:pt x="170343" y="588527"/>
                  </a:cubicBezTo>
                  <a:cubicBezTo>
                    <a:pt x="182694" y="603843"/>
                    <a:pt x="195045" y="619099"/>
                    <a:pt x="207396" y="634294"/>
                  </a:cubicBezTo>
                  <a:cubicBezTo>
                    <a:pt x="211579" y="639439"/>
                    <a:pt x="219160" y="640200"/>
                    <a:pt x="224330" y="635994"/>
                  </a:cubicBezTo>
                  <a:cubicBezTo>
                    <a:pt x="224520" y="635839"/>
                    <a:pt x="224705" y="635679"/>
                    <a:pt x="224886" y="635513"/>
                  </a:cubicBezTo>
                  <a:cubicBezTo>
                    <a:pt x="241036" y="620582"/>
                    <a:pt x="282355" y="578227"/>
                    <a:pt x="254687" y="555923"/>
                  </a:cubicBezTo>
                  <a:cubicBezTo>
                    <a:pt x="248532" y="550925"/>
                    <a:pt x="236770" y="548609"/>
                    <a:pt x="230006" y="546050"/>
                  </a:cubicBezTo>
                  <a:cubicBezTo>
                    <a:pt x="225570" y="544395"/>
                    <a:pt x="222630" y="540143"/>
                    <a:pt x="222632" y="535385"/>
                  </a:cubicBezTo>
                  <a:cubicBezTo>
                    <a:pt x="222753" y="479623"/>
                    <a:pt x="217939" y="420022"/>
                    <a:pt x="219219" y="367795"/>
                  </a:cubicBezTo>
                  <a:cubicBezTo>
                    <a:pt x="221210" y="286620"/>
                    <a:pt x="222428" y="204653"/>
                    <a:pt x="222875" y="121894"/>
                  </a:cubicBezTo>
                  <a:cubicBezTo>
                    <a:pt x="223302" y="50958"/>
                    <a:pt x="194476" y="-2732"/>
                    <a:pt x="113789" y="1290"/>
                  </a:cubicBezTo>
                  <a:cubicBezTo>
                    <a:pt x="61785" y="3850"/>
                    <a:pt x="35438" y="5150"/>
                    <a:pt x="34747" y="5190"/>
                  </a:cubicBezTo>
                  <a:cubicBezTo>
                    <a:pt x="26134" y="5840"/>
                    <a:pt x="17074" y="4235"/>
                    <a:pt x="7568" y="376"/>
                  </a:cubicBezTo>
                  <a:cubicBezTo>
                    <a:pt x="4981" y="-679"/>
                    <a:pt x="2029" y="563"/>
                    <a:pt x="974" y="3150"/>
                  </a:cubicBezTo>
                  <a:cubicBezTo>
                    <a:pt x="842" y="3473"/>
                    <a:pt x="744" y="3810"/>
                    <a:pt x="681" y="4154"/>
                  </a:cubicBezTo>
                </a:path>
              </a:pathLst>
            </a:custGeom>
            <a:noFill/>
            <a:ln w="12179" cap="flat">
              <a:solidFill>
                <a:srgbClr val="ACCACB"/>
              </a:solidFill>
              <a:prstDash val="solid"/>
              <a:miter/>
            </a:ln>
          </p:spPr>
          <p:txBody>
            <a:bodyPr/>
            <a:lstStyle/>
            <a:p>
              <a:endParaRPr lang="en-US"/>
            </a:p>
          </p:txBody>
        </p:sp>
        <p:sp>
          <p:nvSpPr>
            <p:cNvPr id="20" name="Freeform: Shape 19">
              <a:extLst>
                <a:ext uri="{FF2B5EF4-FFF2-40B4-BE49-F238E27FC236}">
                  <a16:creationId xmlns:a16="http://schemas.microsoft.com/office/drawing/2014/main" id="{B365945F-7F33-781D-7B41-7464028D0370}"/>
                </a:ext>
              </a:extLst>
            </p:cNvPr>
            <p:cNvSpPr/>
            <p:nvPr/>
          </p:nvSpPr>
          <p:spPr>
            <a:xfrm>
              <a:off x="8184030" y="1977182"/>
              <a:ext cx="532538" cy="555916"/>
            </a:xfrm>
            <a:custGeom>
              <a:avLst/>
              <a:gdLst>
                <a:gd name="csX0" fmla="*/ 2497 w 532538"/>
                <a:gd name="csY0" fmla="*/ 403454 h 555916"/>
                <a:gd name="csX1" fmla="*/ 22303 w 532538"/>
                <a:gd name="csY1" fmla="*/ 463847 h 555916"/>
                <a:gd name="csX2" fmla="*/ 77273 w 532538"/>
                <a:gd name="csY2" fmla="*/ 484751 h 555916"/>
                <a:gd name="csX3" fmla="*/ 117555 w 532538"/>
                <a:gd name="csY3" fmla="*/ 458119 h 555916"/>
                <a:gd name="csX4" fmla="*/ 155949 w 532538"/>
                <a:gd name="csY4" fmla="*/ 475609 h 555916"/>
                <a:gd name="csX5" fmla="*/ 197024 w 532538"/>
                <a:gd name="csY5" fmla="*/ 555139 h 555916"/>
                <a:gd name="csX6" fmla="*/ 202265 w 532538"/>
                <a:gd name="csY6" fmla="*/ 555870 h 555916"/>
                <a:gd name="csX7" fmla="*/ 271434 w 532538"/>
                <a:gd name="csY7" fmla="*/ 553310 h 555916"/>
                <a:gd name="csX8" fmla="*/ 290752 w 532538"/>
                <a:gd name="csY8" fmla="*/ 537587 h 555916"/>
                <a:gd name="csX9" fmla="*/ 294226 w 532538"/>
                <a:gd name="csY9" fmla="*/ 503216 h 555916"/>
                <a:gd name="csX10" fmla="*/ 300746 w 532538"/>
                <a:gd name="csY10" fmla="*/ 491211 h 555916"/>
                <a:gd name="csX11" fmla="*/ 348769 w 532538"/>
                <a:gd name="csY11" fmla="*/ 455194 h 555916"/>
                <a:gd name="csX12" fmla="*/ 367966 w 532538"/>
                <a:gd name="csY12" fmla="*/ 457449 h 555916"/>
                <a:gd name="csX13" fmla="*/ 400265 w 532538"/>
                <a:gd name="csY13" fmla="*/ 492856 h 555916"/>
                <a:gd name="csX14" fmla="*/ 422874 w 532538"/>
                <a:gd name="csY14" fmla="*/ 494440 h 555916"/>
                <a:gd name="csX15" fmla="*/ 427140 w 532538"/>
                <a:gd name="csY15" fmla="*/ 489809 h 555916"/>
                <a:gd name="csX16" fmla="*/ 458830 w 532538"/>
                <a:gd name="csY16" fmla="*/ 447637 h 555916"/>
                <a:gd name="csX17" fmla="*/ 445910 w 532538"/>
                <a:gd name="csY17" fmla="*/ 370911 h 555916"/>
                <a:gd name="csX18" fmla="*/ 443839 w 532538"/>
                <a:gd name="csY18" fmla="*/ 367681 h 555916"/>
                <a:gd name="csX19" fmla="*/ 464315 w 532538"/>
                <a:gd name="csY19" fmla="*/ 316795 h 555916"/>
                <a:gd name="csX20" fmla="*/ 481622 w 532538"/>
                <a:gd name="csY20" fmla="*/ 309238 h 555916"/>
                <a:gd name="csX21" fmla="*/ 516116 w 532538"/>
                <a:gd name="csY21" fmla="*/ 306983 h 555916"/>
                <a:gd name="csX22" fmla="*/ 523611 w 532538"/>
                <a:gd name="csY22" fmla="*/ 302656 h 555916"/>
                <a:gd name="csX23" fmla="*/ 529340 w 532538"/>
                <a:gd name="csY23" fmla="*/ 283947 h 555916"/>
                <a:gd name="csX24" fmla="*/ 532326 w 532538"/>
                <a:gd name="csY24" fmla="*/ 213864 h 555916"/>
                <a:gd name="csX25" fmla="*/ 516847 w 532538"/>
                <a:gd name="csY25" fmla="*/ 193326 h 555916"/>
                <a:gd name="csX26" fmla="*/ 465168 w 532538"/>
                <a:gd name="csY26" fmla="*/ 175653 h 555916"/>
                <a:gd name="csX27" fmla="*/ 453102 w 532538"/>
                <a:gd name="csY27" fmla="*/ 115260 h 555916"/>
                <a:gd name="csX28" fmla="*/ 467666 w 532538"/>
                <a:gd name="csY28" fmla="*/ 59132 h 555916"/>
                <a:gd name="csX29" fmla="*/ 419949 w 532538"/>
                <a:gd name="csY29" fmla="*/ 11536 h 555916"/>
                <a:gd name="csX30" fmla="*/ 391307 w 532538"/>
                <a:gd name="csY30" fmla="*/ 3065 h 5559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32538" h="555916">
                  <a:moveTo>
                    <a:pt x="2497" y="403454"/>
                  </a:moveTo>
                  <a:cubicBezTo>
                    <a:pt x="-5243" y="428806"/>
                    <a:pt x="6031" y="441665"/>
                    <a:pt x="22303" y="463847"/>
                  </a:cubicBezTo>
                  <a:cubicBezTo>
                    <a:pt x="32785" y="478169"/>
                    <a:pt x="59295" y="517781"/>
                    <a:pt x="77273" y="484751"/>
                  </a:cubicBezTo>
                  <a:cubicBezTo>
                    <a:pt x="83915" y="472562"/>
                    <a:pt x="98054" y="447515"/>
                    <a:pt x="117555" y="458119"/>
                  </a:cubicBezTo>
                  <a:cubicBezTo>
                    <a:pt x="133400" y="466691"/>
                    <a:pt x="146198" y="472522"/>
                    <a:pt x="155949" y="475609"/>
                  </a:cubicBezTo>
                  <a:cubicBezTo>
                    <a:pt x="199888" y="489565"/>
                    <a:pt x="163689" y="542463"/>
                    <a:pt x="197024" y="555139"/>
                  </a:cubicBezTo>
                  <a:cubicBezTo>
                    <a:pt x="198706" y="555780"/>
                    <a:pt x="200499" y="556030"/>
                    <a:pt x="202265" y="555870"/>
                  </a:cubicBezTo>
                  <a:cubicBezTo>
                    <a:pt x="220709" y="554123"/>
                    <a:pt x="243766" y="553270"/>
                    <a:pt x="271434" y="553310"/>
                  </a:cubicBezTo>
                  <a:cubicBezTo>
                    <a:pt x="282607" y="553310"/>
                    <a:pt x="289046" y="548069"/>
                    <a:pt x="290752" y="537587"/>
                  </a:cubicBezTo>
                  <a:cubicBezTo>
                    <a:pt x="292174" y="528568"/>
                    <a:pt x="293332" y="517111"/>
                    <a:pt x="294226" y="503216"/>
                  </a:cubicBezTo>
                  <a:cubicBezTo>
                    <a:pt x="294533" y="498459"/>
                    <a:pt x="296917" y="494071"/>
                    <a:pt x="300746" y="491211"/>
                  </a:cubicBezTo>
                  <a:lnTo>
                    <a:pt x="348769" y="455194"/>
                  </a:lnTo>
                  <a:cubicBezTo>
                    <a:pt x="354719" y="450689"/>
                    <a:pt x="363177" y="451682"/>
                    <a:pt x="367966" y="457449"/>
                  </a:cubicBezTo>
                  <a:cubicBezTo>
                    <a:pt x="381901" y="474147"/>
                    <a:pt x="392667" y="485949"/>
                    <a:pt x="400265" y="492856"/>
                  </a:cubicBezTo>
                  <a:cubicBezTo>
                    <a:pt x="406928" y="498950"/>
                    <a:pt x="414464" y="499478"/>
                    <a:pt x="422874" y="494440"/>
                  </a:cubicBezTo>
                  <a:cubicBezTo>
                    <a:pt x="424701" y="493369"/>
                    <a:pt x="426185" y="491758"/>
                    <a:pt x="427140" y="489809"/>
                  </a:cubicBezTo>
                  <a:cubicBezTo>
                    <a:pt x="435875" y="471973"/>
                    <a:pt x="446439" y="457916"/>
                    <a:pt x="458830" y="447637"/>
                  </a:cubicBezTo>
                  <a:cubicBezTo>
                    <a:pt x="490886" y="421127"/>
                    <a:pt x="466509" y="392972"/>
                    <a:pt x="445910" y="370911"/>
                  </a:cubicBezTo>
                  <a:cubicBezTo>
                    <a:pt x="445025" y="369986"/>
                    <a:pt x="444322" y="368889"/>
                    <a:pt x="443839" y="367681"/>
                  </a:cubicBezTo>
                  <a:cubicBezTo>
                    <a:pt x="435916" y="348667"/>
                    <a:pt x="452736" y="327703"/>
                    <a:pt x="464315" y="316795"/>
                  </a:cubicBezTo>
                  <a:cubicBezTo>
                    <a:pt x="469043" y="312342"/>
                    <a:pt x="475161" y="309671"/>
                    <a:pt x="481622" y="309238"/>
                  </a:cubicBezTo>
                  <a:lnTo>
                    <a:pt x="516116" y="306983"/>
                  </a:lnTo>
                  <a:cubicBezTo>
                    <a:pt x="519152" y="306789"/>
                    <a:pt x="521925" y="305189"/>
                    <a:pt x="523611" y="302656"/>
                  </a:cubicBezTo>
                  <a:cubicBezTo>
                    <a:pt x="526455" y="298268"/>
                    <a:pt x="528365" y="292032"/>
                    <a:pt x="529340" y="283947"/>
                  </a:cubicBezTo>
                  <a:cubicBezTo>
                    <a:pt x="532021" y="261805"/>
                    <a:pt x="533017" y="238444"/>
                    <a:pt x="532326" y="213864"/>
                  </a:cubicBezTo>
                  <a:cubicBezTo>
                    <a:pt x="531920" y="200985"/>
                    <a:pt x="526760" y="194139"/>
                    <a:pt x="516847" y="193326"/>
                  </a:cubicBezTo>
                  <a:cubicBezTo>
                    <a:pt x="496127" y="191559"/>
                    <a:pt x="478819" y="193509"/>
                    <a:pt x="465168" y="175653"/>
                  </a:cubicBezTo>
                  <a:cubicBezTo>
                    <a:pt x="453284" y="160052"/>
                    <a:pt x="438537" y="133298"/>
                    <a:pt x="453102" y="115260"/>
                  </a:cubicBezTo>
                  <a:cubicBezTo>
                    <a:pt x="464315" y="101304"/>
                    <a:pt x="484852" y="72844"/>
                    <a:pt x="467666" y="59132"/>
                  </a:cubicBezTo>
                  <a:cubicBezTo>
                    <a:pt x="454625" y="48772"/>
                    <a:pt x="438719" y="32907"/>
                    <a:pt x="419949" y="11536"/>
                  </a:cubicBezTo>
                  <a:cubicBezTo>
                    <a:pt x="411844" y="2273"/>
                    <a:pt x="402337" y="-4065"/>
                    <a:pt x="391307" y="3065"/>
                  </a:cubicBezTo>
                </a:path>
              </a:pathLst>
            </a:custGeom>
            <a:noFill/>
            <a:ln w="12179" cap="flat">
              <a:solidFill>
                <a:srgbClr val="DDCEB6"/>
              </a:solidFill>
              <a:prstDash val="solid"/>
              <a:miter/>
            </a:ln>
          </p:spPr>
          <p:txBody>
            <a:bodyPr/>
            <a:lstStyle/>
            <a:p>
              <a:endParaRPr lang="en-US"/>
            </a:p>
          </p:txBody>
        </p:sp>
        <p:sp>
          <p:nvSpPr>
            <p:cNvPr id="21" name="Freeform: Shape 20">
              <a:extLst>
                <a:ext uri="{FF2B5EF4-FFF2-40B4-BE49-F238E27FC236}">
                  <a16:creationId xmlns:a16="http://schemas.microsoft.com/office/drawing/2014/main" id="{201E7FF7-292C-8828-D988-757FBF63D771}"/>
                </a:ext>
              </a:extLst>
            </p:cNvPr>
            <p:cNvSpPr/>
            <p:nvPr/>
          </p:nvSpPr>
          <p:spPr>
            <a:xfrm>
              <a:off x="8111768" y="1910326"/>
              <a:ext cx="463568" cy="470309"/>
            </a:xfrm>
            <a:custGeom>
              <a:avLst/>
              <a:gdLst>
                <a:gd name="csX0" fmla="*/ 463568 w 463568"/>
                <a:gd name="csY0" fmla="*/ 69921 h 470309"/>
                <a:gd name="csX1" fmla="*/ 427003 w 463568"/>
                <a:gd name="csY1" fmla="*/ 97588 h 470309"/>
                <a:gd name="csX2" fmla="*/ 402810 w 463568"/>
                <a:gd name="csY2" fmla="*/ 99112 h 470309"/>
                <a:gd name="csX3" fmla="*/ 369535 w 463568"/>
                <a:gd name="csY3" fmla="*/ 79854 h 470309"/>
                <a:gd name="csX4" fmla="*/ 361612 w 463568"/>
                <a:gd name="csY4" fmla="*/ 66630 h 470309"/>
                <a:gd name="csX5" fmla="*/ 324743 w 463568"/>
                <a:gd name="csY5" fmla="*/ 20 h 470309"/>
                <a:gd name="csX6" fmla="*/ 323219 w 463568"/>
                <a:gd name="csY6" fmla="*/ 81 h 470309"/>
                <a:gd name="csX7" fmla="*/ 263679 w 463568"/>
                <a:gd name="csY7" fmla="*/ 10868 h 470309"/>
                <a:gd name="csX8" fmla="*/ 254050 w 463568"/>
                <a:gd name="csY8" fmla="*/ 21411 h 470309"/>
                <a:gd name="csX9" fmla="*/ 252892 w 463568"/>
                <a:gd name="csY9" fmla="*/ 52857 h 470309"/>
                <a:gd name="csX10" fmla="*/ 233147 w 463568"/>
                <a:gd name="csY10" fmla="*/ 83023 h 470309"/>
                <a:gd name="csX11" fmla="*/ 197740 w 463568"/>
                <a:gd name="csY11" fmla="*/ 99843 h 470309"/>
                <a:gd name="csX12" fmla="*/ 180432 w 463568"/>
                <a:gd name="csY12" fmla="*/ 97710 h 470309"/>
                <a:gd name="csX13" fmla="*/ 145269 w 463568"/>
                <a:gd name="csY13" fmla="*/ 71566 h 470309"/>
                <a:gd name="csX14" fmla="*/ 125097 w 463568"/>
                <a:gd name="csY14" fmla="*/ 72602 h 470309"/>
                <a:gd name="csX15" fmla="*/ 84997 w 463568"/>
                <a:gd name="csY15" fmla="*/ 111605 h 470309"/>
                <a:gd name="csX16" fmla="*/ 88958 w 463568"/>
                <a:gd name="csY16" fmla="*/ 190829 h 470309"/>
                <a:gd name="csX17" fmla="*/ 89628 w 463568"/>
                <a:gd name="csY17" fmla="*/ 199788 h 470309"/>
                <a:gd name="csX18" fmla="*/ 71834 w 463568"/>
                <a:gd name="csY18" fmla="*/ 250857 h 470309"/>
                <a:gd name="csX19" fmla="*/ 66593 w 463568"/>
                <a:gd name="csY19" fmla="*/ 253904 h 470309"/>
                <a:gd name="csX20" fmla="*/ 6199 w 463568"/>
                <a:gd name="csY20" fmla="*/ 282730 h 470309"/>
                <a:gd name="csX21" fmla="*/ 2969 w 463568"/>
                <a:gd name="csY21" fmla="*/ 287971 h 470309"/>
                <a:gd name="csX22" fmla="*/ 18387 w 463568"/>
                <a:gd name="csY22" fmla="*/ 367927 h 470309"/>
                <a:gd name="csX23" fmla="*/ 63545 w 463568"/>
                <a:gd name="csY23" fmla="*/ 381639 h 470309"/>
                <a:gd name="csX24" fmla="*/ 75308 w 463568"/>
                <a:gd name="csY24" fmla="*/ 386940 h 470309"/>
                <a:gd name="csX25" fmla="*/ 88837 w 463568"/>
                <a:gd name="csY25" fmla="*/ 449101 h 470309"/>
                <a:gd name="csX26" fmla="*/ 74759 w 463568"/>
                <a:gd name="csY26" fmla="*/ 470309 h 4703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3568" h="470309">
                  <a:moveTo>
                    <a:pt x="463568" y="69921"/>
                  </a:moveTo>
                  <a:lnTo>
                    <a:pt x="427003" y="97588"/>
                  </a:lnTo>
                  <a:cubicBezTo>
                    <a:pt x="419977" y="102910"/>
                    <a:pt x="410448" y="103510"/>
                    <a:pt x="402810" y="99112"/>
                  </a:cubicBezTo>
                  <a:lnTo>
                    <a:pt x="369535" y="79854"/>
                  </a:lnTo>
                  <a:cubicBezTo>
                    <a:pt x="364792" y="77119"/>
                    <a:pt x="361797" y="72119"/>
                    <a:pt x="361612" y="66630"/>
                  </a:cubicBezTo>
                  <a:cubicBezTo>
                    <a:pt x="360454" y="36646"/>
                    <a:pt x="368011" y="2092"/>
                    <a:pt x="324743" y="20"/>
                  </a:cubicBezTo>
                  <a:cubicBezTo>
                    <a:pt x="324217" y="-20"/>
                    <a:pt x="323705" y="0"/>
                    <a:pt x="323219" y="81"/>
                  </a:cubicBezTo>
                  <a:lnTo>
                    <a:pt x="263679" y="10868"/>
                  </a:lnTo>
                  <a:cubicBezTo>
                    <a:pt x="258459" y="11809"/>
                    <a:pt x="254515" y="16127"/>
                    <a:pt x="254050" y="21411"/>
                  </a:cubicBezTo>
                  <a:cubicBezTo>
                    <a:pt x="253522" y="27180"/>
                    <a:pt x="253136" y="37662"/>
                    <a:pt x="252892" y="52857"/>
                  </a:cubicBezTo>
                  <a:cubicBezTo>
                    <a:pt x="252649" y="69189"/>
                    <a:pt x="247773" y="75040"/>
                    <a:pt x="233147" y="83023"/>
                  </a:cubicBezTo>
                  <a:cubicBezTo>
                    <a:pt x="223112" y="88548"/>
                    <a:pt x="211310" y="94155"/>
                    <a:pt x="197740" y="99843"/>
                  </a:cubicBezTo>
                  <a:cubicBezTo>
                    <a:pt x="192012" y="102259"/>
                    <a:pt x="185423" y="101447"/>
                    <a:pt x="180432" y="97710"/>
                  </a:cubicBezTo>
                  <a:cubicBezTo>
                    <a:pt x="169016" y="89259"/>
                    <a:pt x="157294" y="80545"/>
                    <a:pt x="145269" y="71566"/>
                  </a:cubicBezTo>
                  <a:cubicBezTo>
                    <a:pt x="138484" y="66488"/>
                    <a:pt x="131760" y="66833"/>
                    <a:pt x="125097" y="72602"/>
                  </a:cubicBezTo>
                  <a:cubicBezTo>
                    <a:pt x="110918" y="84953"/>
                    <a:pt x="97551" y="97954"/>
                    <a:pt x="84997" y="111605"/>
                  </a:cubicBezTo>
                  <a:cubicBezTo>
                    <a:pt x="60437" y="138297"/>
                    <a:pt x="82559" y="165965"/>
                    <a:pt x="88958" y="190829"/>
                  </a:cubicBezTo>
                  <a:cubicBezTo>
                    <a:pt x="89723" y="193729"/>
                    <a:pt x="89951" y="196766"/>
                    <a:pt x="89628" y="199788"/>
                  </a:cubicBezTo>
                  <a:cubicBezTo>
                    <a:pt x="87678" y="215877"/>
                    <a:pt x="84144" y="238364"/>
                    <a:pt x="71834" y="250857"/>
                  </a:cubicBezTo>
                  <a:cubicBezTo>
                    <a:pt x="70398" y="252332"/>
                    <a:pt x="68585" y="253386"/>
                    <a:pt x="66593" y="253904"/>
                  </a:cubicBezTo>
                  <a:cubicBezTo>
                    <a:pt x="44593" y="259937"/>
                    <a:pt x="21678" y="266885"/>
                    <a:pt x="6199" y="282730"/>
                  </a:cubicBezTo>
                  <a:cubicBezTo>
                    <a:pt x="4754" y="284214"/>
                    <a:pt x="3652" y="286003"/>
                    <a:pt x="2969" y="287971"/>
                  </a:cubicBezTo>
                  <a:cubicBezTo>
                    <a:pt x="-5928" y="313566"/>
                    <a:pt x="6930" y="344159"/>
                    <a:pt x="18387" y="367927"/>
                  </a:cubicBezTo>
                  <a:cubicBezTo>
                    <a:pt x="26127" y="384015"/>
                    <a:pt x="49834" y="382309"/>
                    <a:pt x="63545" y="381639"/>
                  </a:cubicBezTo>
                  <a:cubicBezTo>
                    <a:pt x="68100" y="381408"/>
                    <a:pt x="72480" y="383383"/>
                    <a:pt x="75308" y="386940"/>
                  </a:cubicBezTo>
                  <a:cubicBezTo>
                    <a:pt x="88898" y="404004"/>
                    <a:pt x="103767" y="427954"/>
                    <a:pt x="88837" y="449101"/>
                  </a:cubicBezTo>
                  <a:cubicBezTo>
                    <a:pt x="83758" y="456374"/>
                    <a:pt x="79065" y="463443"/>
                    <a:pt x="74759" y="470309"/>
                  </a:cubicBezTo>
                </a:path>
              </a:pathLst>
            </a:custGeom>
            <a:noFill/>
            <a:ln w="12179" cap="flat">
              <a:solidFill>
                <a:srgbClr val="F1E3CC"/>
              </a:solidFill>
              <a:prstDash val="solid"/>
              <a:miter/>
            </a:ln>
          </p:spPr>
          <p:txBody>
            <a:bodyPr/>
            <a:lstStyle/>
            <a:p>
              <a:endParaRPr lang="en-US"/>
            </a:p>
          </p:txBody>
        </p:sp>
        <p:sp>
          <p:nvSpPr>
            <p:cNvPr id="22" name="Freeform: Shape 21">
              <a:extLst>
                <a:ext uri="{FF2B5EF4-FFF2-40B4-BE49-F238E27FC236}">
                  <a16:creationId xmlns:a16="http://schemas.microsoft.com/office/drawing/2014/main" id="{4C2B3886-5314-3353-8B49-89D4B50F6814}"/>
                </a:ext>
              </a:extLst>
            </p:cNvPr>
            <p:cNvSpPr/>
            <p:nvPr/>
          </p:nvSpPr>
          <p:spPr>
            <a:xfrm>
              <a:off x="8489225" y="1980247"/>
              <a:ext cx="86110" cy="137485"/>
            </a:xfrm>
            <a:custGeom>
              <a:avLst/>
              <a:gdLst>
                <a:gd name="csX0" fmla="*/ 86111 w 86110"/>
                <a:gd name="csY0" fmla="*/ 0 h 137485"/>
                <a:gd name="csX1" fmla="*/ 0 w 86110"/>
                <a:gd name="csY1" fmla="*/ 137485 h 137485"/>
              </a:gdLst>
              <a:ahLst/>
              <a:cxnLst>
                <a:cxn ang="0">
                  <a:pos x="csX0" y="csY0"/>
                </a:cxn>
                <a:cxn ang="0">
                  <a:pos x="csX1" y="csY1"/>
                </a:cxn>
              </a:cxnLst>
              <a:rect l="l" t="t" r="r" b="b"/>
              <a:pathLst>
                <a:path w="86110" h="137485">
                  <a:moveTo>
                    <a:pt x="86111" y="0"/>
                  </a:moveTo>
                  <a:cubicBezTo>
                    <a:pt x="60556" y="48266"/>
                    <a:pt x="31852" y="94094"/>
                    <a:pt x="0" y="137485"/>
                  </a:cubicBezTo>
                </a:path>
              </a:pathLst>
            </a:custGeom>
            <a:noFill/>
            <a:ln w="12179" cap="flat">
              <a:solidFill>
                <a:srgbClr val="CFB282"/>
              </a:solidFill>
              <a:prstDash val="solid"/>
              <a:miter/>
            </a:ln>
          </p:spPr>
          <p:txBody>
            <a:bodyPr/>
            <a:lstStyle/>
            <a:p>
              <a:endParaRPr lang="en-US"/>
            </a:p>
          </p:txBody>
        </p:sp>
        <p:sp>
          <p:nvSpPr>
            <p:cNvPr id="23" name="Freeform: Shape 22">
              <a:extLst>
                <a:ext uri="{FF2B5EF4-FFF2-40B4-BE49-F238E27FC236}">
                  <a16:creationId xmlns:a16="http://schemas.microsoft.com/office/drawing/2014/main" id="{B17F7B5C-FA7F-2318-F8B7-F4EEDE5F807D}"/>
                </a:ext>
              </a:extLst>
            </p:cNvPr>
            <p:cNvSpPr/>
            <p:nvPr/>
          </p:nvSpPr>
          <p:spPr>
            <a:xfrm>
              <a:off x="8294508" y="2094575"/>
              <a:ext cx="194716" cy="251091"/>
            </a:xfrm>
            <a:custGeom>
              <a:avLst/>
              <a:gdLst>
                <a:gd name="csX0" fmla="*/ 194717 w 194716"/>
                <a:gd name="csY0" fmla="*/ 23157 h 251091"/>
                <a:gd name="csX1" fmla="*/ 146634 w 194716"/>
                <a:gd name="csY1" fmla="*/ 2498 h 251091"/>
                <a:gd name="csX2" fmla="*/ 22129 w 194716"/>
                <a:gd name="csY2" fmla="*/ 53689 h 251091"/>
                <a:gd name="csX3" fmla="*/ 38584 w 194716"/>
                <a:gd name="csY3" fmla="*/ 219390 h 251091"/>
                <a:gd name="csX4" fmla="*/ 176129 w 194716"/>
                <a:gd name="csY4" fmla="*/ 239379 h 251091"/>
              </a:gdLst>
              <a:ahLst/>
              <a:cxnLst>
                <a:cxn ang="0">
                  <a:pos x="csX0" y="csY0"/>
                </a:cxn>
                <a:cxn ang="0">
                  <a:pos x="csX1" y="csY1"/>
                </a:cxn>
                <a:cxn ang="0">
                  <a:pos x="csX2" y="csY2"/>
                </a:cxn>
                <a:cxn ang="0">
                  <a:pos x="csX3" y="csY3"/>
                </a:cxn>
                <a:cxn ang="0">
                  <a:pos x="csX4" y="csY4"/>
                </a:cxn>
              </a:cxnLst>
              <a:rect l="l" t="t" r="r" b="b"/>
              <a:pathLst>
                <a:path w="194716" h="251091">
                  <a:moveTo>
                    <a:pt x="194717" y="23157"/>
                  </a:moveTo>
                  <a:cubicBezTo>
                    <a:pt x="170340" y="10725"/>
                    <a:pt x="154312" y="3838"/>
                    <a:pt x="146634" y="2498"/>
                  </a:cubicBezTo>
                  <a:cubicBezTo>
                    <a:pt x="92801" y="-6887"/>
                    <a:pt x="51300" y="10176"/>
                    <a:pt x="22129" y="53689"/>
                  </a:cubicBezTo>
                  <a:cubicBezTo>
                    <a:pt x="-11998" y="104575"/>
                    <a:pt x="-6758" y="177035"/>
                    <a:pt x="38584" y="219390"/>
                  </a:cubicBezTo>
                  <a:cubicBezTo>
                    <a:pt x="79841" y="258027"/>
                    <a:pt x="125121" y="256991"/>
                    <a:pt x="176129" y="239379"/>
                  </a:cubicBezTo>
                </a:path>
              </a:pathLst>
            </a:custGeom>
            <a:noFill/>
            <a:ln w="12179" cap="flat">
              <a:solidFill>
                <a:srgbClr val="F1E3CC"/>
              </a:solidFill>
              <a:prstDash val="solid"/>
              <a:miter/>
            </a:ln>
          </p:spPr>
          <p:txBody>
            <a:bodyPr/>
            <a:lstStyle/>
            <a:p>
              <a:endParaRPr lang="en-US"/>
            </a:p>
          </p:txBody>
        </p:sp>
        <p:sp>
          <p:nvSpPr>
            <p:cNvPr id="24" name="Freeform: Shape 23">
              <a:extLst>
                <a:ext uri="{FF2B5EF4-FFF2-40B4-BE49-F238E27FC236}">
                  <a16:creationId xmlns:a16="http://schemas.microsoft.com/office/drawing/2014/main" id="{6622FFAE-D901-0901-1C14-9BCF3D044963}"/>
                </a:ext>
              </a:extLst>
            </p:cNvPr>
            <p:cNvSpPr/>
            <p:nvPr/>
          </p:nvSpPr>
          <p:spPr>
            <a:xfrm>
              <a:off x="8186526" y="2313154"/>
              <a:ext cx="284111" cy="70469"/>
            </a:xfrm>
            <a:custGeom>
              <a:avLst/>
              <a:gdLst>
                <a:gd name="csX0" fmla="*/ 284111 w 284111"/>
                <a:gd name="csY0" fmla="*/ 20801 h 70469"/>
                <a:gd name="csX1" fmla="*/ 137302 w 284111"/>
                <a:gd name="csY1" fmla="*/ 690 h 70469"/>
                <a:gd name="csX2" fmla="*/ 133055 w 284111"/>
                <a:gd name="csY2" fmla="*/ 1093 h 70469"/>
                <a:gd name="csX3" fmla="*/ 133037 w 284111"/>
                <a:gd name="csY3" fmla="*/ 1116 h 70469"/>
                <a:gd name="csX4" fmla="*/ 0 w 284111"/>
                <a:gd name="csY4" fmla="*/ 67482 h 70469"/>
              </a:gdLst>
              <a:ahLst/>
              <a:cxnLst>
                <a:cxn ang="0">
                  <a:pos x="csX0" y="csY0"/>
                </a:cxn>
                <a:cxn ang="0">
                  <a:pos x="csX1" y="csY1"/>
                </a:cxn>
                <a:cxn ang="0">
                  <a:pos x="csX2" y="csY2"/>
                </a:cxn>
                <a:cxn ang="0">
                  <a:pos x="csX3" y="csY3"/>
                </a:cxn>
                <a:cxn ang="0">
                  <a:pos x="csX4" y="csY4"/>
                </a:cxn>
              </a:cxnLst>
              <a:rect l="l" t="t" r="r" b="b"/>
              <a:pathLst>
                <a:path w="284111" h="70469">
                  <a:moveTo>
                    <a:pt x="284111" y="20801"/>
                  </a:moveTo>
                  <a:cubicBezTo>
                    <a:pt x="234078" y="49139"/>
                    <a:pt x="180023" y="35792"/>
                    <a:pt x="137302" y="690"/>
                  </a:cubicBezTo>
                  <a:cubicBezTo>
                    <a:pt x="135995" y="-369"/>
                    <a:pt x="134093" y="-189"/>
                    <a:pt x="133055" y="1093"/>
                  </a:cubicBezTo>
                  <a:cubicBezTo>
                    <a:pt x="133049" y="1101"/>
                    <a:pt x="133043" y="1108"/>
                    <a:pt x="133037" y="1116"/>
                  </a:cubicBezTo>
                  <a:cubicBezTo>
                    <a:pt x="95801" y="47127"/>
                    <a:pt x="63989" y="80950"/>
                    <a:pt x="0" y="67482"/>
                  </a:cubicBezTo>
                </a:path>
              </a:pathLst>
            </a:custGeom>
            <a:noFill/>
            <a:ln w="12179" cap="flat">
              <a:solidFill>
                <a:srgbClr val="CFB282"/>
              </a:solidFill>
              <a:prstDash val="solid"/>
              <a:miter/>
            </a:ln>
          </p:spPr>
          <p:txBody>
            <a:bodyPr/>
            <a:lstStyle/>
            <a:p>
              <a:endParaRPr lang="en-US"/>
            </a:p>
          </p:txBody>
        </p:sp>
        <p:sp>
          <p:nvSpPr>
            <p:cNvPr id="25" name="Freeform: Shape 24">
              <a:extLst>
                <a:ext uri="{FF2B5EF4-FFF2-40B4-BE49-F238E27FC236}">
                  <a16:creationId xmlns:a16="http://schemas.microsoft.com/office/drawing/2014/main" id="{C7531B32-9842-5DB2-53C6-B767A2011746}"/>
                </a:ext>
              </a:extLst>
            </p:cNvPr>
            <p:cNvSpPr/>
            <p:nvPr/>
          </p:nvSpPr>
          <p:spPr>
            <a:xfrm>
              <a:off x="8470638" y="2117732"/>
              <a:ext cx="74136" cy="216222"/>
            </a:xfrm>
            <a:custGeom>
              <a:avLst/>
              <a:gdLst>
                <a:gd name="csX0" fmla="*/ 0 w 74136"/>
                <a:gd name="csY0" fmla="*/ 216222 h 216222"/>
                <a:gd name="csX1" fmla="*/ 70144 w 74136"/>
                <a:gd name="csY1" fmla="*/ 74288 h 216222"/>
                <a:gd name="csX2" fmla="*/ 18588 w 74136"/>
                <a:gd name="csY2" fmla="*/ 0 h 216222"/>
              </a:gdLst>
              <a:ahLst/>
              <a:cxnLst>
                <a:cxn ang="0">
                  <a:pos x="csX0" y="csY0"/>
                </a:cxn>
                <a:cxn ang="0">
                  <a:pos x="csX1" y="csY1"/>
                </a:cxn>
                <a:cxn ang="0">
                  <a:pos x="csX2" y="csY2"/>
                </a:cxn>
              </a:cxnLst>
              <a:rect l="l" t="t" r="r" b="b"/>
              <a:pathLst>
                <a:path w="74136" h="216222">
                  <a:moveTo>
                    <a:pt x="0" y="216222"/>
                  </a:moveTo>
                  <a:cubicBezTo>
                    <a:pt x="51862" y="191480"/>
                    <a:pt x="86233" y="131817"/>
                    <a:pt x="70144" y="74288"/>
                  </a:cubicBezTo>
                  <a:cubicBezTo>
                    <a:pt x="61531" y="43533"/>
                    <a:pt x="44346" y="18770"/>
                    <a:pt x="18588" y="0"/>
                  </a:cubicBezTo>
                </a:path>
              </a:pathLst>
            </a:custGeom>
            <a:noFill/>
            <a:ln w="12179" cap="flat">
              <a:solidFill>
                <a:srgbClr val="DDCEB6"/>
              </a:solidFill>
              <a:prstDash val="solid"/>
              <a:miter/>
            </a:ln>
          </p:spPr>
          <p:txBody>
            <a:bodyPr/>
            <a:lstStyle/>
            <a:p>
              <a:endParaRPr lang="en-US"/>
            </a:p>
          </p:txBody>
        </p:sp>
        <p:sp>
          <p:nvSpPr>
            <p:cNvPr id="26" name="Freeform: Shape 25">
              <a:extLst>
                <a:ext uri="{FF2B5EF4-FFF2-40B4-BE49-F238E27FC236}">
                  <a16:creationId xmlns:a16="http://schemas.microsoft.com/office/drawing/2014/main" id="{29E3DBAC-8778-8D75-ECA1-E9CD5222D547}"/>
                </a:ext>
              </a:extLst>
            </p:cNvPr>
            <p:cNvSpPr/>
            <p:nvPr/>
          </p:nvSpPr>
          <p:spPr>
            <a:xfrm>
              <a:off x="7671318" y="2155920"/>
              <a:ext cx="359986" cy="128624"/>
            </a:xfrm>
            <a:custGeom>
              <a:avLst/>
              <a:gdLst>
                <a:gd name="csX0" fmla="*/ 330310 w 359986"/>
                <a:gd name="csY0" fmla="*/ 96798 h 128624"/>
                <a:gd name="csX1" fmla="*/ 357917 w 359986"/>
                <a:gd name="csY1" fmla="*/ 69557 h 128624"/>
                <a:gd name="csX2" fmla="*/ 343534 w 359986"/>
                <a:gd name="csY2" fmla="*/ 36892 h 128624"/>
                <a:gd name="csX3" fmla="*/ 277656 w 359986"/>
                <a:gd name="csY3" fmla="*/ 34272 h 128624"/>
                <a:gd name="csX4" fmla="*/ 270039 w 359986"/>
                <a:gd name="csY4" fmla="*/ 37319 h 128624"/>
                <a:gd name="csX5" fmla="*/ 266077 w 359986"/>
                <a:gd name="csY5" fmla="*/ 38355 h 128624"/>
                <a:gd name="csX6" fmla="*/ 136881 w 359986"/>
                <a:gd name="csY6" fmla="*/ 46826 h 128624"/>
                <a:gd name="csX7" fmla="*/ 124509 w 359986"/>
                <a:gd name="csY7" fmla="*/ 40671 h 128624"/>
                <a:gd name="csX8" fmla="*/ 7135 w 359986"/>
                <a:gd name="csY8" fmla="*/ 42865 h 128624"/>
                <a:gd name="csX9" fmla="*/ 24381 w 359986"/>
                <a:gd name="csY9" fmla="*/ 117518 h 128624"/>
                <a:gd name="csX10" fmla="*/ 59119 w 359986"/>
                <a:gd name="csY10" fmla="*/ 128488 h 128624"/>
                <a:gd name="csX11" fmla="*/ 129933 w 359986"/>
                <a:gd name="csY11" fmla="*/ 82233 h 128624"/>
                <a:gd name="csX12" fmla="*/ 150105 w 359986"/>
                <a:gd name="csY12" fmla="*/ 76261 h 128624"/>
                <a:gd name="csX13" fmla="*/ 180881 w 359986"/>
                <a:gd name="csY13" fmla="*/ 82965 h 128624"/>
                <a:gd name="csX14" fmla="*/ 236094 w 359986"/>
                <a:gd name="csY14" fmla="*/ 81441 h 128624"/>
                <a:gd name="csX15" fmla="*/ 242310 w 359986"/>
                <a:gd name="csY15" fmla="*/ 82233 h 128624"/>
                <a:gd name="csX16" fmla="*/ 287285 w 359986"/>
                <a:gd name="csY16" fmla="*/ 87596 h 128624"/>
                <a:gd name="csX17" fmla="*/ 287468 w 359986"/>
                <a:gd name="csY17" fmla="*/ 87596 h 128624"/>
                <a:gd name="csX18" fmla="*/ 327446 w 359986"/>
                <a:gd name="csY18" fmla="*/ 96737 h 128624"/>
                <a:gd name="csX19" fmla="*/ 330310 w 359986"/>
                <a:gd name="csY19" fmla="*/ 96798 h 1286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59986" h="128624">
                  <a:moveTo>
                    <a:pt x="330310" y="96798"/>
                  </a:moveTo>
                  <a:cubicBezTo>
                    <a:pt x="344774" y="93589"/>
                    <a:pt x="353976" y="84508"/>
                    <a:pt x="357917" y="69557"/>
                  </a:cubicBezTo>
                  <a:cubicBezTo>
                    <a:pt x="361574" y="55602"/>
                    <a:pt x="362305" y="39391"/>
                    <a:pt x="343534" y="36892"/>
                  </a:cubicBezTo>
                  <a:cubicBezTo>
                    <a:pt x="338293" y="36202"/>
                    <a:pt x="316334" y="35328"/>
                    <a:pt x="277656" y="34272"/>
                  </a:cubicBezTo>
                  <a:cubicBezTo>
                    <a:pt x="276844" y="34231"/>
                    <a:pt x="274304" y="35247"/>
                    <a:pt x="270039" y="37319"/>
                  </a:cubicBezTo>
                  <a:cubicBezTo>
                    <a:pt x="268791" y="37923"/>
                    <a:pt x="267445" y="38274"/>
                    <a:pt x="266077" y="38355"/>
                  </a:cubicBezTo>
                  <a:lnTo>
                    <a:pt x="136881" y="46826"/>
                  </a:lnTo>
                  <a:cubicBezTo>
                    <a:pt x="131943" y="47130"/>
                    <a:pt x="127226" y="44783"/>
                    <a:pt x="124509" y="40671"/>
                  </a:cubicBezTo>
                  <a:cubicBezTo>
                    <a:pt x="90260" y="-10703"/>
                    <a:pt x="38215" y="-17102"/>
                    <a:pt x="7135" y="42865"/>
                  </a:cubicBezTo>
                  <a:cubicBezTo>
                    <a:pt x="-7552" y="71142"/>
                    <a:pt x="1528" y="97530"/>
                    <a:pt x="24381" y="117518"/>
                  </a:cubicBezTo>
                  <a:cubicBezTo>
                    <a:pt x="31817" y="124019"/>
                    <a:pt x="43395" y="127676"/>
                    <a:pt x="59119" y="128488"/>
                  </a:cubicBezTo>
                  <a:cubicBezTo>
                    <a:pt x="98975" y="130499"/>
                    <a:pt x="111102" y="110084"/>
                    <a:pt x="129933" y="82233"/>
                  </a:cubicBezTo>
                  <a:cubicBezTo>
                    <a:pt x="134371" y="75684"/>
                    <a:pt x="142817" y="73183"/>
                    <a:pt x="150105" y="76261"/>
                  </a:cubicBezTo>
                  <a:cubicBezTo>
                    <a:pt x="161847" y="81258"/>
                    <a:pt x="172105" y="83493"/>
                    <a:pt x="180881" y="82965"/>
                  </a:cubicBezTo>
                  <a:cubicBezTo>
                    <a:pt x="199122" y="81868"/>
                    <a:pt x="217527" y="81360"/>
                    <a:pt x="236094" y="81441"/>
                  </a:cubicBezTo>
                  <a:cubicBezTo>
                    <a:pt x="238198" y="81441"/>
                    <a:pt x="240287" y="81707"/>
                    <a:pt x="242310" y="82233"/>
                  </a:cubicBezTo>
                  <a:cubicBezTo>
                    <a:pt x="257505" y="86255"/>
                    <a:pt x="272497" y="88043"/>
                    <a:pt x="287285" y="87596"/>
                  </a:cubicBezTo>
                  <a:cubicBezTo>
                    <a:pt x="287366" y="87596"/>
                    <a:pt x="287427" y="87596"/>
                    <a:pt x="287468" y="87596"/>
                  </a:cubicBezTo>
                  <a:lnTo>
                    <a:pt x="327446" y="96737"/>
                  </a:lnTo>
                  <a:cubicBezTo>
                    <a:pt x="328407" y="96978"/>
                    <a:pt x="329388" y="96999"/>
                    <a:pt x="330310" y="96798"/>
                  </a:cubicBezTo>
                </a:path>
              </a:pathLst>
            </a:custGeom>
            <a:noFill/>
            <a:ln w="12179" cap="flat">
              <a:solidFill>
                <a:srgbClr val="DAD2C0"/>
              </a:solidFill>
              <a:prstDash val="solid"/>
              <a:miter/>
            </a:ln>
          </p:spPr>
          <p:txBody>
            <a:bodyPr/>
            <a:lstStyle/>
            <a:p>
              <a:endParaRPr lang="en-US"/>
            </a:p>
          </p:txBody>
        </p:sp>
        <p:sp>
          <p:nvSpPr>
            <p:cNvPr id="27" name="Freeform: Shape 26">
              <a:extLst>
                <a:ext uri="{FF2B5EF4-FFF2-40B4-BE49-F238E27FC236}">
                  <a16:creationId xmlns:a16="http://schemas.microsoft.com/office/drawing/2014/main" id="{A3971B99-83D5-8897-3118-6033109BFF0C}"/>
                </a:ext>
              </a:extLst>
            </p:cNvPr>
            <p:cNvSpPr/>
            <p:nvPr/>
          </p:nvSpPr>
          <p:spPr>
            <a:xfrm>
              <a:off x="7723514" y="2347965"/>
              <a:ext cx="713120" cy="933613"/>
            </a:xfrm>
            <a:custGeom>
              <a:avLst/>
              <a:gdLst>
                <a:gd name="csX0" fmla="*/ 167261 w 713120"/>
                <a:gd name="csY0" fmla="*/ 370837 h 933613"/>
                <a:gd name="csX1" fmla="*/ 108879 w 713120"/>
                <a:gd name="csY1" fmla="*/ 372117 h 933613"/>
                <a:gd name="csX2" fmla="*/ 63233 w 713120"/>
                <a:gd name="csY2" fmla="*/ 366876 h 933613"/>
                <a:gd name="csX3" fmla="*/ 24413 w 713120"/>
                <a:gd name="csY3" fmla="*/ 313552 h 933613"/>
                <a:gd name="csX4" fmla="*/ 25876 w 713120"/>
                <a:gd name="csY4" fmla="*/ 41690 h 933613"/>
                <a:gd name="csX5" fmla="*/ 27826 w 713120"/>
                <a:gd name="csY5" fmla="*/ 8294 h 933613"/>
                <a:gd name="csX6" fmla="*/ 19008 w 713120"/>
                <a:gd name="csY6" fmla="*/ 3 h 933613"/>
                <a:gd name="csX7" fmla="*/ 17770 w 713120"/>
                <a:gd name="csY7" fmla="*/ 127 h 933613"/>
                <a:gd name="csX8" fmla="*/ 9665 w 713120"/>
                <a:gd name="csY8" fmla="*/ 1651 h 933613"/>
                <a:gd name="csX9" fmla="*/ 37 w 713120"/>
                <a:gd name="csY9" fmla="*/ 14144 h 933613"/>
                <a:gd name="csX10" fmla="*/ 4851 w 713120"/>
                <a:gd name="csY10" fmla="*/ 70637 h 933613"/>
                <a:gd name="csX11" fmla="*/ 6496 w 713120"/>
                <a:gd name="csY11" fmla="*/ 127435 h 933613"/>
                <a:gd name="csX12" fmla="*/ 4180 w 713120"/>
                <a:gd name="csY12" fmla="*/ 293563 h 933613"/>
                <a:gd name="csX13" fmla="*/ 36602 w 713120"/>
                <a:gd name="csY13" fmla="*/ 377541 h 933613"/>
                <a:gd name="csX14" fmla="*/ 99554 w 713120"/>
                <a:gd name="csY14" fmla="*/ 395153 h 933613"/>
                <a:gd name="csX15" fmla="*/ 259893 w 713120"/>
                <a:gd name="csY15" fmla="*/ 396920 h 933613"/>
                <a:gd name="csX16" fmla="*/ 358741 w 713120"/>
                <a:gd name="csY16" fmla="*/ 394787 h 933613"/>
                <a:gd name="csX17" fmla="*/ 608725 w 713120"/>
                <a:gd name="csY17" fmla="*/ 393812 h 933613"/>
                <a:gd name="csX18" fmla="*/ 645716 w 713120"/>
                <a:gd name="csY18" fmla="*/ 392045 h 933613"/>
                <a:gd name="csX19" fmla="*/ 652542 w 713120"/>
                <a:gd name="csY19" fmla="*/ 395458 h 933613"/>
                <a:gd name="csX20" fmla="*/ 678869 w 713120"/>
                <a:gd name="csY20" fmla="*/ 448173 h 933613"/>
                <a:gd name="csX21" fmla="*/ 676736 w 713120"/>
                <a:gd name="csY21" fmla="*/ 622954 h 933613"/>
                <a:gd name="csX22" fmla="*/ 676857 w 713120"/>
                <a:gd name="csY22" fmla="*/ 769337 h 933613"/>
                <a:gd name="csX23" fmla="*/ 647545 w 713120"/>
                <a:gd name="csY23" fmla="*/ 844295 h 933613"/>
                <a:gd name="csX24" fmla="*/ 527855 w 713120"/>
                <a:gd name="csY24" fmla="*/ 852827 h 933613"/>
                <a:gd name="csX25" fmla="*/ 500979 w 713120"/>
                <a:gd name="csY25" fmla="*/ 841796 h 933613"/>
                <a:gd name="csX26" fmla="*/ 498785 w 713120"/>
                <a:gd name="csY26" fmla="*/ 838688 h 933613"/>
                <a:gd name="csX27" fmla="*/ 490192 w 713120"/>
                <a:gd name="csY27" fmla="*/ 817664 h 933613"/>
                <a:gd name="csX28" fmla="*/ 480021 w 713120"/>
                <a:gd name="csY28" fmla="*/ 813393 h 933613"/>
                <a:gd name="csX29" fmla="*/ 477638 w 713120"/>
                <a:gd name="csY29" fmla="*/ 814922 h 933613"/>
                <a:gd name="csX30" fmla="*/ 458808 w 713120"/>
                <a:gd name="csY30" fmla="*/ 832350 h 933613"/>
                <a:gd name="csX31" fmla="*/ 456675 w 713120"/>
                <a:gd name="csY31" fmla="*/ 833813 h 933613"/>
                <a:gd name="csX32" fmla="*/ 415904 w 713120"/>
                <a:gd name="csY32" fmla="*/ 858312 h 933613"/>
                <a:gd name="csX33" fmla="*/ 411029 w 713120"/>
                <a:gd name="csY33" fmla="*/ 880251 h 933613"/>
                <a:gd name="csX34" fmla="*/ 415965 w 713120"/>
                <a:gd name="csY34" fmla="*/ 884517 h 933613"/>
                <a:gd name="csX35" fmla="*/ 479284 w 713120"/>
                <a:gd name="csY35" fmla="*/ 926689 h 933613"/>
                <a:gd name="csX36" fmla="*/ 491838 w 713120"/>
                <a:gd name="csY36" fmla="*/ 933575 h 933613"/>
                <a:gd name="csX37" fmla="*/ 502564 w 713120"/>
                <a:gd name="csY37" fmla="*/ 925165 h 933613"/>
                <a:gd name="csX38" fmla="*/ 509267 w 713120"/>
                <a:gd name="csY38" fmla="*/ 899752 h 933613"/>
                <a:gd name="csX39" fmla="*/ 525112 w 713120"/>
                <a:gd name="csY39" fmla="*/ 887015 h 933613"/>
                <a:gd name="csX40" fmla="*/ 625179 w 713120"/>
                <a:gd name="csY40" fmla="*/ 889758 h 933613"/>
                <a:gd name="csX41" fmla="*/ 680941 w 713120"/>
                <a:gd name="csY41" fmla="*/ 867758 h 933613"/>
                <a:gd name="csX42" fmla="*/ 713118 w 713120"/>
                <a:gd name="csY42" fmla="*/ 775126 h 933613"/>
                <a:gd name="csX43" fmla="*/ 710741 w 713120"/>
                <a:gd name="csY43" fmla="*/ 463103 h 933613"/>
                <a:gd name="csX44" fmla="*/ 640597 w 713120"/>
                <a:gd name="csY44" fmla="*/ 367120 h 933613"/>
                <a:gd name="csX45" fmla="*/ 516702 w 713120"/>
                <a:gd name="csY45" fmla="*/ 371264 h 933613"/>
                <a:gd name="csX46" fmla="*/ 225705 w 713120"/>
                <a:gd name="csY46" fmla="*/ 370776 h 933613"/>
                <a:gd name="csX47" fmla="*/ 167261 w 713120"/>
                <a:gd name="csY47" fmla="*/ 370837 h 9336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713120" h="933613">
                  <a:moveTo>
                    <a:pt x="167261" y="370837"/>
                  </a:moveTo>
                  <a:cubicBezTo>
                    <a:pt x="150563" y="371853"/>
                    <a:pt x="131102" y="372280"/>
                    <a:pt x="108879" y="372117"/>
                  </a:cubicBezTo>
                  <a:cubicBezTo>
                    <a:pt x="86980" y="371954"/>
                    <a:pt x="71765" y="370208"/>
                    <a:pt x="63233" y="366876"/>
                  </a:cubicBezTo>
                  <a:cubicBezTo>
                    <a:pt x="37881" y="356922"/>
                    <a:pt x="24941" y="339147"/>
                    <a:pt x="24413" y="313552"/>
                  </a:cubicBezTo>
                  <a:cubicBezTo>
                    <a:pt x="22910" y="241518"/>
                    <a:pt x="23398" y="150898"/>
                    <a:pt x="25876" y="41690"/>
                  </a:cubicBezTo>
                  <a:cubicBezTo>
                    <a:pt x="26120" y="30050"/>
                    <a:pt x="28131" y="20055"/>
                    <a:pt x="27826" y="8294"/>
                  </a:cubicBezTo>
                  <a:cubicBezTo>
                    <a:pt x="27700" y="3583"/>
                    <a:pt x="23752" y="-128"/>
                    <a:pt x="19008" y="3"/>
                  </a:cubicBezTo>
                  <a:cubicBezTo>
                    <a:pt x="18593" y="15"/>
                    <a:pt x="18179" y="56"/>
                    <a:pt x="17770" y="127"/>
                  </a:cubicBezTo>
                  <a:lnTo>
                    <a:pt x="9665" y="1651"/>
                  </a:lnTo>
                  <a:cubicBezTo>
                    <a:pt x="3725" y="2727"/>
                    <a:pt x="-436" y="8126"/>
                    <a:pt x="37" y="14144"/>
                  </a:cubicBezTo>
                  <a:cubicBezTo>
                    <a:pt x="1174" y="28282"/>
                    <a:pt x="2779" y="47114"/>
                    <a:pt x="4851" y="70637"/>
                  </a:cubicBezTo>
                  <a:cubicBezTo>
                    <a:pt x="6314" y="87335"/>
                    <a:pt x="6862" y="106268"/>
                    <a:pt x="6496" y="127435"/>
                  </a:cubicBezTo>
                  <a:cubicBezTo>
                    <a:pt x="5399" y="190571"/>
                    <a:pt x="4627" y="245947"/>
                    <a:pt x="4180" y="293563"/>
                  </a:cubicBezTo>
                  <a:cubicBezTo>
                    <a:pt x="3815" y="329458"/>
                    <a:pt x="10518" y="356028"/>
                    <a:pt x="36602" y="377541"/>
                  </a:cubicBezTo>
                  <a:cubicBezTo>
                    <a:pt x="47572" y="386560"/>
                    <a:pt x="68555" y="392431"/>
                    <a:pt x="99554" y="395153"/>
                  </a:cubicBezTo>
                  <a:cubicBezTo>
                    <a:pt x="157205" y="400191"/>
                    <a:pt x="210651" y="400780"/>
                    <a:pt x="259893" y="396920"/>
                  </a:cubicBezTo>
                  <a:cubicBezTo>
                    <a:pt x="287276" y="394808"/>
                    <a:pt x="320226" y="394097"/>
                    <a:pt x="358741" y="394787"/>
                  </a:cubicBezTo>
                  <a:cubicBezTo>
                    <a:pt x="429433" y="396088"/>
                    <a:pt x="512761" y="395762"/>
                    <a:pt x="608725" y="393812"/>
                  </a:cubicBezTo>
                  <a:cubicBezTo>
                    <a:pt x="622193" y="393508"/>
                    <a:pt x="632979" y="390948"/>
                    <a:pt x="645716" y="392045"/>
                  </a:cubicBezTo>
                  <a:cubicBezTo>
                    <a:pt x="648341" y="392278"/>
                    <a:pt x="650780" y="393498"/>
                    <a:pt x="652542" y="395458"/>
                  </a:cubicBezTo>
                  <a:cubicBezTo>
                    <a:pt x="669118" y="413781"/>
                    <a:pt x="677894" y="431353"/>
                    <a:pt x="678869" y="448173"/>
                  </a:cubicBezTo>
                  <a:cubicBezTo>
                    <a:pt x="680291" y="473240"/>
                    <a:pt x="679579" y="531501"/>
                    <a:pt x="676736" y="622954"/>
                  </a:cubicBezTo>
                  <a:cubicBezTo>
                    <a:pt x="675213" y="671829"/>
                    <a:pt x="676248" y="716317"/>
                    <a:pt x="676857" y="769337"/>
                  </a:cubicBezTo>
                  <a:cubicBezTo>
                    <a:pt x="677284" y="807303"/>
                    <a:pt x="676126" y="824489"/>
                    <a:pt x="647545" y="844295"/>
                  </a:cubicBezTo>
                  <a:cubicBezTo>
                    <a:pt x="624691" y="860201"/>
                    <a:pt x="563444" y="855326"/>
                    <a:pt x="527855" y="852827"/>
                  </a:cubicBezTo>
                  <a:cubicBezTo>
                    <a:pt x="517535" y="852096"/>
                    <a:pt x="508577" y="848419"/>
                    <a:pt x="500979" y="841796"/>
                  </a:cubicBezTo>
                  <a:cubicBezTo>
                    <a:pt x="500019" y="840955"/>
                    <a:pt x="499266" y="839890"/>
                    <a:pt x="498785" y="838688"/>
                  </a:cubicBezTo>
                  <a:lnTo>
                    <a:pt x="490192" y="817664"/>
                  </a:lnTo>
                  <a:cubicBezTo>
                    <a:pt x="488563" y="813675"/>
                    <a:pt x="484009" y="811764"/>
                    <a:pt x="480021" y="813393"/>
                  </a:cubicBezTo>
                  <a:cubicBezTo>
                    <a:pt x="479140" y="813753"/>
                    <a:pt x="478333" y="814271"/>
                    <a:pt x="477638" y="814922"/>
                  </a:cubicBezTo>
                  <a:lnTo>
                    <a:pt x="458808" y="832350"/>
                  </a:lnTo>
                  <a:cubicBezTo>
                    <a:pt x="458161" y="832956"/>
                    <a:pt x="457442" y="833450"/>
                    <a:pt x="456675" y="833813"/>
                  </a:cubicBezTo>
                  <a:cubicBezTo>
                    <a:pt x="440383" y="842060"/>
                    <a:pt x="426792" y="850227"/>
                    <a:pt x="415904" y="858312"/>
                  </a:cubicBezTo>
                  <a:cubicBezTo>
                    <a:pt x="407007" y="864934"/>
                    <a:pt x="405382" y="872247"/>
                    <a:pt x="411029" y="880251"/>
                  </a:cubicBezTo>
                  <a:cubicBezTo>
                    <a:pt x="412310" y="882052"/>
                    <a:pt x="414004" y="883515"/>
                    <a:pt x="415965" y="884517"/>
                  </a:cubicBezTo>
                  <a:cubicBezTo>
                    <a:pt x="438310" y="896014"/>
                    <a:pt x="459417" y="910072"/>
                    <a:pt x="479284" y="926689"/>
                  </a:cubicBezTo>
                  <a:cubicBezTo>
                    <a:pt x="484444" y="930995"/>
                    <a:pt x="488628" y="933291"/>
                    <a:pt x="491838" y="933575"/>
                  </a:cubicBezTo>
                  <a:cubicBezTo>
                    <a:pt x="496550" y="933981"/>
                    <a:pt x="500126" y="931178"/>
                    <a:pt x="502564" y="925165"/>
                  </a:cubicBezTo>
                  <a:cubicBezTo>
                    <a:pt x="505448" y="918055"/>
                    <a:pt x="507682" y="909584"/>
                    <a:pt x="509267" y="899752"/>
                  </a:cubicBezTo>
                  <a:cubicBezTo>
                    <a:pt x="510504" y="892073"/>
                    <a:pt x="517347" y="886573"/>
                    <a:pt x="525112" y="887015"/>
                  </a:cubicBezTo>
                  <a:cubicBezTo>
                    <a:pt x="566634" y="889250"/>
                    <a:pt x="599990" y="890164"/>
                    <a:pt x="625179" y="889758"/>
                  </a:cubicBezTo>
                  <a:cubicBezTo>
                    <a:pt x="647443" y="889392"/>
                    <a:pt x="666030" y="882059"/>
                    <a:pt x="680941" y="867758"/>
                  </a:cubicBezTo>
                  <a:cubicBezTo>
                    <a:pt x="708182" y="841736"/>
                    <a:pt x="713240" y="815226"/>
                    <a:pt x="713118" y="775126"/>
                  </a:cubicBezTo>
                  <a:cubicBezTo>
                    <a:pt x="712712" y="650561"/>
                    <a:pt x="711920" y="546553"/>
                    <a:pt x="710741" y="463103"/>
                  </a:cubicBezTo>
                  <a:cubicBezTo>
                    <a:pt x="710254" y="425746"/>
                    <a:pt x="686304" y="363402"/>
                    <a:pt x="640597" y="367120"/>
                  </a:cubicBezTo>
                  <a:cubicBezTo>
                    <a:pt x="603849" y="370167"/>
                    <a:pt x="560093" y="369314"/>
                    <a:pt x="516702" y="371264"/>
                  </a:cubicBezTo>
                  <a:cubicBezTo>
                    <a:pt x="423380" y="375448"/>
                    <a:pt x="326380" y="375286"/>
                    <a:pt x="225705" y="370776"/>
                  </a:cubicBezTo>
                  <a:cubicBezTo>
                    <a:pt x="203644" y="369761"/>
                    <a:pt x="184163" y="369781"/>
                    <a:pt x="167261" y="370837"/>
                  </a:cubicBezTo>
                </a:path>
              </a:pathLst>
            </a:custGeom>
            <a:noFill/>
            <a:ln w="12179" cap="flat">
              <a:solidFill>
                <a:srgbClr val="A6B6C0"/>
              </a:solidFill>
              <a:prstDash val="solid"/>
              <a:miter/>
            </a:ln>
          </p:spPr>
          <p:txBody>
            <a:bodyPr/>
            <a:lstStyle/>
            <a:p>
              <a:endParaRPr lang="en-US"/>
            </a:p>
          </p:txBody>
        </p:sp>
        <p:sp>
          <p:nvSpPr>
            <p:cNvPr id="28" name="Freeform: Shape 27">
              <a:extLst>
                <a:ext uri="{FF2B5EF4-FFF2-40B4-BE49-F238E27FC236}">
                  <a16:creationId xmlns:a16="http://schemas.microsoft.com/office/drawing/2014/main" id="{4BA1681B-0F23-21F9-08C0-DD04D4B3B15D}"/>
                </a:ext>
              </a:extLst>
            </p:cNvPr>
            <p:cNvSpPr/>
            <p:nvPr/>
          </p:nvSpPr>
          <p:spPr>
            <a:xfrm>
              <a:off x="7319659" y="3181352"/>
              <a:ext cx="54754" cy="136148"/>
            </a:xfrm>
            <a:custGeom>
              <a:avLst/>
              <a:gdLst>
                <a:gd name="csX0" fmla="*/ 41774 w 54754"/>
                <a:gd name="csY0" fmla="*/ 0 h 136148"/>
                <a:gd name="csX1" fmla="*/ 11425 w 54754"/>
                <a:gd name="csY1" fmla="*/ 4388 h 136148"/>
                <a:gd name="csX2" fmla="*/ 29 w 54754"/>
                <a:gd name="csY2" fmla="*/ 18465 h 136148"/>
                <a:gd name="csX3" fmla="*/ 6915 w 54754"/>
                <a:gd name="csY3" fmla="*/ 124017 h 136148"/>
                <a:gd name="csX4" fmla="*/ 20261 w 54754"/>
                <a:gd name="csY4" fmla="*/ 136144 h 136148"/>
                <a:gd name="csX5" fmla="*/ 54755 w 54754"/>
                <a:gd name="csY5" fmla="*/ 135291 h 136148"/>
              </a:gdLst>
              <a:ahLst/>
              <a:cxnLst>
                <a:cxn ang="0">
                  <a:pos x="csX0" y="csY0"/>
                </a:cxn>
                <a:cxn ang="0">
                  <a:pos x="csX1" y="csY1"/>
                </a:cxn>
                <a:cxn ang="0">
                  <a:pos x="csX2" y="csY2"/>
                </a:cxn>
                <a:cxn ang="0">
                  <a:pos x="csX3" y="csY3"/>
                </a:cxn>
                <a:cxn ang="0">
                  <a:pos x="csX4" y="csY4"/>
                </a:cxn>
                <a:cxn ang="0">
                  <a:pos x="csX5" y="csY5"/>
                </a:cxn>
              </a:cxnLst>
              <a:rect l="l" t="t" r="r" b="b"/>
              <a:pathLst>
                <a:path w="54754" h="136148">
                  <a:moveTo>
                    <a:pt x="41774" y="0"/>
                  </a:moveTo>
                  <a:lnTo>
                    <a:pt x="11425" y="4388"/>
                  </a:lnTo>
                  <a:cubicBezTo>
                    <a:pt x="4536" y="5390"/>
                    <a:pt x="-425" y="11519"/>
                    <a:pt x="29" y="18465"/>
                  </a:cubicBezTo>
                  <a:lnTo>
                    <a:pt x="6915" y="124017"/>
                  </a:lnTo>
                  <a:cubicBezTo>
                    <a:pt x="7402" y="130979"/>
                    <a:pt x="13285" y="136324"/>
                    <a:pt x="20261" y="136144"/>
                  </a:cubicBezTo>
                  <a:lnTo>
                    <a:pt x="54755" y="135291"/>
                  </a:lnTo>
                </a:path>
              </a:pathLst>
            </a:custGeom>
            <a:noFill/>
            <a:ln w="12179" cap="flat">
              <a:solidFill>
                <a:srgbClr val="A6B6C0"/>
              </a:solidFill>
              <a:prstDash val="solid"/>
              <a:miter/>
            </a:ln>
          </p:spPr>
          <p:txBody>
            <a:bodyPr/>
            <a:lstStyle/>
            <a:p>
              <a:endParaRPr lang="en-US"/>
            </a:p>
          </p:txBody>
        </p:sp>
        <p:sp>
          <p:nvSpPr>
            <p:cNvPr id="29" name="Freeform: Shape 28">
              <a:extLst>
                <a:ext uri="{FF2B5EF4-FFF2-40B4-BE49-F238E27FC236}">
                  <a16:creationId xmlns:a16="http://schemas.microsoft.com/office/drawing/2014/main" id="{FD220F1E-4500-7E7D-64ED-9BCE7D94253F}"/>
                </a:ext>
              </a:extLst>
            </p:cNvPr>
            <p:cNvSpPr/>
            <p:nvPr/>
          </p:nvSpPr>
          <p:spPr>
            <a:xfrm>
              <a:off x="7374414" y="3316643"/>
              <a:ext cx="168321" cy="242492"/>
            </a:xfrm>
            <a:custGeom>
              <a:avLst/>
              <a:gdLst>
                <a:gd name="csX0" fmla="*/ 0 w 168321"/>
                <a:gd name="csY0" fmla="*/ 0 h 242492"/>
                <a:gd name="csX1" fmla="*/ 48815 w 168321"/>
                <a:gd name="csY1" fmla="*/ 77884 h 242492"/>
                <a:gd name="csX2" fmla="*/ 48205 w 168321"/>
                <a:gd name="csY2" fmla="*/ 84892 h 242492"/>
                <a:gd name="csX3" fmla="*/ 25352 w 168321"/>
                <a:gd name="csY3" fmla="*/ 126211 h 242492"/>
                <a:gd name="csX4" fmla="*/ 20903 w 168321"/>
                <a:gd name="csY4" fmla="*/ 176793 h 242492"/>
                <a:gd name="csX5" fmla="*/ 87696 w 168321"/>
                <a:gd name="csY5" fmla="*/ 238831 h 242492"/>
                <a:gd name="csX6" fmla="*/ 101220 w 168321"/>
                <a:gd name="csY6" fmla="*/ 240419 h 242492"/>
                <a:gd name="csX7" fmla="*/ 101590 w 168321"/>
                <a:gd name="csY7" fmla="*/ 240111 h 242492"/>
                <a:gd name="csX8" fmla="*/ 168322 w 168321"/>
                <a:gd name="csY8" fmla="*/ 203242 h 2424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8321" h="242492">
                  <a:moveTo>
                    <a:pt x="0" y="0"/>
                  </a:moveTo>
                  <a:cubicBezTo>
                    <a:pt x="30065" y="7516"/>
                    <a:pt x="46337" y="33478"/>
                    <a:pt x="48815" y="77884"/>
                  </a:cubicBezTo>
                  <a:cubicBezTo>
                    <a:pt x="48936" y="80269"/>
                    <a:pt x="48731" y="82629"/>
                    <a:pt x="48205" y="84892"/>
                  </a:cubicBezTo>
                  <a:cubicBezTo>
                    <a:pt x="44183" y="101387"/>
                    <a:pt x="36565" y="115160"/>
                    <a:pt x="25352" y="126211"/>
                  </a:cubicBezTo>
                  <a:cubicBezTo>
                    <a:pt x="8532" y="142787"/>
                    <a:pt x="1219" y="162654"/>
                    <a:pt x="20903" y="176793"/>
                  </a:cubicBezTo>
                  <a:cubicBezTo>
                    <a:pt x="48246" y="196457"/>
                    <a:pt x="70510" y="217136"/>
                    <a:pt x="87696" y="238831"/>
                  </a:cubicBezTo>
                  <a:cubicBezTo>
                    <a:pt x="90992" y="243005"/>
                    <a:pt x="97047" y="243715"/>
                    <a:pt x="101220" y="240419"/>
                  </a:cubicBezTo>
                  <a:cubicBezTo>
                    <a:pt x="101346" y="240320"/>
                    <a:pt x="101469" y="240217"/>
                    <a:pt x="101590" y="240111"/>
                  </a:cubicBezTo>
                  <a:cubicBezTo>
                    <a:pt x="123224" y="221280"/>
                    <a:pt x="138400" y="200743"/>
                    <a:pt x="168322" y="203242"/>
                  </a:cubicBezTo>
                </a:path>
              </a:pathLst>
            </a:custGeom>
            <a:noFill/>
            <a:ln w="12179" cap="flat">
              <a:solidFill>
                <a:srgbClr val="9BABB7"/>
              </a:solidFill>
              <a:prstDash val="solid"/>
              <a:miter/>
            </a:ln>
          </p:spPr>
          <p:txBody>
            <a:bodyPr/>
            <a:lstStyle/>
            <a:p>
              <a:endParaRPr lang="en-US"/>
            </a:p>
          </p:txBody>
        </p:sp>
        <p:sp>
          <p:nvSpPr>
            <p:cNvPr id="30" name="Freeform: Shape 29">
              <a:extLst>
                <a:ext uri="{FF2B5EF4-FFF2-40B4-BE49-F238E27FC236}">
                  <a16:creationId xmlns:a16="http://schemas.microsoft.com/office/drawing/2014/main" id="{8096B64C-0730-0226-6951-82050C8A37D2}"/>
                </a:ext>
              </a:extLst>
            </p:cNvPr>
            <p:cNvSpPr/>
            <p:nvPr/>
          </p:nvSpPr>
          <p:spPr>
            <a:xfrm>
              <a:off x="7542736" y="3210055"/>
              <a:ext cx="502681" cy="420560"/>
            </a:xfrm>
            <a:custGeom>
              <a:avLst/>
              <a:gdLst>
                <a:gd name="csX0" fmla="*/ 0 w 502681"/>
                <a:gd name="csY0" fmla="*/ 309829 h 420560"/>
                <a:gd name="csX1" fmla="*/ 67645 w 502681"/>
                <a:gd name="csY1" fmla="*/ 347796 h 420560"/>
                <a:gd name="csX2" fmla="*/ 73923 w 502681"/>
                <a:gd name="csY2" fmla="*/ 363640 h 420560"/>
                <a:gd name="csX3" fmla="*/ 86842 w 502681"/>
                <a:gd name="csY3" fmla="*/ 420134 h 420560"/>
                <a:gd name="csX4" fmla="*/ 89280 w 502681"/>
                <a:gd name="csY4" fmla="*/ 420560 h 420560"/>
                <a:gd name="csX5" fmla="*/ 192516 w 502681"/>
                <a:gd name="csY5" fmla="*/ 420560 h 420560"/>
                <a:gd name="csX6" fmla="*/ 204217 w 502681"/>
                <a:gd name="csY6" fmla="*/ 410079 h 420560"/>
                <a:gd name="csX7" fmla="*/ 208117 w 502681"/>
                <a:gd name="csY7" fmla="*/ 354195 h 420560"/>
                <a:gd name="csX8" fmla="*/ 226155 w 502681"/>
                <a:gd name="csY8" fmla="*/ 328173 h 420560"/>
                <a:gd name="csX9" fmla="*/ 291181 w 502681"/>
                <a:gd name="csY9" fmla="*/ 303674 h 420560"/>
                <a:gd name="csX10" fmla="*/ 313059 w 502681"/>
                <a:gd name="csY10" fmla="*/ 310438 h 420560"/>
                <a:gd name="csX11" fmla="*/ 373391 w 502681"/>
                <a:gd name="csY11" fmla="*/ 332012 h 420560"/>
                <a:gd name="csX12" fmla="*/ 428178 w 502681"/>
                <a:gd name="csY12" fmla="*/ 280516 h 420560"/>
                <a:gd name="csX13" fmla="*/ 435492 w 502681"/>
                <a:gd name="csY13" fmla="*/ 250167 h 420560"/>
                <a:gd name="csX14" fmla="*/ 433420 w 502681"/>
                <a:gd name="csY14" fmla="*/ 247059 h 420560"/>
                <a:gd name="csX15" fmla="*/ 417026 w 502681"/>
                <a:gd name="csY15" fmla="*/ 225973 h 420560"/>
                <a:gd name="csX16" fmla="*/ 413552 w 502681"/>
                <a:gd name="csY16" fmla="*/ 133402 h 420560"/>
                <a:gd name="csX17" fmla="*/ 477785 w 502681"/>
                <a:gd name="csY17" fmla="*/ 113657 h 420560"/>
                <a:gd name="csX18" fmla="*/ 502649 w 502681"/>
                <a:gd name="csY18" fmla="*/ 71668 h 420560"/>
                <a:gd name="csX19" fmla="*/ 499907 w 502681"/>
                <a:gd name="csY19" fmla="*/ 0 h 420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02681" h="420560">
                  <a:moveTo>
                    <a:pt x="0" y="309829"/>
                  </a:moveTo>
                  <a:cubicBezTo>
                    <a:pt x="27059" y="316207"/>
                    <a:pt x="49607" y="328863"/>
                    <a:pt x="67645" y="347796"/>
                  </a:cubicBezTo>
                  <a:cubicBezTo>
                    <a:pt x="71709" y="352052"/>
                    <a:pt x="73960" y="357734"/>
                    <a:pt x="73923" y="363640"/>
                  </a:cubicBezTo>
                  <a:cubicBezTo>
                    <a:pt x="73923" y="378937"/>
                    <a:pt x="71181" y="414101"/>
                    <a:pt x="86842" y="420134"/>
                  </a:cubicBezTo>
                  <a:cubicBezTo>
                    <a:pt x="87609" y="420416"/>
                    <a:pt x="88434" y="420560"/>
                    <a:pt x="89280" y="420560"/>
                  </a:cubicBezTo>
                  <a:lnTo>
                    <a:pt x="192516" y="420560"/>
                  </a:lnTo>
                  <a:cubicBezTo>
                    <a:pt x="198520" y="420565"/>
                    <a:pt x="203563" y="416047"/>
                    <a:pt x="204217" y="410079"/>
                  </a:cubicBezTo>
                  <a:cubicBezTo>
                    <a:pt x="206898" y="384239"/>
                    <a:pt x="208198" y="365611"/>
                    <a:pt x="208117" y="354195"/>
                  </a:cubicBezTo>
                  <a:cubicBezTo>
                    <a:pt x="207995" y="341458"/>
                    <a:pt x="215918" y="333048"/>
                    <a:pt x="226155" y="328173"/>
                  </a:cubicBezTo>
                  <a:cubicBezTo>
                    <a:pt x="248135" y="317528"/>
                    <a:pt x="269810" y="309362"/>
                    <a:pt x="291181" y="303674"/>
                  </a:cubicBezTo>
                  <a:cubicBezTo>
                    <a:pt x="299191" y="301545"/>
                    <a:pt x="307696" y="304174"/>
                    <a:pt x="313059" y="310438"/>
                  </a:cubicBezTo>
                  <a:cubicBezTo>
                    <a:pt x="327076" y="326588"/>
                    <a:pt x="345663" y="361325"/>
                    <a:pt x="373391" y="332012"/>
                  </a:cubicBezTo>
                  <a:cubicBezTo>
                    <a:pt x="391309" y="313079"/>
                    <a:pt x="409570" y="295914"/>
                    <a:pt x="428178" y="280516"/>
                  </a:cubicBezTo>
                  <a:cubicBezTo>
                    <a:pt x="437482" y="272837"/>
                    <a:pt x="439919" y="262721"/>
                    <a:pt x="435492" y="250167"/>
                  </a:cubicBezTo>
                  <a:cubicBezTo>
                    <a:pt x="435052" y="248965"/>
                    <a:pt x="434342" y="247899"/>
                    <a:pt x="433420" y="247059"/>
                  </a:cubicBezTo>
                  <a:cubicBezTo>
                    <a:pt x="433095" y="246774"/>
                    <a:pt x="427630" y="239746"/>
                    <a:pt x="417026" y="225973"/>
                  </a:cubicBezTo>
                  <a:cubicBezTo>
                    <a:pt x="395209" y="197655"/>
                    <a:pt x="394051" y="166798"/>
                    <a:pt x="413552" y="133402"/>
                  </a:cubicBezTo>
                  <a:cubicBezTo>
                    <a:pt x="425558" y="112865"/>
                    <a:pt x="451397" y="115851"/>
                    <a:pt x="477785" y="113657"/>
                  </a:cubicBezTo>
                  <a:cubicBezTo>
                    <a:pt x="499541" y="111829"/>
                    <a:pt x="503076" y="89646"/>
                    <a:pt x="502649" y="71668"/>
                  </a:cubicBezTo>
                  <a:cubicBezTo>
                    <a:pt x="502081" y="47576"/>
                    <a:pt x="501166" y="23686"/>
                    <a:pt x="499907" y="0"/>
                  </a:cubicBezTo>
                </a:path>
              </a:pathLst>
            </a:custGeom>
            <a:noFill/>
            <a:ln w="12179" cap="flat">
              <a:solidFill>
                <a:srgbClr val="909FAB"/>
              </a:solidFill>
              <a:prstDash val="solid"/>
              <a:miter/>
            </a:ln>
          </p:spPr>
          <p:txBody>
            <a:bodyPr/>
            <a:lstStyle/>
            <a:p>
              <a:endParaRPr lang="en-US"/>
            </a:p>
          </p:txBody>
        </p:sp>
        <p:sp>
          <p:nvSpPr>
            <p:cNvPr id="31" name="Freeform: Shape 30">
              <a:extLst>
                <a:ext uri="{FF2B5EF4-FFF2-40B4-BE49-F238E27FC236}">
                  <a16:creationId xmlns:a16="http://schemas.microsoft.com/office/drawing/2014/main" id="{FF7DFFCC-BDE3-4CD7-9106-F901EBDF345E}"/>
                </a:ext>
              </a:extLst>
            </p:cNvPr>
            <p:cNvSpPr/>
            <p:nvPr/>
          </p:nvSpPr>
          <p:spPr>
            <a:xfrm>
              <a:off x="7863595" y="2945322"/>
              <a:ext cx="179279" cy="264733"/>
            </a:xfrm>
            <a:custGeom>
              <a:avLst/>
              <a:gdLst>
                <a:gd name="csX0" fmla="*/ 179047 w 179279"/>
                <a:gd name="csY0" fmla="*/ 264734 h 264733"/>
                <a:gd name="csX1" fmla="*/ 176061 w 179279"/>
                <a:gd name="csY1" fmla="*/ 235664 h 264733"/>
                <a:gd name="csX2" fmla="*/ 168810 w 179279"/>
                <a:gd name="csY2" fmla="*/ 230119 h 264733"/>
                <a:gd name="csX3" fmla="*/ 117557 w 179279"/>
                <a:gd name="csY3" fmla="*/ 227437 h 264733"/>
                <a:gd name="csX4" fmla="*/ 98726 w 179279"/>
                <a:gd name="csY4" fmla="*/ 216833 h 264733"/>
                <a:gd name="csX5" fmla="*/ 79469 w 179279"/>
                <a:gd name="csY5" fmla="*/ 176672 h 264733"/>
                <a:gd name="csX6" fmla="*/ 100493 w 179279"/>
                <a:gd name="csY6" fmla="*/ 112988 h 264733"/>
                <a:gd name="csX7" fmla="*/ 108659 w 179279"/>
                <a:gd name="csY7" fmla="*/ 75143 h 264733"/>
                <a:gd name="csX8" fmla="*/ 36139 w 179279"/>
                <a:gd name="csY8" fmla="*/ 2196 h 264733"/>
                <a:gd name="csX9" fmla="*/ 26144 w 179279"/>
                <a:gd name="csY9" fmla="*/ 1948 h 264733"/>
                <a:gd name="csX10" fmla="*/ 25839 w 179279"/>
                <a:gd name="csY10" fmla="*/ 2257 h 264733"/>
                <a:gd name="csX11" fmla="*/ 0 w 179279"/>
                <a:gd name="csY11" fmla="*/ 30351 h 2647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79279" h="264733">
                  <a:moveTo>
                    <a:pt x="179047" y="264734"/>
                  </a:moveTo>
                  <a:cubicBezTo>
                    <a:pt x="179779" y="253683"/>
                    <a:pt x="178783" y="243993"/>
                    <a:pt x="176061" y="235664"/>
                  </a:cubicBezTo>
                  <a:cubicBezTo>
                    <a:pt x="175033" y="232504"/>
                    <a:pt x="172151" y="230301"/>
                    <a:pt x="168810" y="230119"/>
                  </a:cubicBezTo>
                  <a:lnTo>
                    <a:pt x="117557" y="227437"/>
                  </a:lnTo>
                  <a:cubicBezTo>
                    <a:pt x="109985" y="227011"/>
                    <a:pt x="103031" y="223096"/>
                    <a:pt x="98726" y="216833"/>
                  </a:cubicBezTo>
                  <a:cubicBezTo>
                    <a:pt x="90357" y="204686"/>
                    <a:pt x="83937" y="191299"/>
                    <a:pt x="79469" y="176672"/>
                  </a:cubicBezTo>
                  <a:cubicBezTo>
                    <a:pt x="70998" y="149005"/>
                    <a:pt x="80565" y="130722"/>
                    <a:pt x="100493" y="112988"/>
                  </a:cubicBezTo>
                  <a:cubicBezTo>
                    <a:pt x="112133" y="102628"/>
                    <a:pt x="120116" y="86113"/>
                    <a:pt x="108659" y="75143"/>
                  </a:cubicBezTo>
                  <a:cubicBezTo>
                    <a:pt x="82901" y="50523"/>
                    <a:pt x="58728" y="26207"/>
                    <a:pt x="36139" y="2196"/>
                  </a:cubicBezTo>
                  <a:cubicBezTo>
                    <a:pt x="33447" y="-632"/>
                    <a:pt x="28973" y="-743"/>
                    <a:pt x="26144" y="1948"/>
                  </a:cubicBezTo>
                  <a:cubicBezTo>
                    <a:pt x="26039" y="2048"/>
                    <a:pt x="25938" y="2151"/>
                    <a:pt x="25839" y="2257"/>
                  </a:cubicBezTo>
                  <a:lnTo>
                    <a:pt x="0" y="30351"/>
                  </a:lnTo>
                </a:path>
              </a:pathLst>
            </a:custGeom>
            <a:noFill/>
            <a:ln w="12179" cap="flat">
              <a:solidFill>
                <a:srgbClr val="9BABB7"/>
              </a:solidFill>
              <a:prstDash val="solid"/>
              <a:miter/>
            </a:ln>
          </p:spPr>
          <p:txBody>
            <a:bodyPr/>
            <a:lstStyle/>
            <a:p>
              <a:endParaRPr lang="en-US"/>
            </a:p>
          </p:txBody>
        </p:sp>
        <p:sp>
          <p:nvSpPr>
            <p:cNvPr id="32" name="Freeform: Shape 31">
              <a:extLst>
                <a:ext uri="{FF2B5EF4-FFF2-40B4-BE49-F238E27FC236}">
                  <a16:creationId xmlns:a16="http://schemas.microsoft.com/office/drawing/2014/main" id="{42267EE8-515D-64F3-4976-64FA1A4AB45B}"/>
                </a:ext>
              </a:extLst>
            </p:cNvPr>
            <p:cNvSpPr/>
            <p:nvPr/>
          </p:nvSpPr>
          <p:spPr>
            <a:xfrm>
              <a:off x="7841108" y="2975673"/>
              <a:ext cx="22487" cy="11639"/>
            </a:xfrm>
            <a:custGeom>
              <a:avLst/>
              <a:gdLst>
                <a:gd name="csX0" fmla="*/ 22487 w 22487"/>
                <a:gd name="csY0" fmla="*/ 0 h 11639"/>
                <a:gd name="csX1" fmla="*/ 0 w 22487"/>
                <a:gd name="csY1" fmla="*/ 11640 h 11639"/>
              </a:gdLst>
              <a:ahLst/>
              <a:cxnLst>
                <a:cxn ang="0">
                  <a:pos x="csX0" y="csY0"/>
                </a:cxn>
                <a:cxn ang="0">
                  <a:pos x="csX1" y="csY1"/>
                </a:cxn>
              </a:cxnLst>
              <a:rect l="l" t="t" r="r" b="b"/>
              <a:pathLst>
                <a:path w="22487" h="11639">
                  <a:moveTo>
                    <a:pt x="22487" y="0"/>
                  </a:moveTo>
                  <a:cubicBezTo>
                    <a:pt x="15743" y="5282"/>
                    <a:pt x="8247" y="9162"/>
                    <a:pt x="0" y="11640"/>
                  </a:cubicBezTo>
                </a:path>
              </a:pathLst>
            </a:custGeom>
            <a:noFill/>
            <a:ln w="12179" cap="flat">
              <a:solidFill>
                <a:srgbClr val="A6B6C0"/>
              </a:solidFill>
              <a:prstDash val="solid"/>
              <a:miter/>
            </a:ln>
          </p:spPr>
          <p:txBody>
            <a:bodyPr/>
            <a:lstStyle/>
            <a:p>
              <a:endParaRPr lang="en-US"/>
            </a:p>
          </p:txBody>
        </p:sp>
        <p:sp>
          <p:nvSpPr>
            <p:cNvPr id="33" name="Freeform: Shape 32">
              <a:extLst>
                <a:ext uri="{FF2B5EF4-FFF2-40B4-BE49-F238E27FC236}">
                  <a16:creationId xmlns:a16="http://schemas.microsoft.com/office/drawing/2014/main" id="{092CCCCF-F742-FDA0-0A03-505CA2264530}"/>
                </a:ext>
              </a:extLst>
            </p:cNvPr>
            <p:cNvSpPr/>
            <p:nvPr/>
          </p:nvSpPr>
          <p:spPr>
            <a:xfrm>
              <a:off x="7361433" y="2875540"/>
              <a:ext cx="479674" cy="305812"/>
            </a:xfrm>
            <a:custGeom>
              <a:avLst/>
              <a:gdLst>
                <a:gd name="csX0" fmla="*/ 479675 w 479674"/>
                <a:gd name="csY0" fmla="*/ 111773 h 305812"/>
                <a:gd name="csX1" fmla="*/ 407946 w 479674"/>
                <a:gd name="csY1" fmla="*/ 86604 h 305812"/>
                <a:gd name="csX2" fmla="*/ 385519 w 479674"/>
                <a:gd name="csY2" fmla="*/ 11950 h 305812"/>
                <a:gd name="csX3" fmla="*/ 371868 w 479674"/>
                <a:gd name="csY3" fmla="*/ 5 h 305812"/>
                <a:gd name="csX4" fmla="*/ 283746 w 479674"/>
                <a:gd name="csY4" fmla="*/ 1651 h 305812"/>
                <a:gd name="csX5" fmla="*/ 253640 w 479674"/>
                <a:gd name="csY5" fmla="*/ 56925 h 305812"/>
                <a:gd name="csX6" fmla="*/ 217319 w 479674"/>
                <a:gd name="csY6" fmla="*/ 106837 h 305812"/>
                <a:gd name="csX7" fmla="*/ 155280 w 479674"/>
                <a:gd name="csY7" fmla="*/ 104765 h 305812"/>
                <a:gd name="csX8" fmla="*/ 120299 w 479674"/>
                <a:gd name="csY8" fmla="*/ 71917 h 305812"/>
                <a:gd name="csX9" fmla="*/ 101163 w 479674"/>
                <a:gd name="csY9" fmla="*/ 73258 h 305812"/>
                <a:gd name="csX10" fmla="*/ 35591 w 479674"/>
                <a:gd name="csY10" fmla="*/ 138222 h 305812"/>
                <a:gd name="csX11" fmla="*/ 35773 w 479674"/>
                <a:gd name="csY11" fmla="*/ 184355 h 305812"/>
                <a:gd name="csX12" fmla="*/ 63075 w 479674"/>
                <a:gd name="csY12" fmla="*/ 235485 h 305812"/>
                <a:gd name="csX13" fmla="*/ 29252 w 479674"/>
                <a:gd name="csY13" fmla="*/ 299657 h 305812"/>
                <a:gd name="csX14" fmla="*/ 20903 w 479674"/>
                <a:gd name="csY14" fmla="*/ 303557 h 305812"/>
                <a:gd name="csX15" fmla="*/ 0 w 479674"/>
                <a:gd name="csY15" fmla="*/ 305812 h 3058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79674" h="305812">
                  <a:moveTo>
                    <a:pt x="479675" y="111773"/>
                  </a:moveTo>
                  <a:cubicBezTo>
                    <a:pt x="453956" y="117928"/>
                    <a:pt x="427386" y="101596"/>
                    <a:pt x="407946" y="86604"/>
                  </a:cubicBezTo>
                  <a:cubicBezTo>
                    <a:pt x="384056" y="68260"/>
                    <a:pt x="387835" y="34316"/>
                    <a:pt x="385519" y="11950"/>
                  </a:cubicBezTo>
                  <a:cubicBezTo>
                    <a:pt x="384789" y="5013"/>
                    <a:pt x="378841" y="-192"/>
                    <a:pt x="371868" y="5"/>
                  </a:cubicBezTo>
                  <a:cubicBezTo>
                    <a:pt x="325674" y="1427"/>
                    <a:pt x="296300" y="1976"/>
                    <a:pt x="283746" y="1651"/>
                  </a:cubicBezTo>
                  <a:cubicBezTo>
                    <a:pt x="249984" y="798"/>
                    <a:pt x="254128" y="34986"/>
                    <a:pt x="253640" y="56925"/>
                  </a:cubicBezTo>
                  <a:cubicBezTo>
                    <a:pt x="253092" y="81789"/>
                    <a:pt x="240050" y="98792"/>
                    <a:pt x="217319" y="106837"/>
                  </a:cubicBezTo>
                  <a:cubicBezTo>
                    <a:pt x="202267" y="112200"/>
                    <a:pt x="168810" y="117684"/>
                    <a:pt x="155280" y="104765"/>
                  </a:cubicBezTo>
                  <a:cubicBezTo>
                    <a:pt x="134844" y="85304"/>
                    <a:pt x="123184" y="74355"/>
                    <a:pt x="120299" y="71917"/>
                  </a:cubicBezTo>
                  <a:cubicBezTo>
                    <a:pt x="114618" y="67085"/>
                    <a:pt x="106116" y="67681"/>
                    <a:pt x="101163" y="73258"/>
                  </a:cubicBezTo>
                  <a:cubicBezTo>
                    <a:pt x="83247" y="93328"/>
                    <a:pt x="61389" y="114983"/>
                    <a:pt x="35591" y="138222"/>
                  </a:cubicBezTo>
                  <a:cubicBezTo>
                    <a:pt x="19502" y="152726"/>
                    <a:pt x="19867" y="168144"/>
                    <a:pt x="35773" y="184355"/>
                  </a:cubicBezTo>
                  <a:cubicBezTo>
                    <a:pt x="51679" y="200504"/>
                    <a:pt x="65818" y="215740"/>
                    <a:pt x="63075" y="235485"/>
                  </a:cubicBezTo>
                  <a:cubicBezTo>
                    <a:pt x="59581" y="260065"/>
                    <a:pt x="48306" y="281456"/>
                    <a:pt x="29252" y="299657"/>
                  </a:cubicBezTo>
                  <a:cubicBezTo>
                    <a:pt x="26961" y="301868"/>
                    <a:pt x="24020" y="303242"/>
                    <a:pt x="20903" y="303557"/>
                  </a:cubicBezTo>
                  <a:lnTo>
                    <a:pt x="0" y="305812"/>
                  </a:lnTo>
                </a:path>
              </a:pathLst>
            </a:custGeom>
            <a:noFill/>
            <a:ln w="12179" cap="flat">
              <a:solidFill>
                <a:srgbClr val="B3C2C9"/>
              </a:solidFill>
              <a:prstDash val="solid"/>
              <a:miter/>
            </a:ln>
          </p:spPr>
          <p:txBody>
            <a:bodyPr/>
            <a:lstStyle/>
            <a:p>
              <a:endParaRPr lang="en-US"/>
            </a:p>
          </p:txBody>
        </p:sp>
        <p:sp>
          <p:nvSpPr>
            <p:cNvPr id="34" name="Freeform: Shape 33">
              <a:extLst>
                <a:ext uri="{FF2B5EF4-FFF2-40B4-BE49-F238E27FC236}">
                  <a16:creationId xmlns:a16="http://schemas.microsoft.com/office/drawing/2014/main" id="{6FE675F5-080D-E203-5363-AD1A8F1D251B}"/>
                </a:ext>
              </a:extLst>
            </p:cNvPr>
            <p:cNvSpPr/>
            <p:nvPr/>
          </p:nvSpPr>
          <p:spPr>
            <a:xfrm>
              <a:off x="7361433" y="2987313"/>
              <a:ext cx="479674" cy="388554"/>
            </a:xfrm>
            <a:custGeom>
              <a:avLst/>
              <a:gdLst>
                <a:gd name="csX0" fmla="*/ 479675 w 479674"/>
                <a:gd name="csY0" fmla="*/ 0 h 388554"/>
                <a:gd name="csX1" fmla="*/ 364555 w 479674"/>
                <a:gd name="csY1" fmla="*/ 57103 h 388554"/>
                <a:gd name="csX2" fmla="*/ 310378 w 479674"/>
                <a:gd name="csY2" fmla="*/ 71424 h 388554"/>
                <a:gd name="csX3" fmla="*/ 157170 w 479674"/>
                <a:gd name="csY3" fmla="*/ 189225 h 388554"/>
                <a:gd name="csX4" fmla="*/ 135170 w 479674"/>
                <a:gd name="csY4" fmla="*/ 284416 h 388554"/>
                <a:gd name="csX5" fmla="*/ 146688 w 479674"/>
                <a:gd name="csY5" fmla="*/ 351025 h 388554"/>
                <a:gd name="csX6" fmla="*/ 88305 w 479674"/>
                <a:gd name="csY6" fmla="*/ 369186 h 388554"/>
                <a:gd name="csX7" fmla="*/ 39734 w 479674"/>
                <a:gd name="csY7" fmla="*/ 317203 h 388554"/>
                <a:gd name="csX8" fmla="*/ 0 w 479674"/>
                <a:gd name="csY8" fmla="*/ 194039 h 3885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79674" h="388554">
                  <a:moveTo>
                    <a:pt x="479675" y="0"/>
                  </a:moveTo>
                  <a:cubicBezTo>
                    <a:pt x="443150" y="23442"/>
                    <a:pt x="404777" y="42477"/>
                    <a:pt x="364555" y="57103"/>
                  </a:cubicBezTo>
                  <a:cubicBezTo>
                    <a:pt x="354398" y="60759"/>
                    <a:pt x="336339" y="65533"/>
                    <a:pt x="310378" y="71424"/>
                  </a:cubicBezTo>
                  <a:cubicBezTo>
                    <a:pt x="242975" y="86700"/>
                    <a:pt x="191906" y="125967"/>
                    <a:pt x="157170" y="189225"/>
                  </a:cubicBezTo>
                  <a:cubicBezTo>
                    <a:pt x="141650" y="217420"/>
                    <a:pt x="134316" y="249151"/>
                    <a:pt x="135170" y="284416"/>
                  </a:cubicBezTo>
                  <a:cubicBezTo>
                    <a:pt x="135779" y="310438"/>
                    <a:pt x="143702" y="328904"/>
                    <a:pt x="146688" y="351025"/>
                  </a:cubicBezTo>
                  <a:cubicBezTo>
                    <a:pt x="152904" y="397890"/>
                    <a:pt x="112743" y="397159"/>
                    <a:pt x="88305" y="369186"/>
                  </a:cubicBezTo>
                  <a:cubicBezTo>
                    <a:pt x="70713" y="349076"/>
                    <a:pt x="54523" y="331748"/>
                    <a:pt x="39734" y="317203"/>
                  </a:cubicBezTo>
                  <a:cubicBezTo>
                    <a:pt x="3474" y="281552"/>
                    <a:pt x="183" y="241391"/>
                    <a:pt x="0" y="194039"/>
                  </a:cubicBezTo>
                </a:path>
              </a:pathLst>
            </a:custGeom>
            <a:noFill/>
            <a:ln w="12179" cap="flat">
              <a:solidFill>
                <a:srgbClr val="5A798A"/>
              </a:solidFill>
              <a:prstDash val="solid"/>
              <a:miter/>
            </a:ln>
          </p:spPr>
          <p:txBody>
            <a:bodyPr/>
            <a:lstStyle/>
            <a:p>
              <a:endParaRPr lang="en-US"/>
            </a:p>
          </p:txBody>
        </p:sp>
        <p:sp>
          <p:nvSpPr>
            <p:cNvPr id="35" name="Freeform: Shape 34">
              <a:extLst>
                <a:ext uri="{FF2B5EF4-FFF2-40B4-BE49-F238E27FC236}">
                  <a16:creationId xmlns:a16="http://schemas.microsoft.com/office/drawing/2014/main" id="{69E23260-EC7D-36A1-A7C8-A521C5FCECD5}"/>
                </a:ext>
              </a:extLst>
            </p:cNvPr>
            <p:cNvSpPr/>
            <p:nvPr/>
          </p:nvSpPr>
          <p:spPr>
            <a:xfrm>
              <a:off x="7533713" y="3103072"/>
              <a:ext cx="235908" cy="301282"/>
            </a:xfrm>
            <a:custGeom>
              <a:avLst/>
              <a:gdLst>
                <a:gd name="csX0" fmla="*/ 235909 w 235908"/>
                <a:gd name="csY0" fmla="*/ 28734 h 301282"/>
                <a:gd name="csX1" fmla="*/ 62163 w 235908"/>
                <a:gd name="csY1" fmla="*/ 28490 h 301282"/>
                <a:gd name="csX2" fmla="*/ 978 w 235908"/>
                <a:gd name="csY2" fmla="*/ 168291 h 301282"/>
                <a:gd name="csX3" fmla="*/ 81726 w 235908"/>
                <a:gd name="csY3" fmla="*/ 287494 h 301282"/>
                <a:gd name="csX4" fmla="*/ 156928 w 235908"/>
                <a:gd name="csY4" fmla="*/ 301267 h 301282"/>
                <a:gd name="csX5" fmla="*/ 221284 w 235908"/>
                <a:gd name="csY5" fmla="*/ 282192 h 301282"/>
              </a:gdLst>
              <a:ahLst/>
              <a:cxnLst>
                <a:cxn ang="0">
                  <a:pos x="csX0" y="csY0"/>
                </a:cxn>
                <a:cxn ang="0">
                  <a:pos x="csX1" y="csY1"/>
                </a:cxn>
                <a:cxn ang="0">
                  <a:pos x="csX2" y="csY2"/>
                </a:cxn>
                <a:cxn ang="0">
                  <a:pos x="csX3" y="csY3"/>
                </a:cxn>
                <a:cxn ang="0">
                  <a:pos x="csX4" y="csY4"/>
                </a:cxn>
                <a:cxn ang="0">
                  <a:pos x="csX5" y="csY5"/>
                </a:cxn>
              </a:cxnLst>
              <a:rect l="l" t="t" r="r" b="b"/>
              <a:pathLst>
                <a:path w="235908" h="301282">
                  <a:moveTo>
                    <a:pt x="235909" y="28734"/>
                  </a:moveTo>
                  <a:cubicBezTo>
                    <a:pt x="188375" y="-9598"/>
                    <a:pt x="109333" y="-9476"/>
                    <a:pt x="62163" y="28490"/>
                  </a:cubicBezTo>
                  <a:cubicBezTo>
                    <a:pt x="15523" y="66112"/>
                    <a:pt x="-4873" y="112712"/>
                    <a:pt x="978" y="168291"/>
                  </a:cubicBezTo>
                  <a:cubicBezTo>
                    <a:pt x="6280" y="219056"/>
                    <a:pt x="37360" y="262569"/>
                    <a:pt x="81726" y="287494"/>
                  </a:cubicBezTo>
                  <a:cubicBezTo>
                    <a:pt x="104336" y="300231"/>
                    <a:pt x="129932" y="301450"/>
                    <a:pt x="156928" y="301267"/>
                  </a:cubicBezTo>
                  <a:cubicBezTo>
                    <a:pt x="180899" y="301104"/>
                    <a:pt x="202351" y="294746"/>
                    <a:pt x="221284" y="282192"/>
                  </a:cubicBezTo>
                </a:path>
              </a:pathLst>
            </a:custGeom>
            <a:noFill/>
            <a:ln w="12179" cap="flat">
              <a:solidFill>
                <a:srgbClr val="A6B6C0"/>
              </a:solidFill>
              <a:prstDash val="solid"/>
              <a:miter/>
            </a:ln>
          </p:spPr>
          <p:txBody>
            <a:bodyPr/>
            <a:lstStyle/>
            <a:p>
              <a:endParaRPr lang="en-US"/>
            </a:p>
          </p:txBody>
        </p:sp>
        <p:sp>
          <p:nvSpPr>
            <p:cNvPr id="36" name="Freeform: Shape 35">
              <a:extLst>
                <a:ext uri="{FF2B5EF4-FFF2-40B4-BE49-F238E27FC236}">
                  <a16:creationId xmlns:a16="http://schemas.microsoft.com/office/drawing/2014/main" id="{D07F9D25-15AE-81F1-AB32-234892DFAC63}"/>
                </a:ext>
              </a:extLst>
            </p:cNvPr>
            <p:cNvSpPr/>
            <p:nvPr/>
          </p:nvSpPr>
          <p:spPr>
            <a:xfrm>
              <a:off x="7542736" y="3194362"/>
              <a:ext cx="499906" cy="396032"/>
            </a:xfrm>
            <a:custGeom>
              <a:avLst/>
              <a:gdLst>
                <a:gd name="csX0" fmla="*/ 499907 w 499906"/>
                <a:gd name="csY0" fmla="*/ 15693 h 396032"/>
                <a:gd name="csX1" fmla="*/ 472605 w 499906"/>
                <a:gd name="csY1" fmla="*/ 1189 h 396032"/>
                <a:gd name="csX2" fmla="*/ 455480 w 499906"/>
                <a:gd name="csY2" fmla="*/ 1067 h 396032"/>
                <a:gd name="csX3" fmla="*/ 452799 w 499906"/>
                <a:gd name="csY3" fmla="*/ 4785 h 396032"/>
                <a:gd name="csX4" fmla="*/ 439696 w 499906"/>
                <a:gd name="csY4" fmla="*/ 83826 h 396032"/>
                <a:gd name="csX5" fmla="*/ 402826 w 499906"/>
                <a:gd name="csY5" fmla="*/ 111982 h 396032"/>
                <a:gd name="csX6" fmla="*/ 371381 w 499906"/>
                <a:gd name="csY6" fmla="*/ 242093 h 396032"/>
                <a:gd name="csX7" fmla="*/ 381314 w 499906"/>
                <a:gd name="csY7" fmla="*/ 273173 h 396032"/>
                <a:gd name="csX8" fmla="*/ 380400 w 499906"/>
                <a:gd name="csY8" fmla="*/ 278475 h 396032"/>
                <a:gd name="csX9" fmla="*/ 361325 w 499906"/>
                <a:gd name="csY9" fmla="*/ 298525 h 396032"/>
                <a:gd name="csX10" fmla="*/ 355657 w 499906"/>
                <a:gd name="csY10" fmla="*/ 299074 h 396032"/>
                <a:gd name="csX11" fmla="*/ 299591 w 499906"/>
                <a:gd name="csY11" fmla="*/ 283290 h 396032"/>
                <a:gd name="csX12" fmla="*/ 184715 w 499906"/>
                <a:gd name="csY12" fmla="*/ 350021 h 396032"/>
                <a:gd name="csX13" fmla="*/ 166433 w 499906"/>
                <a:gd name="csY13" fmla="*/ 388597 h 396032"/>
                <a:gd name="csX14" fmla="*/ 155220 w 499906"/>
                <a:gd name="csY14" fmla="*/ 396032 h 396032"/>
                <a:gd name="csX15" fmla="*/ 118350 w 499906"/>
                <a:gd name="csY15" fmla="*/ 396032 h 396032"/>
                <a:gd name="csX16" fmla="*/ 108721 w 499906"/>
                <a:gd name="csY16" fmla="*/ 390974 h 396032"/>
                <a:gd name="csX17" fmla="*/ 0 w 499906"/>
                <a:gd name="csY17" fmla="*/ 325522 h 3960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99906" h="396032">
                  <a:moveTo>
                    <a:pt x="499907" y="15693"/>
                  </a:moveTo>
                  <a:cubicBezTo>
                    <a:pt x="489140" y="8421"/>
                    <a:pt x="480040" y="3586"/>
                    <a:pt x="472605" y="1189"/>
                  </a:cubicBezTo>
                  <a:cubicBezTo>
                    <a:pt x="467851" y="-355"/>
                    <a:pt x="462143" y="-395"/>
                    <a:pt x="455480" y="1067"/>
                  </a:cubicBezTo>
                  <a:cubicBezTo>
                    <a:pt x="453779" y="1457"/>
                    <a:pt x="452632" y="3048"/>
                    <a:pt x="452799" y="4785"/>
                  </a:cubicBezTo>
                  <a:cubicBezTo>
                    <a:pt x="455785" y="33976"/>
                    <a:pt x="459685" y="69079"/>
                    <a:pt x="439696" y="83826"/>
                  </a:cubicBezTo>
                  <a:cubicBezTo>
                    <a:pt x="417269" y="100362"/>
                    <a:pt x="404980" y="109747"/>
                    <a:pt x="402826" y="111982"/>
                  </a:cubicBezTo>
                  <a:cubicBezTo>
                    <a:pt x="367906" y="148730"/>
                    <a:pt x="355901" y="194314"/>
                    <a:pt x="371381" y="242093"/>
                  </a:cubicBezTo>
                  <a:cubicBezTo>
                    <a:pt x="377840" y="262122"/>
                    <a:pt x="381151" y="272482"/>
                    <a:pt x="381314" y="273173"/>
                  </a:cubicBezTo>
                  <a:cubicBezTo>
                    <a:pt x="381781" y="274997"/>
                    <a:pt x="381449" y="276927"/>
                    <a:pt x="380400" y="278475"/>
                  </a:cubicBezTo>
                  <a:cubicBezTo>
                    <a:pt x="373859" y="288307"/>
                    <a:pt x="367500" y="294990"/>
                    <a:pt x="361325" y="298525"/>
                  </a:cubicBezTo>
                  <a:cubicBezTo>
                    <a:pt x="359585" y="299530"/>
                    <a:pt x="357513" y="299731"/>
                    <a:pt x="355657" y="299074"/>
                  </a:cubicBezTo>
                  <a:cubicBezTo>
                    <a:pt x="324699" y="288551"/>
                    <a:pt x="306010" y="283290"/>
                    <a:pt x="299591" y="283290"/>
                  </a:cubicBezTo>
                  <a:cubicBezTo>
                    <a:pt x="250715" y="283350"/>
                    <a:pt x="208665" y="307057"/>
                    <a:pt x="184715" y="350021"/>
                  </a:cubicBezTo>
                  <a:cubicBezTo>
                    <a:pt x="179393" y="359528"/>
                    <a:pt x="173298" y="372387"/>
                    <a:pt x="166433" y="388597"/>
                  </a:cubicBezTo>
                  <a:cubicBezTo>
                    <a:pt x="164508" y="393103"/>
                    <a:pt x="160097" y="396027"/>
                    <a:pt x="155220" y="396032"/>
                  </a:cubicBezTo>
                  <a:lnTo>
                    <a:pt x="118350" y="396032"/>
                  </a:lnTo>
                  <a:cubicBezTo>
                    <a:pt x="114494" y="396032"/>
                    <a:pt x="110892" y="394140"/>
                    <a:pt x="108721" y="390974"/>
                  </a:cubicBezTo>
                  <a:cubicBezTo>
                    <a:pt x="82699" y="353373"/>
                    <a:pt x="49973" y="321927"/>
                    <a:pt x="0" y="325522"/>
                  </a:cubicBezTo>
                </a:path>
              </a:pathLst>
            </a:custGeom>
            <a:noFill/>
            <a:ln w="12179" cap="flat">
              <a:solidFill>
                <a:srgbClr val="2B4B62"/>
              </a:solidFill>
              <a:prstDash val="solid"/>
              <a:miter/>
            </a:ln>
          </p:spPr>
          <p:txBody>
            <a:bodyPr/>
            <a:lstStyle/>
            <a:p>
              <a:endParaRPr lang="en-US"/>
            </a:p>
          </p:txBody>
        </p:sp>
        <p:sp>
          <p:nvSpPr>
            <p:cNvPr id="37" name="Freeform: Shape 36">
              <a:extLst>
                <a:ext uri="{FF2B5EF4-FFF2-40B4-BE49-F238E27FC236}">
                  <a16:creationId xmlns:a16="http://schemas.microsoft.com/office/drawing/2014/main" id="{6E1D10C1-A82A-1D68-9C92-6AC354A2C7B1}"/>
                </a:ext>
              </a:extLst>
            </p:cNvPr>
            <p:cNvSpPr/>
            <p:nvPr/>
          </p:nvSpPr>
          <p:spPr>
            <a:xfrm>
              <a:off x="7330827" y="3271240"/>
              <a:ext cx="424169" cy="239891"/>
            </a:xfrm>
            <a:custGeom>
              <a:avLst/>
              <a:gdLst>
                <a:gd name="csX0" fmla="*/ 43587 w 424169"/>
                <a:gd name="csY0" fmla="*/ 45402 h 239891"/>
                <a:gd name="csX1" fmla="*/ 13 w 424169"/>
                <a:gd name="csY1" fmla="*/ 2256 h 239891"/>
                <a:gd name="csX2" fmla="*/ 1726 w 424169"/>
                <a:gd name="csY2" fmla="*/ 15 h 239891"/>
                <a:gd name="csX3" fmla="*/ 2634 w 424169"/>
                <a:gd name="csY3" fmla="*/ 123 h 239891"/>
                <a:gd name="csX4" fmla="*/ 57360 w 424169"/>
                <a:gd name="csY4" fmla="*/ 39308 h 239891"/>
                <a:gd name="csX5" fmla="*/ 98069 w 424169"/>
                <a:gd name="csY5" fmla="*/ 115425 h 239891"/>
                <a:gd name="csX6" fmla="*/ 94169 w 424169"/>
                <a:gd name="csY6" fmla="*/ 181608 h 239891"/>
                <a:gd name="csX7" fmla="*/ 133050 w 424169"/>
                <a:gd name="csY7" fmla="*/ 239015 h 239891"/>
                <a:gd name="csX8" fmla="*/ 139022 w 424169"/>
                <a:gd name="csY8" fmla="*/ 239198 h 239891"/>
                <a:gd name="csX9" fmla="*/ 182291 w 424169"/>
                <a:gd name="csY9" fmla="*/ 216162 h 239891"/>
                <a:gd name="csX10" fmla="*/ 185643 w 424169"/>
                <a:gd name="csY10" fmla="*/ 215248 h 239891"/>
                <a:gd name="csX11" fmla="*/ 255726 w 424169"/>
                <a:gd name="csY11" fmla="*/ 216284 h 239891"/>
                <a:gd name="csX12" fmla="*/ 354452 w 424169"/>
                <a:gd name="csY12" fmla="*/ 167408 h 239891"/>
                <a:gd name="csX13" fmla="*/ 424170 w 424169"/>
                <a:gd name="csY13" fmla="*/ 114023 h 2398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4169" h="239891">
                  <a:moveTo>
                    <a:pt x="43587" y="45402"/>
                  </a:moveTo>
                  <a:cubicBezTo>
                    <a:pt x="17748" y="41015"/>
                    <a:pt x="3223" y="26633"/>
                    <a:pt x="13" y="2256"/>
                  </a:cubicBezTo>
                  <a:cubicBezTo>
                    <a:pt x="-111" y="1154"/>
                    <a:pt x="655" y="150"/>
                    <a:pt x="1726" y="15"/>
                  </a:cubicBezTo>
                  <a:cubicBezTo>
                    <a:pt x="2033" y="-24"/>
                    <a:pt x="2345" y="13"/>
                    <a:pt x="2634" y="123"/>
                  </a:cubicBezTo>
                  <a:cubicBezTo>
                    <a:pt x="25487" y="8106"/>
                    <a:pt x="41698" y="26633"/>
                    <a:pt x="57360" y="39308"/>
                  </a:cubicBezTo>
                  <a:cubicBezTo>
                    <a:pt x="84235" y="61065"/>
                    <a:pt x="94473" y="83918"/>
                    <a:pt x="98069" y="115425"/>
                  </a:cubicBezTo>
                  <a:cubicBezTo>
                    <a:pt x="100446" y="136023"/>
                    <a:pt x="92462" y="164361"/>
                    <a:pt x="94169" y="181608"/>
                  </a:cubicBezTo>
                  <a:cubicBezTo>
                    <a:pt x="96485" y="205660"/>
                    <a:pt x="109445" y="224795"/>
                    <a:pt x="133050" y="239015"/>
                  </a:cubicBezTo>
                  <a:cubicBezTo>
                    <a:pt x="134873" y="240115"/>
                    <a:pt x="137136" y="240184"/>
                    <a:pt x="139022" y="239198"/>
                  </a:cubicBezTo>
                  <a:lnTo>
                    <a:pt x="182291" y="216162"/>
                  </a:lnTo>
                  <a:cubicBezTo>
                    <a:pt x="183334" y="215602"/>
                    <a:pt x="184480" y="215289"/>
                    <a:pt x="185643" y="215248"/>
                  </a:cubicBezTo>
                  <a:cubicBezTo>
                    <a:pt x="209003" y="214151"/>
                    <a:pt x="232365" y="214496"/>
                    <a:pt x="255726" y="216284"/>
                  </a:cubicBezTo>
                  <a:cubicBezTo>
                    <a:pt x="299665" y="219636"/>
                    <a:pt x="324529" y="192821"/>
                    <a:pt x="354452" y="167408"/>
                  </a:cubicBezTo>
                  <a:cubicBezTo>
                    <a:pt x="373161" y="151564"/>
                    <a:pt x="402109" y="134012"/>
                    <a:pt x="424170" y="114023"/>
                  </a:cubicBezTo>
                </a:path>
              </a:pathLst>
            </a:custGeom>
            <a:noFill/>
            <a:ln w="12179" cap="flat">
              <a:solidFill>
                <a:srgbClr val="426277"/>
              </a:solidFill>
              <a:prstDash val="solid"/>
              <a:miter/>
            </a:ln>
          </p:spPr>
          <p:txBody>
            <a:bodyPr/>
            <a:lstStyle/>
            <a:p>
              <a:endParaRPr lang="en-US"/>
            </a:p>
          </p:txBody>
        </p:sp>
        <p:sp>
          <p:nvSpPr>
            <p:cNvPr id="38" name="Freeform: Shape 37">
              <a:extLst>
                <a:ext uri="{FF2B5EF4-FFF2-40B4-BE49-F238E27FC236}">
                  <a16:creationId xmlns:a16="http://schemas.microsoft.com/office/drawing/2014/main" id="{FFC88080-20C7-300A-BD74-6D98B5BB62BB}"/>
                </a:ext>
              </a:extLst>
            </p:cNvPr>
            <p:cNvSpPr/>
            <p:nvPr/>
          </p:nvSpPr>
          <p:spPr>
            <a:xfrm>
              <a:off x="7754997" y="3131806"/>
              <a:ext cx="75225" cy="253457"/>
            </a:xfrm>
            <a:custGeom>
              <a:avLst/>
              <a:gdLst>
                <a:gd name="csX0" fmla="*/ 0 w 75225"/>
                <a:gd name="csY0" fmla="*/ 253457 h 253457"/>
                <a:gd name="csX1" fmla="*/ 14625 w 75225"/>
                <a:gd name="csY1" fmla="*/ 0 h 253457"/>
              </a:gdLst>
              <a:ahLst/>
              <a:cxnLst>
                <a:cxn ang="0">
                  <a:pos x="csX0" y="csY0"/>
                </a:cxn>
                <a:cxn ang="0">
                  <a:pos x="csX1" y="csY1"/>
                </a:cxn>
              </a:cxnLst>
              <a:rect l="l" t="t" r="r" b="b"/>
              <a:pathLst>
                <a:path w="75225" h="253457">
                  <a:moveTo>
                    <a:pt x="0" y="253457"/>
                  </a:moveTo>
                  <a:cubicBezTo>
                    <a:pt x="93485" y="196720"/>
                    <a:pt x="101529" y="67523"/>
                    <a:pt x="14625" y="0"/>
                  </a:cubicBezTo>
                </a:path>
              </a:pathLst>
            </a:custGeom>
            <a:noFill/>
            <a:ln w="12179" cap="flat">
              <a:solidFill>
                <a:srgbClr val="9BABB7"/>
              </a:solidFill>
              <a:prstDash val="solid"/>
              <a:miter/>
            </a:ln>
          </p:spPr>
          <p:txBody>
            <a:bodyPr/>
            <a:lstStyle/>
            <a:p>
              <a:endParaRPr lang="en-US"/>
            </a:p>
          </p:txBody>
        </p:sp>
        <p:sp>
          <p:nvSpPr>
            <p:cNvPr id="39" name="Freeform: Shape 38">
              <a:extLst>
                <a:ext uri="{FF2B5EF4-FFF2-40B4-BE49-F238E27FC236}">
                  <a16:creationId xmlns:a16="http://schemas.microsoft.com/office/drawing/2014/main" id="{8BCCC73A-F657-DBCB-2AB7-7ABFFEFCD56C}"/>
                </a:ext>
              </a:extLst>
            </p:cNvPr>
            <p:cNvSpPr/>
            <p:nvPr/>
          </p:nvSpPr>
          <p:spPr>
            <a:xfrm>
              <a:off x="7769622" y="2975020"/>
              <a:ext cx="155312" cy="211362"/>
            </a:xfrm>
            <a:custGeom>
              <a:avLst/>
              <a:gdLst>
                <a:gd name="csX0" fmla="*/ 0 w 155312"/>
                <a:gd name="csY0" fmla="*/ 156786 h 211362"/>
                <a:gd name="csX1" fmla="*/ 61 w 155312"/>
                <a:gd name="csY1" fmla="*/ 152642 h 211362"/>
                <a:gd name="csX2" fmla="*/ 8084 w 155312"/>
                <a:gd name="csY2" fmla="*/ 144742 h 211362"/>
                <a:gd name="csX3" fmla="*/ 10300 w 155312"/>
                <a:gd name="csY3" fmla="*/ 145085 h 211362"/>
                <a:gd name="csX4" fmla="*/ 49425 w 155312"/>
                <a:gd name="csY4" fmla="*/ 163612 h 211362"/>
                <a:gd name="csX5" fmla="*/ 117009 w 155312"/>
                <a:gd name="csY5" fmla="*/ 211146 h 211362"/>
                <a:gd name="csX6" fmla="*/ 123748 w 155312"/>
                <a:gd name="csY6" fmla="*/ 207399 h 211362"/>
                <a:gd name="csX7" fmla="*/ 123834 w 155312"/>
                <a:gd name="csY7" fmla="*/ 207063 h 211362"/>
                <a:gd name="csX8" fmla="*/ 127491 w 155312"/>
                <a:gd name="csY8" fmla="*/ 149351 h 211362"/>
                <a:gd name="csX9" fmla="*/ 151075 w 155312"/>
                <a:gd name="csY9" fmla="*/ 76952 h 211362"/>
                <a:gd name="csX10" fmla="*/ 93973 w 155312"/>
                <a:gd name="csY10" fmla="*/ 653 h 2113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312" h="211362">
                  <a:moveTo>
                    <a:pt x="0" y="156786"/>
                  </a:moveTo>
                  <a:lnTo>
                    <a:pt x="61" y="152642"/>
                  </a:lnTo>
                  <a:cubicBezTo>
                    <a:pt x="116" y="148234"/>
                    <a:pt x="3708" y="144697"/>
                    <a:pt x="8084" y="144742"/>
                  </a:cubicBezTo>
                  <a:cubicBezTo>
                    <a:pt x="8836" y="144750"/>
                    <a:pt x="9581" y="144866"/>
                    <a:pt x="10300" y="145085"/>
                  </a:cubicBezTo>
                  <a:cubicBezTo>
                    <a:pt x="29069" y="150692"/>
                    <a:pt x="42111" y="156867"/>
                    <a:pt x="49425" y="163612"/>
                  </a:cubicBezTo>
                  <a:cubicBezTo>
                    <a:pt x="71486" y="183844"/>
                    <a:pt x="86355" y="202310"/>
                    <a:pt x="117009" y="211146"/>
                  </a:cubicBezTo>
                  <a:cubicBezTo>
                    <a:pt x="119885" y="211985"/>
                    <a:pt x="122902" y="210307"/>
                    <a:pt x="123748" y="207399"/>
                  </a:cubicBezTo>
                  <a:cubicBezTo>
                    <a:pt x="123780" y="207288"/>
                    <a:pt x="123809" y="207176"/>
                    <a:pt x="123834" y="207063"/>
                  </a:cubicBezTo>
                  <a:cubicBezTo>
                    <a:pt x="125459" y="199791"/>
                    <a:pt x="126678" y="180553"/>
                    <a:pt x="127491" y="149351"/>
                  </a:cubicBezTo>
                  <a:cubicBezTo>
                    <a:pt x="128283" y="120465"/>
                    <a:pt x="143214" y="98464"/>
                    <a:pt x="151075" y="76952"/>
                  </a:cubicBezTo>
                  <a:cubicBezTo>
                    <a:pt x="165702" y="36852"/>
                    <a:pt x="141447" y="-5807"/>
                    <a:pt x="93973" y="653"/>
                  </a:cubicBezTo>
                </a:path>
              </a:pathLst>
            </a:custGeom>
            <a:noFill/>
            <a:ln w="12179" cap="flat">
              <a:solidFill>
                <a:srgbClr val="426277"/>
              </a:solidFill>
              <a:prstDash val="solid"/>
              <a:miter/>
            </a:ln>
          </p:spPr>
          <p:txBody>
            <a:bodyPr/>
            <a:lstStyle/>
            <a:p>
              <a:endParaRPr lang="en-US"/>
            </a:p>
          </p:txBody>
        </p:sp>
        <p:sp>
          <p:nvSpPr>
            <p:cNvPr id="40" name="Freeform: Shape 39">
              <a:extLst>
                <a:ext uri="{FF2B5EF4-FFF2-40B4-BE49-F238E27FC236}">
                  <a16:creationId xmlns:a16="http://schemas.microsoft.com/office/drawing/2014/main" id="{B0903903-6BF8-99A8-3100-FA4B765B0A25}"/>
                </a:ext>
              </a:extLst>
            </p:cNvPr>
            <p:cNvSpPr/>
            <p:nvPr/>
          </p:nvSpPr>
          <p:spPr>
            <a:xfrm>
              <a:off x="6061907" y="3649308"/>
              <a:ext cx="469740" cy="32865"/>
            </a:xfrm>
            <a:custGeom>
              <a:avLst/>
              <a:gdLst>
                <a:gd name="csX0" fmla="*/ 469741 w 469740"/>
                <a:gd name="csY0" fmla="*/ 7026 h 32865"/>
                <a:gd name="csX1" fmla="*/ 435370 w 469740"/>
                <a:gd name="csY1" fmla="*/ 9220 h 32865"/>
                <a:gd name="csX2" fmla="*/ 433602 w 469740"/>
                <a:gd name="csY2" fmla="*/ 9159 h 32865"/>
                <a:gd name="csX3" fmla="*/ 344444 w 469740"/>
                <a:gd name="csY3" fmla="*/ 2638 h 32865"/>
                <a:gd name="csX4" fmla="*/ 82394 w 469740"/>
                <a:gd name="csY4" fmla="*/ 17 h 32865"/>
                <a:gd name="csX5" fmla="*/ 0 w 469740"/>
                <a:gd name="csY5" fmla="*/ 32865 h 32865"/>
              </a:gdLst>
              <a:ahLst/>
              <a:cxnLst>
                <a:cxn ang="0">
                  <a:pos x="csX0" y="csY0"/>
                </a:cxn>
                <a:cxn ang="0">
                  <a:pos x="csX1" y="csY1"/>
                </a:cxn>
                <a:cxn ang="0">
                  <a:pos x="csX2" y="csY2"/>
                </a:cxn>
                <a:cxn ang="0">
                  <a:pos x="csX3" y="csY3"/>
                </a:cxn>
                <a:cxn ang="0">
                  <a:pos x="csX4" y="csY4"/>
                </a:cxn>
                <a:cxn ang="0">
                  <a:pos x="csX5" y="csY5"/>
                </a:cxn>
              </a:cxnLst>
              <a:rect l="l" t="t" r="r" b="b"/>
              <a:pathLst>
                <a:path w="469740" h="32865">
                  <a:moveTo>
                    <a:pt x="469741" y="7026"/>
                  </a:moveTo>
                  <a:lnTo>
                    <a:pt x="435370" y="9220"/>
                  </a:lnTo>
                  <a:cubicBezTo>
                    <a:pt x="434762" y="9260"/>
                    <a:pt x="434169" y="9240"/>
                    <a:pt x="433602" y="9159"/>
                  </a:cubicBezTo>
                  <a:cubicBezTo>
                    <a:pt x="396184" y="5177"/>
                    <a:pt x="366464" y="3004"/>
                    <a:pt x="344444" y="2638"/>
                  </a:cubicBezTo>
                  <a:cubicBezTo>
                    <a:pt x="302597" y="1947"/>
                    <a:pt x="215247" y="1074"/>
                    <a:pt x="82394" y="17"/>
                  </a:cubicBezTo>
                  <a:cubicBezTo>
                    <a:pt x="46621" y="-226"/>
                    <a:pt x="18283" y="1663"/>
                    <a:pt x="0" y="32865"/>
                  </a:cubicBezTo>
                </a:path>
              </a:pathLst>
            </a:custGeom>
            <a:noFill/>
            <a:ln w="12179" cap="flat">
              <a:solidFill>
                <a:srgbClr val="B3C2C9"/>
              </a:solidFill>
              <a:prstDash val="solid"/>
              <a:miter/>
            </a:ln>
          </p:spPr>
          <p:txBody>
            <a:bodyPr/>
            <a:lstStyle/>
            <a:p>
              <a:endParaRPr lang="en-US"/>
            </a:p>
          </p:txBody>
        </p:sp>
        <p:sp>
          <p:nvSpPr>
            <p:cNvPr id="41" name="Freeform: Shape 40">
              <a:extLst>
                <a:ext uri="{FF2B5EF4-FFF2-40B4-BE49-F238E27FC236}">
                  <a16:creationId xmlns:a16="http://schemas.microsoft.com/office/drawing/2014/main" id="{7E6F5462-D81F-9CB5-7368-17F317249A69}"/>
                </a:ext>
              </a:extLst>
            </p:cNvPr>
            <p:cNvSpPr/>
            <p:nvPr/>
          </p:nvSpPr>
          <p:spPr>
            <a:xfrm>
              <a:off x="6049406" y="3647436"/>
              <a:ext cx="920406" cy="142116"/>
            </a:xfrm>
            <a:custGeom>
              <a:avLst/>
              <a:gdLst>
                <a:gd name="csX0" fmla="*/ 12502 w 920406"/>
                <a:gd name="csY0" fmla="*/ 34737 h 142116"/>
                <a:gd name="csX1" fmla="*/ 29078 w 920406"/>
                <a:gd name="csY1" fmla="*/ 128405 h 142116"/>
                <a:gd name="csX2" fmla="*/ 64485 w 920406"/>
                <a:gd name="csY2" fmla="*/ 141324 h 142116"/>
                <a:gd name="csX3" fmla="*/ 390464 w 920406"/>
                <a:gd name="csY3" fmla="*/ 136815 h 142116"/>
                <a:gd name="csX4" fmla="*/ 510824 w 920406"/>
                <a:gd name="csY4" fmla="*/ 140166 h 142116"/>
                <a:gd name="csX5" fmla="*/ 760686 w 920406"/>
                <a:gd name="csY5" fmla="*/ 139618 h 142116"/>
                <a:gd name="csX6" fmla="*/ 858315 w 920406"/>
                <a:gd name="csY6" fmla="*/ 137424 h 142116"/>
                <a:gd name="csX7" fmla="*/ 913163 w 920406"/>
                <a:gd name="csY7" fmla="*/ 100859 h 142116"/>
                <a:gd name="csX8" fmla="*/ 858254 w 920406"/>
                <a:gd name="csY8" fmla="*/ 0 h 142116"/>
                <a:gd name="csX9" fmla="*/ 541295 w 920406"/>
                <a:gd name="csY9" fmla="*/ 3108 h 142116"/>
                <a:gd name="csX10" fmla="*/ 482242 w 920406"/>
                <a:gd name="csY10" fmla="*/ 8897 h 1421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920406" h="142116">
                  <a:moveTo>
                    <a:pt x="12502" y="34737"/>
                  </a:moveTo>
                  <a:cubicBezTo>
                    <a:pt x="-8544" y="70815"/>
                    <a:pt x="-3018" y="102037"/>
                    <a:pt x="29078" y="128405"/>
                  </a:cubicBezTo>
                  <a:cubicBezTo>
                    <a:pt x="39154" y="136733"/>
                    <a:pt x="50956" y="141040"/>
                    <a:pt x="64485" y="141324"/>
                  </a:cubicBezTo>
                  <a:cubicBezTo>
                    <a:pt x="162053" y="143275"/>
                    <a:pt x="246031" y="141568"/>
                    <a:pt x="390464" y="136815"/>
                  </a:cubicBezTo>
                  <a:cubicBezTo>
                    <a:pt x="399808" y="136490"/>
                    <a:pt x="439928" y="137607"/>
                    <a:pt x="510824" y="140166"/>
                  </a:cubicBezTo>
                  <a:cubicBezTo>
                    <a:pt x="583954" y="142848"/>
                    <a:pt x="682437" y="139252"/>
                    <a:pt x="760686" y="139618"/>
                  </a:cubicBezTo>
                  <a:cubicBezTo>
                    <a:pt x="806148" y="139862"/>
                    <a:pt x="838692" y="139131"/>
                    <a:pt x="858315" y="137424"/>
                  </a:cubicBezTo>
                  <a:cubicBezTo>
                    <a:pt x="883951" y="135190"/>
                    <a:pt x="902234" y="123001"/>
                    <a:pt x="913163" y="100859"/>
                  </a:cubicBezTo>
                  <a:cubicBezTo>
                    <a:pt x="933639" y="59235"/>
                    <a:pt x="909262" y="0"/>
                    <a:pt x="858254" y="0"/>
                  </a:cubicBezTo>
                  <a:cubicBezTo>
                    <a:pt x="747664" y="41"/>
                    <a:pt x="642011" y="1076"/>
                    <a:pt x="541295" y="3108"/>
                  </a:cubicBezTo>
                  <a:cubicBezTo>
                    <a:pt x="526425" y="3392"/>
                    <a:pt x="506741" y="5322"/>
                    <a:pt x="482242" y="8897"/>
                  </a:cubicBezTo>
                </a:path>
              </a:pathLst>
            </a:custGeom>
            <a:noFill/>
            <a:ln w="12179" cap="flat">
              <a:solidFill>
                <a:srgbClr val="9BABB7"/>
              </a:solidFill>
              <a:prstDash val="solid"/>
              <a:miter/>
            </a:ln>
          </p:spPr>
          <p:txBody>
            <a:bodyPr/>
            <a:lstStyle/>
            <a:p>
              <a:endParaRPr lang="en-US"/>
            </a:p>
          </p:txBody>
        </p:sp>
        <p:sp>
          <p:nvSpPr>
            <p:cNvPr id="42" name="Freeform: Shape 41">
              <a:extLst>
                <a:ext uri="{FF2B5EF4-FFF2-40B4-BE49-F238E27FC236}">
                  <a16:creationId xmlns:a16="http://schemas.microsoft.com/office/drawing/2014/main" id="{B4FBF618-04FB-7EE8-6FF3-447990A0E0A0}"/>
                </a:ext>
              </a:extLst>
            </p:cNvPr>
            <p:cNvSpPr/>
            <p:nvPr/>
          </p:nvSpPr>
          <p:spPr>
            <a:xfrm>
              <a:off x="6061907" y="3656333"/>
              <a:ext cx="471457" cy="91059"/>
            </a:xfrm>
            <a:custGeom>
              <a:avLst/>
              <a:gdLst>
                <a:gd name="csX0" fmla="*/ 0 w 471457"/>
                <a:gd name="csY0" fmla="*/ 25840 h 91059"/>
                <a:gd name="csX1" fmla="*/ 68316 w 471457"/>
                <a:gd name="csY1" fmla="*/ 88366 h 91059"/>
                <a:gd name="csX2" fmla="*/ 280150 w 471457"/>
                <a:gd name="csY2" fmla="*/ 85624 h 91059"/>
                <a:gd name="csX3" fmla="*/ 466084 w 471457"/>
                <a:gd name="csY3" fmla="*/ 74776 h 91059"/>
                <a:gd name="csX4" fmla="*/ 471142 w 471457"/>
                <a:gd name="csY4" fmla="*/ 68986 h 91059"/>
                <a:gd name="csX5" fmla="*/ 459563 w 471457"/>
                <a:gd name="csY5" fmla="*/ 12371 h 91059"/>
                <a:gd name="csX6" fmla="*/ 460417 w 471457"/>
                <a:gd name="csY6" fmla="*/ 7801 h 91059"/>
                <a:gd name="csX7" fmla="*/ 469741 w 471457"/>
                <a:gd name="csY7" fmla="*/ 0 h 910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71457" h="91059">
                  <a:moveTo>
                    <a:pt x="0" y="25840"/>
                  </a:moveTo>
                  <a:cubicBezTo>
                    <a:pt x="15418" y="63867"/>
                    <a:pt x="21269" y="85380"/>
                    <a:pt x="68316" y="88366"/>
                  </a:cubicBezTo>
                  <a:cubicBezTo>
                    <a:pt x="141568" y="92936"/>
                    <a:pt x="200925" y="91474"/>
                    <a:pt x="280150" y="85624"/>
                  </a:cubicBezTo>
                  <a:cubicBezTo>
                    <a:pt x="343713" y="80931"/>
                    <a:pt x="406422" y="88000"/>
                    <a:pt x="466084" y="74776"/>
                  </a:cubicBezTo>
                  <a:cubicBezTo>
                    <a:pt x="468876" y="74166"/>
                    <a:pt x="470933" y="71811"/>
                    <a:pt x="471142" y="68986"/>
                  </a:cubicBezTo>
                  <a:cubicBezTo>
                    <a:pt x="472645" y="48469"/>
                    <a:pt x="468786" y="29598"/>
                    <a:pt x="459563" y="12371"/>
                  </a:cubicBezTo>
                  <a:cubicBezTo>
                    <a:pt x="458742" y="10836"/>
                    <a:pt x="459097" y="8936"/>
                    <a:pt x="460417" y="7801"/>
                  </a:cubicBezTo>
                  <a:lnTo>
                    <a:pt x="469741" y="0"/>
                  </a:lnTo>
                </a:path>
              </a:pathLst>
            </a:custGeom>
            <a:noFill/>
            <a:ln w="12179" cap="flat">
              <a:solidFill>
                <a:srgbClr val="4F6E81"/>
              </a:solidFill>
              <a:prstDash val="solid"/>
              <a:miter/>
            </a:ln>
          </p:spPr>
          <p:txBody>
            <a:bodyPr/>
            <a:lstStyle/>
            <a:p>
              <a:endParaRPr lang="en-US"/>
            </a:p>
          </p:txBody>
        </p:sp>
        <p:sp>
          <p:nvSpPr>
            <p:cNvPr id="43" name="Freeform: Shape 42">
              <a:extLst>
                <a:ext uri="{FF2B5EF4-FFF2-40B4-BE49-F238E27FC236}">
                  <a16:creationId xmlns:a16="http://schemas.microsoft.com/office/drawing/2014/main" id="{7A165BA9-EF4E-D127-6613-5FC0A1AC81B5}"/>
                </a:ext>
              </a:extLst>
            </p:cNvPr>
            <p:cNvSpPr/>
            <p:nvPr/>
          </p:nvSpPr>
          <p:spPr>
            <a:xfrm>
              <a:off x="6048289" y="3840332"/>
              <a:ext cx="921133" cy="139557"/>
            </a:xfrm>
            <a:custGeom>
              <a:avLst/>
              <a:gdLst>
                <a:gd name="csX0" fmla="*/ 5574 w 921133"/>
                <a:gd name="csY0" fmla="*/ 40146 h 139557"/>
                <a:gd name="csX1" fmla="*/ 69319 w 921133"/>
                <a:gd name="csY1" fmla="*/ 138141 h 139557"/>
                <a:gd name="csX2" fmla="*/ 251170 w 921133"/>
                <a:gd name="csY2" fmla="*/ 135581 h 139557"/>
                <a:gd name="csX3" fmla="*/ 415957 w 921133"/>
                <a:gd name="csY3" fmla="*/ 134545 h 139557"/>
                <a:gd name="csX4" fmla="*/ 862357 w 921133"/>
                <a:gd name="csY4" fmla="*/ 136495 h 139557"/>
                <a:gd name="csX5" fmla="*/ 909770 w 921133"/>
                <a:gd name="csY5" fmla="*/ 109071 h 139557"/>
                <a:gd name="csX6" fmla="*/ 851692 w 921133"/>
                <a:gd name="csY6" fmla="*/ 1448 h 139557"/>
                <a:gd name="csX7" fmla="*/ 532295 w 921133"/>
                <a:gd name="csY7" fmla="*/ 2667 h 139557"/>
                <a:gd name="csX8" fmla="*/ 426439 w 921133"/>
                <a:gd name="csY8" fmla="*/ 8334 h 1395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21133" h="139557">
                  <a:moveTo>
                    <a:pt x="5574" y="40146"/>
                  </a:moveTo>
                  <a:cubicBezTo>
                    <a:pt x="-14110" y="87132"/>
                    <a:pt x="20992" y="134301"/>
                    <a:pt x="69319" y="138141"/>
                  </a:cubicBezTo>
                  <a:cubicBezTo>
                    <a:pt x="120389" y="142224"/>
                    <a:pt x="199004" y="136252"/>
                    <a:pt x="251170" y="135581"/>
                  </a:cubicBezTo>
                  <a:cubicBezTo>
                    <a:pt x="342298" y="134484"/>
                    <a:pt x="397227" y="134139"/>
                    <a:pt x="415957" y="134545"/>
                  </a:cubicBezTo>
                  <a:cubicBezTo>
                    <a:pt x="545459" y="137470"/>
                    <a:pt x="685686" y="138019"/>
                    <a:pt x="862357" y="136495"/>
                  </a:cubicBezTo>
                  <a:cubicBezTo>
                    <a:pt x="883564" y="136292"/>
                    <a:pt x="899369" y="127151"/>
                    <a:pt x="909770" y="109071"/>
                  </a:cubicBezTo>
                  <a:cubicBezTo>
                    <a:pt x="938473" y="59099"/>
                    <a:pt x="910501" y="2789"/>
                    <a:pt x="851692" y="1448"/>
                  </a:cubicBezTo>
                  <a:cubicBezTo>
                    <a:pt x="752763" y="-827"/>
                    <a:pt x="646297" y="-421"/>
                    <a:pt x="532295" y="2667"/>
                  </a:cubicBezTo>
                  <a:cubicBezTo>
                    <a:pt x="501398" y="3520"/>
                    <a:pt x="461968" y="8212"/>
                    <a:pt x="426439" y="8334"/>
                  </a:cubicBezTo>
                </a:path>
              </a:pathLst>
            </a:custGeom>
            <a:noFill/>
            <a:ln w="12179" cap="flat">
              <a:solidFill>
                <a:srgbClr val="9BABB7"/>
              </a:solidFill>
              <a:prstDash val="solid"/>
              <a:miter/>
            </a:ln>
          </p:spPr>
          <p:txBody>
            <a:bodyPr/>
            <a:lstStyle/>
            <a:p>
              <a:endParaRPr lang="en-US"/>
            </a:p>
          </p:txBody>
        </p:sp>
        <p:sp>
          <p:nvSpPr>
            <p:cNvPr id="44" name="Freeform: Shape 43">
              <a:extLst>
                <a:ext uri="{FF2B5EF4-FFF2-40B4-BE49-F238E27FC236}">
                  <a16:creationId xmlns:a16="http://schemas.microsoft.com/office/drawing/2014/main" id="{75DCFF51-0B85-EFC9-0A23-3BAC4E70A2F6}"/>
                </a:ext>
              </a:extLst>
            </p:cNvPr>
            <p:cNvSpPr/>
            <p:nvPr/>
          </p:nvSpPr>
          <p:spPr>
            <a:xfrm>
              <a:off x="6053863" y="3840141"/>
              <a:ext cx="420865" cy="40337"/>
            </a:xfrm>
            <a:custGeom>
              <a:avLst/>
              <a:gdLst>
                <a:gd name="csX0" fmla="*/ 420865 w 420865"/>
                <a:gd name="csY0" fmla="*/ 8526 h 40337"/>
                <a:gd name="csX1" fmla="*/ 197452 w 420865"/>
                <a:gd name="csY1" fmla="*/ 2248 h 40337"/>
                <a:gd name="csX2" fmla="*/ 58504 w 420865"/>
                <a:gd name="csY2" fmla="*/ 603 h 40337"/>
                <a:gd name="csX3" fmla="*/ 0 w 420865"/>
                <a:gd name="csY3" fmla="*/ 40337 h 40337"/>
              </a:gdLst>
              <a:ahLst/>
              <a:cxnLst>
                <a:cxn ang="0">
                  <a:pos x="csX0" y="csY0"/>
                </a:cxn>
                <a:cxn ang="0">
                  <a:pos x="csX1" y="csY1"/>
                </a:cxn>
                <a:cxn ang="0">
                  <a:pos x="csX2" y="csY2"/>
                </a:cxn>
                <a:cxn ang="0">
                  <a:pos x="csX3" y="csY3"/>
                </a:cxn>
              </a:cxnLst>
              <a:rect l="l" t="t" r="r" b="b"/>
              <a:pathLst>
                <a:path w="420865" h="40337">
                  <a:moveTo>
                    <a:pt x="420865" y="8526"/>
                  </a:moveTo>
                  <a:cubicBezTo>
                    <a:pt x="346333" y="4442"/>
                    <a:pt x="261502" y="4321"/>
                    <a:pt x="197452" y="2248"/>
                  </a:cubicBezTo>
                  <a:cubicBezTo>
                    <a:pt x="126231" y="-27"/>
                    <a:pt x="79915" y="-575"/>
                    <a:pt x="58504" y="603"/>
                  </a:cubicBezTo>
                  <a:cubicBezTo>
                    <a:pt x="32096" y="2025"/>
                    <a:pt x="12595" y="15270"/>
                    <a:pt x="0" y="40337"/>
                  </a:cubicBezTo>
                </a:path>
              </a:pathLst>
            </a:custGeom>
            <a:noFill/>
            <a:ln w="12179" cap="flat">
              <a:solidFill>
                <a:srgbClr val="A2BFBE"/>
              </a:solidFill>
              <a:prstDash val="solid"/>
              <a:miter/>
            </a:ln>
          </p:spPr>
          <p:txBody>
            <a:bodyPr/>
            <a:lstStyle/>
            <a:p>
              <a:endParaRPr lang="en-US"/>
            </a:p>
          </p:txBody>
        </p:sp>
        <p:sp>
          <p:nvSpPr>
            <p:cNvPr id="45" name="Freeform: Shape 44">
              <a:extLst>
                <a:ext uri="{FF2B5EF4-FFF2-40B4-BE49-F238E27FC236}">
                  <a16:creationId xmlns:a16="http://schemas.microsoft.com/office/drawing/2014/main" id="{754AE554-D0D5-2214-2F83-3E4F489658FF}"/>
                </a:ext>
              </a:extLst>
            </p:cNvPr>
            <p:cNvSpPr/>
            <p:nvPr/>
          </p:nvSpPr>
          <p:spPr>
            <a:xfrm>
              <a:off x="6053863" y="3848666"/>
              <a:ext cx="478947" cy="77426"/>
            </a:xfrm>
            <a:custGeom>
              <a:avLst/>
              <a:gdLst>
                <a:gd name="csX0" fmla="*/ 420865 w 478947"/>
                <a:gd name="csY0" fmla="*/ 0 h 77426"/>
                <a:gd name="csX1" fmla="*/ 426959 w 478947"/>
                <a:gd name="csY1" fmla="*/ 1097 h 77426"/>
                <a:gd name="csX2" fmla="*/ 428347 w 478947"/>
                <a:gd name="csY2" fmla="*/ 3222 h 77426"/>
                <a:gd name="csX3" fmla="*/ 428300 w 478947"/>
                <a:gd name="csY3" fmla="*/ 3413 h 77426"/>
                <a:gd name="csX4" fmla="*/ 426228 w 478947"/>
                <a:gd name="csY4" fmla="*/ 5119 h 77426"/>
                <a:gd name="csX5" fmla="*/ 423997 w 478947"/>
                <a:gd name="csY5" fmla="*/ 7766 h 77426"/>
                <a:gd name="csX6" fmla="*/ 426776 w 478947"/>
                <a:gd name="csY6" fmla="*/ 10847 h 77426"/>
                <a:gd name="csX7" fmla="*/ 466388 w 478947"/>
                <a:gd name="csY7" fmla="*/ 19867 h 77426"/>
                <a:gd name="csX8" fmla="*/ 472178 w 478947"/>
                <a:gd name="csY8" fmla="*/ 23279 h 77426"/>
                <a:gd name="csX9" fmla="*/ 473580 w 478947"/>
                <a:gd name="csY9" fmla="*/ 59784 h 77426"/>
                <a:gd name="csX10" fmla="*/ 468765 w 478947"/>
                <a:gd name="csY10" fmla="*/ 63197 h 77426"/>
                <a:gd name="csX11" fmla="*/ 358583 w 478947"/>
                <a:gd name="csY11" fmla="*/ 72764 h 77426"/>
                <a:gd name="csX12" fmla="*/ 144554 w 478947"/>
                <a:gd name="csY12" fmla="*/ 77213 h 77426"/>
                <a:gd name="csX13" fmla="*/ 45646 w 478947"/>
                <a:gd name="csY13" fmla="*/ 65208 h 77426"/>
                <a:gd name="csX14" fmla="*/ 43757 w 478947"/>
                <a:gd name="csY14" fmla="*/ 62953 h 77426"/>
                <a:gd name="csX15" fmla="*/ 30105 w 478947"/>
                <a:gd name="csY15" fmla="*/ 10238 h 77426"/>
                <a:gd name="csX16" fmla="*/ 26725 w 478947"/>
                <a:gd name="csY16" fmla="*/ 8167 h 77426"/>
                <a:gd name="csX17" fmla="*/ 25474 w 478947"/>
                <a:gd name="csY17" fmla="*/ 8837 h 77426"/>
                <a:gd name="csX18" fmla="*/ 0 w 478947"/>
                <a:gd name="csY18" fmla="*/ 31812 h 774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78947" h="77426">
                  <a:moveTo>
                    <a:pt x="420865" y="0"/>
                  </a:moveTo>
                  <a:lnTo>
                    <a:pt x="426959" y="1097"/>
                  </a:lnTo>
                  <a:cubicBezTo>
                    <a:pt x="427918" y="1279"/>
                    <a:pt x="428540" y="2230"/>
                    <a:pt x="428347" y="3222"/>
                  </a:cubicBezTo>
                  <a:cubicBezTo>
                    <a:pt x="428335" y="3286"/>
                    <a:pt x="428319" y="3350"/>
                    <a:pt x="428300" y="3413"/>
                  </a:cubicBezTo>
                  <a:cubicBezTo>
                    <a:pt x="427894" y="4632"/>
                    <a:pt x="427203" y="5200"/>
                    <a:pt x="426228" y="5119"/>
                  </a:cubicBezTo>
                  <a:cubicBezTo>
                    <a:pt x="424683" y="4966"/>
                    <a:pt x="423684" y="6151"/>
                    <a:pt x="423997" y="7766"/>
                  </a:cubicBezTo>
                  <a:cubicBezTo>
                    <a:pt x="424265" y="9149"/>
                    <a:pt x="425425" y="10436"/>
                    <a:pt x="426776" y="10847"/>
                  </a:cubicBezTo>
                  <a:cubicBezTo>
                    <a:pt x="444816" y="15723"/>
                    <a:pt x="458019" y="18729"/>
                    <a:pt x="466388" y="19867"/>
                  </a:cubicBezTo>
                  <a:cubicBezTo>
                    <a:pt x="468686" y="20178"/>
                    <a:pt x="470771" y="21407"/>
                    <a:pt x="472178" y="23279"/>
                  </a:cubicBezTo>
                  <a:cubicBezTo>
                    <a:pt x="480710" y="34859"/>
                    <a:pt x="481178" y="47027"/>
                    <a:pt x="473580" y="59784"/>
                  </a:cubicBezTo>
                  <a:cubicBezTo>
                    <a:pt x="472535" y="61565"/>
                    <a:pt x="470781" y="62808"/>
                    <a:pt x="468765" y="63197"/>
                  </a:cubicBezTo>
                  <a:cubicBezTo>
                    <a:pt x="430575" y="70428"/>
                    <a:pt x="393847" y="73618"/>
                    <a:pt x="358583" y="72764"/>
                  </a:cubicBezTo>
                  <a:cubicBezTo>
                    <a:pt x="281065" y="70875"/>
                    <a:pt x="241757" y="74471"/>
                    <a:pt x="144554" y="77213"/>
                  </a:cubicBezTo>
                  <a:cubicBezTo>
                    <a:pt x="100798" y="78432"/>
                    <a:pt x="67828" y="74430"/>
                    <a:pt x="45646" y="65208"/>
                  </a:cubicBezTo>
                  <a:cubicBezTo>
                    <a:pt x="44696" y="64826"/>
                    <a:pt x="43990" y="63983"/>
                    <a:pt x="43757" y="62953"/>
                  </a:cubicBezTo>
                  <a:lnTo>
                    <a:pt x="30105" y="10238"/>
                  </a:lnTo>
                  <a:cubicBezTo>
                    <a:pt x="29744" y="8733"/>
                    <a:pt x="28231" y="7805"/>
                    <a:pt x="26725" y="8167"/>
                  </a:cubicBezTo>
                  <a:cubicBezTo>
                    <a:pt x="26257" y="8279"/>
                    <a:pt x="25826" y="8510"/>
                    <a:pt x="25474" y="8837"/>
                  </a:cubicBezTo>
                  <a:lnTo>
                    <a:pt x="0" y="31812"/>
                  </a:lnTo>
                </a:path>
              </a:pathLst>
            </a:custGeom>
            <a:noFill/>
            <a:ln w="12179" cap="flat">
              <a:solidFill>
                <a:srgbClr val="3D6B75"/>
              </a:solidFill>
              <a:prstDash val="solid"/>
              <a:miter/>
            </a:ln>
          </p:spPr>
          <p:txBody>
            <a:bodyPr/>
            <a:lstStyle/>
            <a:p>
              <a:endParaRPr lang="en-US"/>
            </a:p>
          </p:txBody>
        </p:sp>
        <p:sp>
          <p:nvSpPr>
            <p:cNvPr id="46" name="Freeform: Shape 45">
              <a:extLst>
                <a:ext uri="{FF2B5EF4-FFF2-40B4-BE49-F238E27FC236}">
                  <a16:creationId xmlns:a16="http://schemas.microsoft.com/office/drawing/2014/main" id="{1AA3BC45-045A-2EF0-393E-E85F4908CE03}"/>
                </a:ext>
              </a:extLst>
            </p:cNvPr>
            <p:cNvSpPr/>
            <p:nvPr/>
          </p:nvSpPr>
          <p:spPr>
            <a:xfrm>
              <a:off x="6060246" y="4030800"/>
              <a:ext cx="416188" cy="83329"/>
            </a:xfrm>
            <a:custGeom>
              <a:avLst/>
              <a:gdLst>
                <a:gd name="csX0" fmla="*/ 416188 w 416188"/>
                <a:gd name="csY0" fmla="*/ 5445 h 83329"/>
                <a:gd name="csX1" fmla="*/ 239518 w 416188"/>
                <a:gd name="csY1" fmla="*/ 1118 h 83329"/>
                <a:gd name="csX2" fmla="*/ 67296 w 416188"/>
                <a:gd name="csY2" fmla="*/ 813 h 83329"/>
                <a:gd name="csX3" fmla="*/ 1966 w 416188"/>
                <a:gd name="csY3" fmla="*/ 83329 h 83329"/>
              </a:gdLst>
              <a:ahLst/>
              <a:cxnLst>
                <a:cxn ang="0">
                  <a:pos x="csX0" y="csY0"/>
                </a:cxn>
                <a:cxn ang="0">
                  <a:pos x="csX1" y="csY1"/>
                </a:cxn>
                <a:cxn ang="0">
                  <a:pos x="csX2" y="csY2"/>
                </a:cxn>
                <a:cxn ang="0">
                  <a:pos x="csX3" y="csY3"/>
                </a:cxn>
              </a:cxnLst>
              <a:rect l="l" t="t" r="r" b="b"/>
              <a:pathLst>
                <a:path w="416188" h="83329">
                  <a:moveTo>
                    <a:pt x="416188" y="5445"/>
                  </a:moveTo>
                  <a:cubicBezTo>
                    <a:pt x="357278" y="3982"/>
                    <a:pt x="298388" y="2540"/>
                    <a:pt x="239518" y="1118"/>
                  </a:cubicBezTo>
                  <a:cubicBezTo>
                    <a:pt x="182110" y="-263"/>
                    <a:pt x="124703" y="-365"/>
                    <a:pt x="67296" y="813"/>
                  </a:cubicBezTo>
                  <a:cubicBezTo>
                    <a:pt x="14764" y="1910"/>
                    <a:pt x="-7013" y="29416"/>
                    <a:pt x="1966" y="83329"/>
                  </a:cubicBezTo>
                </a:path>
              </a:pathLst>
            </a:custGeom>
            <a:noFill/>
            <a:ln w="12179" cap="flat">
              <a:solidFill>
                <a:srgbClr val="A2BFBE"/>
              </a:solidFill>
              <a:prstDash val="solid"/>
              <a:miter/>
            </a:ln>
          </p:spPr>
          <p:txBody>
            <a:bodyPr/>
            <a:lstStyle/>
            <a:p>
              <a:endParaRPr lang="en-US"/>
            </a:p>
          </p:txBody>
        </p:sp>
        <p:sp>
          <p:nvSpPr>
            <p:cNvPr id="47" name="Freeform: Shape 46">
              <a:extLst>
                <a:ext uri="{FF2B5EF4-FFF2-40B4-BE49-F238E27FC236}">
                  <a16:creationId xmlns:a16="http://schemas.microsoft.com/office/drawing/2014/main" id="{E9C452BC-4DAD-F4EA-EF48-35F3CD3C2676}"/>
                </a:ext>
              </a:extLst>
            </p:cNvPr>
            <p:cNvSpPr/>
            <p:nvPr/>
          </p:nvSpPr>
          <p:spPr>
            <a:xfrm>
              <a:off x="6062212" y="4025989"/>
              <a:ext cx="894658" cy="144355"/>
            </a:xfrm>
            <a:custGeom>
              <a:avLst/>
              <a:gdLst>
                <a:gd name="csX0" fmla="*/ 0 w 894658"/>
                <a:gd name="csY0" fmla="*/ 88140 h 144355"/>
                <a:gd name="csX1" fmla="*/ 80748 w 894658"/>
                <a:gd name="csY1" fmla="*/ 142378 h 144355"/>
                <a:gd name="csX2" fmla="*/ 231396 w 894658"/>
                <a:gd name="csY2" fmla="*/ 143841 h 144355"/>
                <a:gd name="csX3" fmla="*/ 421901 w 894658"/>
                <a:gd name="csY3" fmla="*/ 142805 h 144355"/>
                <a:gd name="csX4" fmla="*/ 805591 w 894658"/>
                <a:gd name="csY4" fmla="*/ 141403 h 144355"/>
                <a:gd name="csX5" fmla="*/ 859342 w 894658"/>
                <a:gd name="csY5" fmla="*/ 132871 h 144355"/>
                <a:gd name="csX6" fmla="*/ 876589 w 894658"/>
                <a:gd name="csY6" fmla="*/ 23603 h 144355"/>
                <a:gd name="csX7" fmla="*/ 811868 w 894658"/>
                <a:gd name="csY7" fmla="*/ 18 h 144355"/>
                <a:gd name="csX8" fmla="*/ 414222 w 894658"/>
                <a:gd name="csY8" fmla="*/ 10256 h 1443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94658" h="144355">
                  <a:moveTo>
                    <a:pt x="0" y="88140"/>
                  </a:moveTo>
                  <a:cubicBezTo>
                    <a:pt x="14179" y="122877"/>
                    <a:pt x="41095" y="140956"/>
                    <a:pt x="80748" y="142378"/>
                  </a:cubicBezTo>
                  <a:cubicBezTo>
                    <a:pt x="136652" y="144369"/>
                    <a:pt x="186868" y="144857"/>
                    <a:pt x="231396" y="143841"/>
                  </a:cubicBezTo>
                  <a:cubicBezTo>
                    <a:pt x="300382" y="142256"/>
                    <a:pt x="363884" y="141911"/>
                    <a:pt x="421901" y="142805"/>
                  </a:cubicBezTo>
                  <a:cubicBezTo>
                    <a:pt x="543541" y="144674"/>
                    <a:pt x="671438" y="144207"/>
                    <a:pt x="805591" y="141403"/>
                  </a:cubicBezTo>
                  <a:cubicBezTo>
                    <a:pt x="832365" y="140835"/>
                    <a:pt x="850282" y="137991"/>
                    <a:pt x="859342" y="132871"/>
                  </a:cubicBezTo>
                  <a:cubicBezTo>
                    <a:pt x="898955" y="110262"/>
                    <a:pt x="906023" y="57608"/>
                    <a:pt x="876589" y="23603"/>
                  </a:cubicBezTo>
                  <a:cubicBezTo>
                    <a:pt x="862572" y="7433"/>
                    <a:pt x="840999" y="-429"/>
                    <a:pt x="811868" y="18"/>
                  </a:cubicBezTo>
                  <a:cubicBezTo>
                    <a:pt x="638956" y="2496"/>
                    <a:pt x="506407" y="5909"/>
                    <a:pt x="414222" y="10256"/>
                  </a:cubicBezTo>
                </a:path>
              </a:pathLst>
            </a:custGeom>
            <a:noFill/>
            <a:ln w="12179" cap="flat">
              <a:solidFill>
                <a:srgbClr val="909FAB"/>
              </a:solidFill>
              <a:prstDash val="solid"/>
              <a:miter/>
            </a:ln>
          </p:spPr>
          <p:txBody>
            <a:bodyPr/>
            <a:lstStyle/>
            <a:p>
              <a:endParaRPr lang="en-US"/>
            </a:p>
          </p:txBody>
        </p:sp>
        <p:sp>
          <p:nvSpPr>
            <p:cNvPr id="48" name="Freeform: Shape 47">
              <a:extLst>
                <a:ext uri="{FF2B5EF4-FFF2-40B4-BE49-F238E27FC236}">
                  <a16:creationId xmlns:a16="http://schemas.microsoft.com/office/drawing/2014/main" id="{A52E475B-8F11-DD91-202C-182002C5F691}"/>
                </a:ext>
              </a:extLst>
            </p:cNvPr>
            <p:cNvSpPr/>
            <p:nvPr/>
          </p:nvSpPr>
          <p:spPr>
            <a:xfrm>
              <a:off x="6062212" y="4036245"/>
              <a:ext cx="474263" cy="96062"/>
            </a:xfrm>
            <a:custGeom>
              <a:avLst/>
              <a:gdLst>
                <a:gd name="csX0" fmla="*/ 0 w 474263"/>
                <a:gd name="csY0" fmla="*/ 77884 h 96062"/>
                <a:gd name="csX1" fmla="*/ 3839 w 474263"/>
                <a:gd name="csY1" fmla="*/ 47352 h 96062"/>
                <a:gd name="csX2" fmla="*/ 6341 w 474263"/>
                <a:gd name="csY2" fmla="*/ 44502 h 96062"/>
                <a:gd name="csX3" fmla="*/ 8044 w 474263"/>
                <a:gd name="csY3" fmla="*/ 44975 h 96062"/>
                <a:gd name="csX4" fmla="*/ 35224 w 474263"/>
                <a:gd name="csY4" fmla="*/ 68438 h 96062"/>
                <a:gd name="csX5" fmla="*/ 70997 w 474263"/>
                <a:gd name="csY5" fmla="*/ 87696 h 96062"/>
                <a:gd name="csX6" fmla="*/ 235114 w 474263"/>
                <a:gd name="csY6" fmla="*/ 95984 h 96062"/>
                <a:gd name="csX7" fmla="*/ 390272 w 474263"/>
                <a:gd name="csY7" fmla="*/ 92327 h 96062"/>
                <a:gd name="csX8" fmla="*/ 474189 w 474263"/>
                <a:gd name="csY8" fmla="*/ 34371 h 96062"/>
                <a:gd name="csX9" fmla="*/ 473214 w 474263"/>
                <a:gd name="csY9" fmla="*/ 28521 h 96062"/>
                <a:gd name="csX10" fmla="*/ 458953 w 474263"/>
                <a:gd name="csY10" fmla="*/ 13712 h 96062"/>
                <a:gd name="csX11" fmla="*/ 453895 w 474263"/>
                <a:gd name="csY11" fmla="*/ 12493 h 96062"/>
                <a:gd name="csX12" fmla="*/ 348161 w 474263"/>
                <a:gd name="csY12" fmla="*/ 3596 h 96062"/>
                <a:gd name="csX13" fmla="*/ 348039 w 474263"/>
                <a:gd name="csY13" fmla="*/ 3474 h 96062"/>
                <a:gd name="csX14" fmla="*/ 414222 w 474263"/>
                <a:gd name="csY14" fmla="*/ 0 h 960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74263" h="96062">
                  <a:moveTo>
                    <a:pt x="0" y="77884"/>
                  </a:moveTo>
                  <a:cubicBezTo>
                    <a:pt x="3128" y="66955"/>
                    <a:pt x="4408" y="56777"/>
                    <a:pt x="3839" y="47352"/>
                  </a:cubicBezTo>
                  <a:cubicBezTo>
                    <a:pt x="3743" y="45874"/>
                    <a:pt x="4863" y="44598"/>
                    <a:pt x="6341" y="44502"/>
                  </a:cubicBezTo>
                  <a:cubicBezTo>
                    <a:pt x="6946" y="44463"/>
                    <a:pt x="7546" y="44630"/>
                    <a:pt x="8044" y="44975"/>
                  </a:cubicBezTo>
                  <a:cubicBezTo>
                    <a:pt x="19339" y="52816"/>
                    <a:pt x="28399" y="60637"/>
                    <a:pt x="35224" y="68438"/>
                  </a:cubicBezTo>
                  <a:cubicBezTo>
                    <a:pt x="44122" y="78615"/>
                    <a:pt x="60637" y="87391"/>
                    <a:pt x="70997" y="87696"/>
                  </a:cubicBezTo>
                  <a:cubicBezTo>
                    <a:pt x="126394" y="89585"/>
                    <a:pt x="178681" y="96898"/>
                    <a:pt x="235114" y="95984"/>
                  </a:cubicBezTo>
                  <a:cubicBezTo>
                    <a:pt x="318117" y="94602"/>
                    <a:pt x="369836" y="93384"/>
                    <a:pt x="390272" y="92327"/>
                  </a:cubicBezTo>
                  <a:cubicBezTo>
                    <a:pt x="439025" y="89767"/>
                    <a:pt x="467973" y="88061"/>
                    <a:pt x="474189" y="34371"/>
                  </a:cubicBezTo>
                  <a:cubicBezTo>
                    <a:pt x="474428" y="32342"/>
                    <a:pt x="474090" y="30311"/>
                    <a:pt x="473214" y="28521"/>
                  </a:cubicBezTo>
                  <a:cubicBezTo>
                    <a:pt x="470085" y="22101"/>
                    <a:pt x="465332" y="17165"/>
                    <a:pt x="458953" y="13712"/>
                  </a:cubicBezTo>
                  <a:cubicBezTo>
                    <a:pt x="457396" y="12873"/>
                    <a:pt x="455653" y="12453"/>
                    <a:pt x="453895" y="12493"/>
                  </a:cubicBezTo>
                  <a:cubicBezTo>
                    <a:pt x="417980" y="13021"/>
                    <a:pt x="382736" y="10056"/>
                    <a:pt x="348161" y="3596"/>
                  </a:cubicBezTo>
                  <a:cubicBezTo>
                    <a:pt x="347795" y="3514"/>
                    <a:pt x="347755" y="3474"/>
                    <a:pt x="348039" y="3474"/>
                  </a:cubicBezTo>
                  <a:cubicBezTo>
                    <a:pt x="370100" y="2377"/>
                    <a:pt x="392161" y="1219"/>
                    <a:pt x="414222" y="0"/>
                  </a:cubicBezTo>
                </a:path>
              </a:pathLst>
            </a:custGeom>
            <a:noFill/>
            <a:ln w="12179" cap="flat">
              <a:solidFill>
                <a:srgbClr val="325E69"/>
              </a:solidFill>
              <a:prstDash val="solid"/>
              <a:miter/>
            </a:ln>
          </p:spPr>
          <p:txBody>
            <a:bodyPr/>
            <a:lstStyle/>
            <a:p>
              <a:endParaRPr lang="en-US"/>
            </a:p>
          </p:txBody>
        </p:sp>
        <p:sp>
          <p:nvSpPr>
            <p:cNvPr id="49" name="Freeform: Shape 48">
              <a:extLst>
                <a:ext uri="{FF2B5EF4-FFF2-40B4-BE49-F238E27FC236}">
                  <a16:creationId xmlns:a16="http://schemas.microsoft.com/office/drawing/2014/main" id="{1816A24A-D4AA-0DD7-5690-41612A389116}"/>
                </a:ext>
              </a:extLst>
            </p:cNvPr>
            <p:cNvSpPr/>
            <p:nvPr/>
          </p:nvSpPr>
          <p:spPr>
            <a:xfrm>
              <a:off x="6248797" y="4224966"/>
              <a:ext cx="508642" cy="166442"/>
            </a:xfrm>
            <a:custGeom>
              <a:avLst/>
              <a:gdLst>
                <a:gd name="csX0" fmla="*/ 141 w 508642"/>
                <a:gd name="csY0" fmla="*/ 7330 h 166442"/>
                <a:gd name="csX1" fmla="*/ 13365 w 508642"/>
                <a:gd name="csY1" fmla="*/ 34388 h 166442"/>
                <a:gd name="csX2" fmla="*/ 80829 w 508642"/>
                <a:gd name="csY2" fmla="*/ 108371 h 166442"/>
                <a:gd name="csX3" fmla="*/ 206308 w 508642"/>
                <a:gd name="csY3" fmla="*/ 164682 h 166442"/>
                <a:gd name="csX4" fmla="*/ 308508 w 508642"/>
                <a:gd name="csY4" fmla="*/ 165962 h 166442"/>
                <a:gd name="csX5" fmla="*/ 484081 w 508642"/>
                <a:gd name="csY5" fmla="*/ 63396 h 166442"/>
                <a:gd name="csX6" fmla="*/ 508031 w 508642"/>
                <a:gd name="csY6" fmla="*/ 8548 h 166442"/>
                <a:gd name="csX7" fmla="*/ 499499 w 508642"/>
                <a:gd name="csY7" fmla="*/ 1479 h 166442"/>
                <a:gd name="csX8" fmla="*/ 163039 w 508642"/>
                <a:gd name="csY8" fmla="*/ 5075 h 166442"/>
                <a:gd name="csX9" fmla="*/ 6479 w 508642"/>
                <a:gd name="csY9" fmla="*/ 17 h 166442"/>
                <a:gd name="csX10" fmla="*/ 16 w 508642"/>
                <a:gd name="csY10" fmla="*/ 5588 h 166442"/>
                <a:gd name="csX11" fmla="*/ 141 w 508642"/>
                <a:gd name="csY11" fmla="*/ 7330 h 1664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08642" h="166442">
                  <a:moveTo>
                    <a:pt x="141" y="7330"/>
                  </a:moveTo>
                  <a:cubicBezTo>
                    <a:pt x="2294" y="16715"/>
                    <a:pt x="6703" y="25734"/>
                    <a:pt x="13365" y="34388"/>
                  </a:cubicBezTo>
                  <a:cubicBezTo>
                    <a:pt x="35670" y="63477"/>
                    <a:pt x="58158" y="88139"/>
                    <a:pt x="80829" y="108371"/>
                  </a:cubicBezTo>
                  <a:cubicBezTo>
                    <a:pt x="119892" y="143230"/>
                    <a:pt x="155909" y="161939"/>
                    <a:pt x="206308" y="164682"/>
                  </a:cubicBezTo>
                  <a:cubicBezTo>
                    <a:pt x="239785" y="166469"/>
                    <a:pt x="273852" y="166896"/>
                    <a:pt x="308508" y="165962"/>
                  </a:cubicBezTo>
                  <a:cubicBezTo>
                    <a:pt x="378469" y="164011"/>
                    <a:pt x="440203" y="115136"/>
                    <a:pt x="484081" y="63396"/>
                  </a:cubicBezTo>
                  <a:cubicBezTo>
                    <a:pt x="499255" y="45540"/>
                    <a:pt x="511566" y="30792"/>
                    <a:pt x="508031" y="8548"/>
                  </a:cubicBezTo>
                  <a:cubicBezTo>
                    <a:pt x="507334" y="4381"/>
                    <a:pt x="503693" y="1365"/>
                    <a:pt x="499499" y="1479"/>
                  </a:cubicBezTo>
                  <a:cubicBezTo>
                    <a:pt x="387184" y="4404"/>
                    <a:pt x="275172" y="3490"/>
                    <a:pt x="163039" y="5075"/>
                  </a:cubicBezTo>
                  <a:cubicBezTo>
                    <a:pt x="112295" y="5806"/>
                    <a:pt x="60108" y="4120"/>
                    <a:pt x="6479" y="17"/>
                  </a:cubicBezTo>
                  <a:cubicBezTo>
                    <a:pt x="3156" y="-229"/>
                    <a:pt x="263" y="2265"/>
                    <a:pt x="16" y="5588"/>
                  </a:cubicBezTo>
                  <a:cubicBezTo>
                    <a:pt x="-27" y="6172"/>
                    <a:pt x="15" y="6758"/>
                    <a:pt x="141" y="7330"/>
                  </a:cubicBezTo>
                </a:path>
              </a:pathLst>
            </a:custGeom>
            <a:noFill/>
            <a:ln w="12179" cap="flat">
              <a:solidFill>
                <a:srgbClr val="909FAB"/>
              </a:solidFill>
              <a:prstDash val="solid"/>
              <a:miter/>
            </a:ln>
          </p:spPr>
          <p:txBody>
            <a:bodyPr/>
            <a:lstStyle/>
            <a:p>
              <a:endParaRPr lang="en-US"/>
            </a:p>
          </p:txBody>
        </p:sp>
        <p:sp>
          <p:nvSpPr>
            <p:cNvPr id="50" name="Freeform: Shape 49">
              <a:extLst>
                <a:ext uri="{FF2B5EF4-FFF2-40B4-BE49-F238E27FC236}">
                  <a16:creationId xmlns:a16="http://schemas.microsoft.com/office/drawing/2014/main" id="{13007F5A-72B8-7782-289D-319DD6565E64}"/>
                </a:ext>
              </a:extLst>
            </p:cNvPr>
            <p:cNvSpPr/>
            <p:nvPr/>
          </p:nvSpPr>
          <p:spPr>
            <a:xfrm>
              <a:off x="5177015" y="2785046"/>
              <a:ext cx="199112" cy="188430"/>
            </a:xfrm>
            <a:custGeom>
              <a:avLst/>
              <a:gdLst>
                <a:gd name="csX0" fmla="*/ 199113 w 199112"/>
                <a:gd name="csY0" fmla="*/ 0 h 188430"/>
                <a:gd name="csX1" fmla="*/ 54985 w 199112"/>
                <a:gd name="csY1" fmla="*/ 87574 h 188430"/>
                <a:gd name="csX2" fmla="*/ 12874 w 199112"/>
                <a:gd name="csY2" fmla="*/ 118167 h 188430"/>
                <a:gd name="csX3" fmla="*/ 3733 w 199112"/>
                <a:gd name="csY3" fmla="*/ 165214 h 188430"/>
                <a:gd name="csX4" fmla="*/ 74243 w 199112"/>
                <a:gd name="csY4" fmla="*/ 170942 h 188430"/>
              </a:gdLst>
              <a:ahLst/>
              <a:cxnLst>
                <a:cxn ang="0">
                  <a:pos x="csX0" y="csY0"/>
                </a:cxn>
                <a:cxn ang="0">
                  <a:pos x="csX1" y="csY1"/>
                </a:cxn>
                <a:cxn ang="0">
                  <a:pos x="csX2" y="csY2"/>
                </a:cxn>
                <a:cxn ang="0">
                  <a:pos x="csX3" y="csY3"/>
                </a:cxn>
                <a:cxn ang="0">
                  <a:pos x="csX4" y="csY4"/>
                </a:cxn>
              </a:cxnLst>
              <a:rect l="l" t="t" r="r" b="b"/>
              <a:pathLst>
                <a:path w="199112" h="188430">
                  <a:moveTo>
                    <a:pt x="199113" y="0"/>
                  </a:moveTo>
                  <a:cubicBezTo>
                    <a:pt x="151009" y="29090"/>
                    <a:pt x="102967" y="58281"/>
                    <a:pt x="54985" y="87574"/>
                  </a:cubicBezTo>
                  <a:cubicBezTo>
                    <a:pt x="34874" y="99843"/>
                    <a:pt x="20837" y="110041"/>
                    <a:pt x="12874" y="118167"/>
                  </a:cubicBezTo>
                  <a:cubicBezTo>
                    <a:pt x="-330" y="131655"/>
                    <a:pt x="-3377" y="147337"/>
                    <a:pt x="3733" y="165214"/>
                  </a:cubicBezTo>
                  <a:cubicBezTo>
                    <a:pt x="17871" y="200926"/>
                    <a:pt x="48708" y="189347"/>
                    <a:pt x="74243" y="170942"/>
                  </a:cubicBezTo>
                </a:path>
              </a:pathLst>
            </a:custGeom>
            <a:noFill/>
            <a:ln w="12179" cap="flat">
              <a:solidFill>
                <a:srgbClr val="CECBBA"/>
              </a:solidFill>
              <a:prstDash val="solid"/>
              <a:miter/>
            </a:ln>
          </p:spPr>
          <p:txBody>
            <a:bodyPr/>
            <a:lstStyle/>
            <a:p>
              <a:endParaRPr lang="en-US"/>
            </a:p>
          </p:txBody>
        </p:sp>
        <p:sp>
          <p:nvSpPr>
            <p:cNvPr id="51" name="Freeform: Shape 50">
              <a:extLst>
                <a:ext uri="{FF2B5EF4-FFF2-40B4-BE49-F238E27FC236}">
                  <a16:creationId xmlns:a16="http://schemas.microsoft.com/office/drawing/2014/main" id="{EA81423F-AD71-5B28-9EC6-6EFFBB7DC363}"/>
                </a:ext>
              </a:extLst>
            </p:cNvPr>
            <p:cNvSpPr/>
            <p:nvPr/>
          </p:nvSpPr>
          <p:spPr>
            <a:xfrm>
              <a:off x="5251258" y="2916120"/>
              <a:ext cx="505452" cy="96483"/>
            </a:xfrm>
            <a:custGeom>
              <a:avLst/>
              <a:gdLst>
                <a:gd name="csX0" fmla="*/ 0 w 505452"/>
                <a:gd name="csY0" fmla="*/ 39868 h 96483"/>
                <a:gd name="csX1" fmla="*/ 266743 w 505452"/>
                <a:gd name="csY1" fmla="*/ 11713 h 96483"/>
                <a:gd name="csX2" fmla="*/ 348527 w 505452"/>
                <a:gd name="csY2" fmla="*/ 73 h 96483"/>
                <a:gd name="csX3" fmla="*/ 505452 w 505452"/>
                <a:gd name="csY3" fmla="*/ 96484 h 96483"/>
              </a:gdLst>
              <a:ahLst/>
              <a:cxnLst>
                <a:cxn ang="0">
                  <a:pos x="csX0" y="csY0"/>
                </a:cxn>
                <a:cxn ang="0">
                  <a:pos x="csX1" y="csY1"/>
                </a:cxn>
                <a:cxn ang="0">
                  <a:pos x="csX2" y="csY2"/>
                </a:cxn>
                <a:cxn ang="0">
                  <a:pos x="csX3" y="csY3"/>
                </a:cxn>
              </a:cxnLst>
              <a:rect l="l" t="t" r="r" b="b"/>
              <a:pathLst>
                <a:path w="505452" h="96483">
                  <a:moveTo>
                    <a:pt x="0" y="39868"/>
                  </a:moveTo>
                  <a:cubicBezTo>
                    <a:pt x="88975" y="63392"/>
                    <a:pt x="165640" y="36334"/>
                    <a:pt x="266743" y="11713"/>
                  </a:cubicBezTo>
                  <a:cubicBezTo>
                    <a:pt x="295873" y="4644"/>
                    <a:pt x="323134" y="764"/>
                    <a:pt x="348527" y="73"/>
                  </a:cubicBezTo>
                  <a:cubicBezTo>
                    <a:pt x="425131" y="-1938"/>
                    <a:pt x="464256" y="37553"/>
                    <a:pt x="505452" y="96484"/>
                  </a:cubicBezTo>
                </a:path>
              </a:pathLst>
            </a:custGeom>
            <a:noFill/>
            <a:ln w="12179" cap="flat">
              <a:solidFill>
                <a:srgbClr val="ECF4F6"/>
              </a:solidFill>
              <a:prstDash val="solid"/>
              <a:miter/>
            </a:ln>
          </p:spPr>
          <p:txBody>
            <a:bodyPr/>
            <a:lstStyle/>
            <a:p>
              <a:endParaRPr lang="en-US"/>
            </a:p>
          </p:txBody>
        </p:sp>
        <p:sp>
          <p:nvSpPr>
            <p:cNvPr id="52" name="Freeform: Shape 51">
              <a:extLst>
                <a:ext uri="{FF2B5EF4-FFF2-40B4-BE49-F238E27FC236}">
                  <a16:creationId xmlns:a16="http://schemas.microsoft.com/office/drawing/2014/main" id="{C3516A07-5B64-C2BA-E365-AD9518A532C3}"/>
                </a:ext>
              </a:extLst>
            </p:cNvPr>
            <p:cNvSpPr/>
            <p:nvPr/>
          </p:nvSpPr>
          <p:spPr>
            <a:xfrm>
              <a:off x="6927740" y="894793"/>
              <a:ext cx="514891" cy="1118911"/>
            </a:xfrm>
            <a:custGeom>
              <a:avLst/>
              <a:gdLst>
                <a:gd name="csX0" fmla="*/ 314978 w 514891"/>
                <a:gd name="csY0" fmla="*/ 45053 h 1118911"/>
                <a:gd name="csX1" fmla="*/ 274757 w 514891"/>
                <a:gd name="csY1" fmla="*/ 10682 h 1118911"/>
                <a:gd name="csX2" fmla="*/ 220457 w 514891"/>
                <a:gd name="csY2" fmla="*/ 24333 h 1118911"/>
                <a:gd name="csX3" fmla="*/ 131726 w 514891"/>
                <a:gd name="csY3" fmla="*/ 119342 h 1118911"/>
                <a:gd name="csX4" fmla="*/ 169205 w 514891"/>
                <a:gd name="csY4" fmla="*/ 211059 h 1118911"/>
                <a:gd name="csX5" fmla="*/ 171155 w 514891"/>
                <a:gd name="csY5" fmla="*/ 288760 h 1118911"/>
                <a:gd name="csX6" fmla="*/ 122280 w 514891"/>
                <a:gd name="csY6" fmla="*/ 367497 h 1118911"/>
                <a:gd name="csX7" fmla="*/ 26601 w 514891"/>
                <a:gd name="csY7" fmla="*/ 402417 h 1118911"/>
                <a:gd name="csX8" fmla="*/ 4540 w 514891"/>
                <a:gd name="csY8" fmla="*/ 418871 h 1118911"/>
                <a:gd name="csX9" fmla="*/ 2712 w 514891"/>
                <a:gd name="csY9" fmla="*/ 498827 h 1118911"/>
                <a:gd name="csX10" fmla="*/ 2468 w 514891"/>
                <a:gd name="csY10" fmla="*/ 506384 h 1118911"/>
                <a:gd name="csX11" fmla="*/ 31 w 514891"/>
                <a:gd name="csY11" fmla="*/ 555747 h 1118911"/>
                <a:gd name="csX12" fmla="*/ 22213 w 514891"/>
                <a:gd name="csY12" fmla="*/ 601331 h 1118911"/>
                <a:gd name="csX13" fmla="*/ 134346 w 514891"/>
                <a:gd name="csY13" fmla="*/ 647586 h 1118911"/>
                <a:gd name="csX14" fmla="*/ 173532 w 514891"/>
                <a:gd name="csY14" fmla="*/ 738573 h 1118911"/>
                <a:gd name="csX15" fmla="*/ 147023 w 514891"/>
                <a:gd name="csY15" fmla="*/ 827975 h 1118911"/>
                <a:gd name="csX16" fmla="*/ 170789 w 514891"/>
                <a:gd name="csY16" fmla="*/ 900191 h 1118911"/>
                <a:gd name="csX17" fmla="*/ 251050 w 514891"/>
                <a:gd name="csY17" fmla="*/ 954734 h 1118911"/>
                <a:gd name="csX18" fmla="*/ 263726 w 514891"/>
                <a:gd name="csY18" fmla="*/ 957050 h 1118911"/>
                <a:gd name="csX19" fmla="*/ 276219 w 514891"/>
                <a:gd name="csY19" fmla="*/ 957050 h 1118911"/>
                <a:gd name="csX20" fmla="*/ 281156 w 514891"/>
                <a:gd name="csY20" fmla="*/ 955039 h 1118911"/>
                <a:gd name="csX21" fmla="*/ 341184 w 514891"/>
                <a:gd name="csY21" fmla="*/ 920606 h 1118911"/>
                <a:gd name="csX22" fmla="*/ 452768 w 514891"/>
                <a:gd name="csY22" fmla="*/ 945044 h 1118911"/>
                <a:gd name="csX23" fmla="*/ 512552 w 514891"/>
                <a:gd name="csY23" fmla="*/ 1052363 h 1118911"/>
                <a:gd name="csX24" fmla="*/ 499998 w 514891"/>
                <a:gd name="csY24" fmla="*/ 1118911 h 11189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14891" h="1118911">
                  <a:moveTo>
                    <a:pt x="314978" y="45053"/>
                  </a:moveTo>
                  <a:cubicBezTo>
                    <a:pt x="300961" y="34815"/>
                    <a:pt x="287554" y="23358"/>
                    <a:pt x="274757" y="10682"/>
                  </a:cubicBezTo>
                  <a:cubicBezTo>
                    <a:pt x="252025" y="-11866"/>
                    <a:pt x="239410" y="5441"/>
                    <a:pt x="220457" y="24333"/>
                  </a:cubicBezTo>
                  <a:cubicBezTo>
                    <a:pt x="175929" y="68699"/>
                    <a:pt x="146352" y="100368"/>
                    <a:pt x="131726" y="119342"/>
                  </a:cubicBezTo>
                  <a:cubicBezTo>
                    <a:pt x="101986" y="157918"/>
                    <a:pt x="151532" y="183879"/>
                    <a:pt x="169205" y="211059"/>
                  </a:cubicBezTo>
                  <a:cubicBezTo>
                    <a:pt x="185660" y="236289"/>
                    <a:pt x="179443" y="259752"/>
                    <a:pt x="171155" y="288760"/>
                  </a:cubicBezTo>
                  <a:cubicBezTo>
                    <a:pt x="162623" y="318581"/>
                    <a:pt x="146331" y="344827"/>
                    <a:pt x="122280" y="367497"/>
                  </a:cubicBezTo>
                  <a:cubicBezTo>
                    <a:pt x="94491" y="393763"/>
                    <a:pt x="68956" y="395957"/>
                    <a:pt x="26601" y="402417"/>
                  </a:cubicBezTo>
                  <a:cubicBezTo>
                    <a:pt x="13844" y="404326"/>
                    <a:pt x="6490" y="409811"/>
                    <a:pt x="4540" y="418871"/>
                  </a:cubicBezTo>
                  <a:cubicBezTo>
                    <a:pt x="1615" y="432441"/>
                    <a:pt x="1005" y="459093"/>
                    <a:pt x="2712" y="498827"/>
                  </a:cubicBezTo>
                  <a:cubicBezTo>
                    <a:pt x="2793" y="501343"/>
                    <a:pt x="2712" y="503868"/>
                    <a:pt x="2468" y="506384"/>
                  </a:cubicBezTo>
                  <a:cubicBezTo>
                    <a:pt x="640" y="525276"/>
                    <a:pt x="-173" y="541730"/>
                    <a:pt x="31" y="555747"/>
                  </a:cubicBezTo>
                  <a:cubicBezTo>
                    <a:pt x="274" y="573359"/>
                    <a:pt x="457" y="598650"/>
                    <a:pt x="22213" y="601331"/>
                  </a:cubicBezTo>
                  <a:cubicBezTo>
                    <a:pt x="65319" y="606735"/>
                    <a:pt x="102697" y="622153"/>
                    <a:pt x="134346" y="647586"/>
                  </a:cubicBezTo>
                  <a:cubicBezTo>
                    <a:pt x="164411" y="671719"/>
                    <a:pt x="177473" y="702048"/>
                    <a:pt x="173532" y="738573"/>
                  </a:cubicBezTo>
                  <a:cubicBezTo>
                    <a:pt x="170891" y="763153"/>
                    <a:pt x="162054" y="792953"/>
                    <a:pt x="147023" y="827975"/>
                  </a:cubicBezTo>
                  <a:cubicBezTo>
                    <a:pt x="134103" y="858141"/>
                    <a:pt x="151471" y="879471"/>
                    <a:pt x="170789" y="900191"/>
                  </a:cubicBezTo>
                  <a:cubicBezTo>
                    <a:pt x="194476" y="925583"/>
                    <a:pt x="221229" y="943764"/>
                    <a:pt x="251050" y="954734"/>
                  </a:cubicBezTo>
                  <a:cubicBezTo>
                    <a:pt x="255078" y="956265"/>
                    <a:pt x="259374" y="957050"/>
                    <a:pt x="263726" y="957050"/>
                  </a:cubicBezTo>
                  <a:lnTo>
                    <a:pt x="276219" y="957050"/>
                  </a:lnTo>
                  <a:cubicBezTo>
                    <a:pt x="278058" y="957048"/>
                    <a:pt x="279828" y="956327"/>
                    <a:pt x="281156" y="955039"/>
                  </a:cubicBezTo>
                  <a:cubicBezTo>
                    <a:pt x="301957" y="935253"/>
                    <a:pt x="321967" y="923775"/>
                    <a:pt x="341184" y="920606"/>
                  </a:cubicBezTo>
                  <a:cubicBezTo>
                    <a:pt x="377992" y="914471"/>
                    <a:pt x="415187" y="922617"/>
                    <a:pt x="452768" y="945044"/>
                  </a:cubicBezTo>
                  <a:cubicBezTo>
                    <a:pt x="490796" y="967714"/>
                    <a:pt x="509200" y="1010739"/>
                    <a:pt x="512552" y="1052363"/>
                  </a:cubicBezTo>
                  <a:cubicBezTo>
                    <a:pt x="514868" y="1081676"/>
                    <a:pt x="519987" y="1103188"/>
                    <a:pt x="499998" y="1118911"/>
                  </a:cubicBezTo>
                </a:path>
              </a:pathLst>
            </a:custGeom>
            <a:noFill/>
            <a:ln w="12179" cap="flat">
              <a:solidFill>
                <a:srgbClr val="E2EDED"/>
              </a:solidFill>
              <a:prstDash val="solid"/>
              <a:miter/>
            </a:ln>
          </p:spPr>
          <p:txBody>
            <a:bodyPr/>
            <a:lstStyle/>
            <a:p>
              <a:endParaRPr lang="en-US"/>
            </a:p>
          </p:txBody>
        </p:sp>
        <p:sp>
          <p:nvSpPr>
            <p:cNvPr id="53" name="Freeform: Shape 52">
              <a:extLst>
                <a:ext uri="{FF2B5EF4-FFF2-40B4-BE49-F238E27FC236}">
                  <a16:creationId xmlns:a16="http://schemas.microsoft.com/office/drawing/2014/main" id="{E255B289-FD06-AC6F-A671-8A4CE9AEF585}"/>
                </a:ext>
              </a:extLst>
            </p:cNvPr>
            <p:cNvSpPr/>
            <p:nvPr/>
          </p:nvSpPr>
          <p:spPr>
            <a:xfrm>
              <a:off x="7286718" y="1841852"/>
              <a:ext cx="141019" cy="171852"/>
            </a:xfrm>
            <a:custGeom>
              <a:avLst/>
              <a:gdLst>
                <a:gd name="csX0" fmla="*/ 141020 w 141019"/>
                <a:gd name="csY0" fmla="*/ 171852 h 171852"/>
                <a:gd name="csX1" fmla="*/ 98238 w 141019"/>
                <a:gd name="csY1" fmla="*/ 40766 h 171852"/>
                <a:gd name="csX2" fmla="*/ 62039 w 141019"/>
                <a:gd name="csY2" fmla="*/ 13403 h 171852"/>
                <a:gd name="csX3" fmla="*/ 0 w 141019"/>
                <a:gd name="csY3" fmla="*/ 423 h 171852"/>
              </a:gdLst>
              <a:ahLst/>
              <a:cxnLst>
                <a:cxn ang="0">
                  <a:pos x="csX0" y="csY0"/>
                </a:cxn>
                <a:cxn ang="0">
                  <a:pos x="csX1" y="csY1"/>
                </a:cxn>
                <a:cxn ang="0">
                  <a:pos x="csX2" y="csY2"/>
                </a:cxn>
                <a:cxn ang="0">
                  <a:pos x="csX3" y="csY3"/>
                </a:cxn>
              </a:cxnLst>
              <a:rect l="l" t="t" r="r" b="b"/>
              <a:pathLst>
                <a:path w="141019" h="171852">
                  <a:moveTo>
                    <a:pt x="141020" y="171852"/>
                  </a:moveTo>
                  <a:cubicBezTo>
                    <a:pt x="94399" y="138213"/>
                    <a:pt x="135596" y="80562"/>
                    <a:pt x="98238" y="40766"/>
                  </a:cubicBezTo>
                  <a:cubicBezTo>
                    <a:pt x="88326" y="30284"/>
                    <a:pt x="76259" y="21163"/>
                    <a:pt x="62039" y="13403"/>
                  </a:cubicBezTo>
                  <a:cubicBezTo>
                    <a:pt x="42578" y="2881"/>
                    <a:pt x="21899" y="-1446"/>
                    <a:pt x="0" y="423"/>
                  </a:cubicBezTo>
                </a:path>
              </a:pathLst>
            </a:custGeom>
            <a:noFill/>
            <a:ln w="12179" cap="flat">
              <a:solidFill>
                <a:srgbClr val="94A6B3"/>
              </a:solidFill>
              <a:prstDash val="solid"/>
              <a:miter/>
            </a:ln>
          </p:spPr>
          <p:txBody>
            <a:bodyPr/>
            <a:lstStyle/>
            <a:p>
              <a:endParaRPr lang="en-US"/>
            </a:p>
          </p:txBody>
        </p:sp>
        <p:sp>
          <p:nvSpPr>
            <p:cNvPr id="54" name="Freeform: Shape 53">
              <a:extLst>
                <a:ext uri="{FF2B5EF4-FFF2-40B4-BE49-F238E27FC236}">
                  <a16:creationId xmlns:a16="http://schemas.microsoft.com/office/drawing/2014/main" id="{9689BD89-EA3E-43FA-DDF4-98AFDCB55C85}"/>
                </a:ext>
              </a:extLst>
            </p:cNvPr>
            <p:cNvSpPr/>
            <p:nvPr/>
          </p:nvSpPr>
          <p:spPr>
            <a:xfrm>
              <a:off x="7234556" y="1842274"/>
              <a:ext cx="52162" cy="85928"/>
            </a:xfrm>
            <a:custGeom>
              <a:avLst/>
              <a:gdLst>
                <a:gd name="csX0" fmla="*/ 52163 w 52162"/>
                <a:gd name="csY0" fmla="*/ 0 h 85928"/>
                <a:gd name="csX1" fmla="*/ 23826 w 52162"/>
                <a:gd name="csY1" fmla="*/ 11091 h 85928"/>
                <a:gd name="csX2" fmla="*/ 2556 w 52162"/>
                <a:gd name="csY2" fmla="*/ 57346 h 85928"/>
                <a:gd name="csX3" fmla="*/ 14744 w 52162"/>
                <a:gd name="csY3" fmla="*/ 85928 h 85928"/>
              </a:gdLst>
              <a:ahLst/>
              <a:cxnLst>
                <a:cxn ang="0">
                  <a:pos x="csX0" y="csY0"/>
                </a:cxn>
                <a:cxn ang="0">
                  <a:pos x="csX1" y="csY1"/>
                </a:cxn>
                <a:cxn ang="0">
                  <a:pos x="csX2" y="csY2"/>
                </a:cxn>
                <a:cxn ang="0">
                  <a:pos x="csX3" y="csY3"/>
                </a:cxn>
              </a:cxnLst>
              <a:rect l="l" t="t" r="r" b="b"/>
              <a:pathLst>
                <a:path w="52162" h="85928">
                  <a:moveTo>
                    <a:pt x="52163" y="0"/>
                  </a:moveTo>
                  <a:cubicBezTo>
                    <a:pt x="46191" y="1503"/>
                    <a:pt x="36745" y="5200"/>
                    <a:pt x="23826" y="11091"/>
                  </a:cubicBezTo>
                  <a:cubicBezTo>
                    <a:pt x="2739" y="20680"/>
                    <a:pt x="-4350" y="36098"/>
                    <a:pt x="2556" y="57346"/>
                  </a:cubicBezTo>
                  <a:cubicBezTo>
                    <a:pt x="6619" y="69860"/>
                    <a:pt x="10682" y="79387"/>
                    <a:pt x="14744" y="85928"/>
                  </a:cubicBezTo>
                </a:path>
              </a:pathLst>
            </a:custGeom>
            <a:noFill/>
            <a:ln w="12179" cap="flat">
              <a:solidFill>
                <a:srgbClr val="899AA7"/>
              </a:solidFill>
              <a:prstDash val="solid"/>
              <a:miter/>
            </a:ln>
          </p:spPr>
          <p:txBody>
            <a:bodyPr/>
            <a:lstStyle/>
            <a:p>
              <a:endParaRPr lang="en-US"/>
            </a:p>
          </p:txBody>
        </p:sp>
        <p:sp>
          <p:nvSpPr>
            <p:cNvPr id="55" name="Freeform: Shape 54">
              <a:extLst>
                <a:ext uri="{FF2B5EF4-FFF2-40B4-BE49-F238E27FC236}">
                  <a16:creationId xmlns:a16="http://schemas.microsoft.com/office/drawing/2014/main" id="{AF471730-4DC4-BC44-D927-4B32511125D6}"/>
                </a:ext>
              </a:extLst>
            </p:cNvPr>
            <p:cNvSpPr/>
            <p:nvPr/>
          </p:nvSpPr>
          <p:spPr>
            <a:xfrm>
              <a:off x="7249300" y="1928203"/>
              <a:ext cx="21263" cy="266560"/>
            </a:xfrm>
            <a:custGeom>
              <a:avLst/>
              <a:gdLst>
                <a:gd name="csX0" fmla="*/ 0 w 21263"/>
                <a:gd name="csY0" fmla="*/ 0 h 266560"/>
                <a:gd name="csX1" fmla="*/ 8349 w 21263"/>
                <a:gd name="csY1" fmla="*/ 59175 h 266560"/>
                <a:gd name="csX2" fmla="*/ 21025 w 21263"/>
                <a:gd name="csY2" fmla="*/ 219635 h 266560"/>
                <a:gd name="csX3" fmla="*/ 16150 w 21263"/>
                <a:gd name="csY3" fmla="*/ 265219 h 266560"/>
                <a:gd name="csX4" fmla="*/ 13908 w 21263"/>
                <a:gd name="csY4" fmla="*/ 266502 h 266560"/>
                <a:gd name="csX5" fmla="*/ 12615 w 21263"/>
                <a:gd name="csY5" fmla="*/ 264854 h 266560"/>
                <a:gd name="csX6" fmla="*/ 9690 w 21263"/>
                <a:gd name="csY6" fmla="*/ 210494 h 26656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263" h="266560">
                  <a:moveTo>
                    <a:pt x="0" y="0"/>
                  </a:moveTo>
                  <a:cubicBezTo>
                    <a:pt x="2682" y="19826"/>
                    <a:pt x="5465" y="39551"/>
                    <a:pt x="8349" y="59175"/>
                  </a:cubicBezTo>
                  <a:cubicBezTo>
                    <a:pt x="16211" y="112621"/>
                    <a:pt x="19014" y="184349"/>
                    <a:pt x="21025" y="219635"/>
                  </a:cubicBezTo>
                  <a:cubicBezTo>
                    <a:pt x="21919" y="235236"/>
                    <a:pt x="20294" y="250431"/>
                    <a:pt x="16150" y="265219"/>
                  </a:cubicBezTo>
                  <a:cubicBezTo>
                    <a:pt x="15867" y="266177"/>
                    <a:pt x="14864" y="266751"/>
                    <a:pt x="13908" y="266502"/>
                  </a:cubicBezTo>
                  <a:cubicBezTo>
                    <a:pt x="13150" y="266305"/>
                    <a:pt x="12627" y="265637"/>
                    <a:pt x="12615" y="264854"/>
                  </a:cubicBezTo>
                  <a:lnTo>
                    <a:pt x="9690" y="210494"/>
                  </a:lnTo>
                </a:path>
              </a:pathLst>
            </a:custGeom>
            <a:noFill/>
            <a:ln w="12179" cap="flat">
              <a:solidFill>
                <a:srgbClr val="F0EAD8"/>
              </a:solidFill>
              <a:prstDash val="solid"/>
              <a:miter/>
            </a:ln>
          </p:spPr>
          <p:txBody>
            <a:bodyPr/>
            <a:lstStyle/>
            <a:p>
              <a:endParaRPr lang="en-US"/>
            </a:p>
          </p:txBody>
        </p:sp>
        <p:sp>
          <p:nvSpPr>
            <p:cNvPr id="56" name="Freeform: Shape 55">
              <a:extLst>
                <a:ext uri="{FF2B5EF4-FFF2-40B4-BE49-F238E27FC236}">
                  <a16:creationId xmlns:a16="http://schemas.microsoft.com/office/drawing/2014/main" id="{E4C4A7B9-D81E-E881-7D82-A67DEA7DE7D0}"/>
                </a:ext>
              </a:extLst>
            </p:cNvPr>
            <p:cNvSpPr/>
            <p:nvPr/>
          </p:nvSpPr>
          <p:spPr>
            <a:xfrm>
              <a:off x="6881821" y="1465836"/>
              <a:ext cx="377169" cy="672860"/>
            </a:xfrm>
            <a:custGeom>
              <a:avLst/>
              <a:gdLst>
                <a:gd name="csX0" fmla="*/ 377170 w 377169"/>
                <a:gd name="csY0" fmla="*/ 672860 h 672860"/>
                <a:gd name="csX1" fmla="*/ 354073 w 377169"/>
                <a:gd name="csY1" fmla="*/ 528245 h 672860"/>
                <a:gd name="csX2" fmla="*/ 353951 w 377169"/>
                <a:gd name="csY2" fmla="*/ 527513 h 672860"/>
                <a:gd name="csX3" fmla="*/ 344383 w 377169"/>
                <a:gd name="csY3" fmla="*/ 498566 h 672860"/>
                <a:gd name="csX4" fmla="*/ 344200 w 377169"/>
                <a:gd name="csY4" fmla="*/ 498200 h 672860"/>
                <a:gd name="csX5" fmla="*/ 319214 w 377169"/>
                <a:gd name="csY5" fmla="*/ 433419 h 672860"/>
                <a:gd name="csX6" fmla="*/ 318727 w 377169"/>
                <a:gd name="csY6" fmla="*/ 432627 h 672860"/>
                <a:gd name="csX7" fmla="*/ 257419 w 377169"/>
                <a:gd name="csY7" fmla="*/ 398743 h 672860"/>
                <a:gd name="csX8" fmla="*/ 251203 w 377169"/>
                <a:gd name="csY8" fmla="*/ 395209 h 672860"/>
                <a:gd name="csX9" fmla="*/ 162471 w 377169"/>
                <a:gd name="csY9" fmla="*/ 262782 h 672860"/>
                <a:gd name="csX10" fmla="*/ 190992 w 377169"/>
                <a:gd name="csY10" fmla="*/ 154975 h 672860"/>
                <a:gd name="csX11" fmla="*/ 130050 w 377169"/>
                <a:gd name="csY11" fmla="*/ 77092 h 672860"/>
                <a:gd name="csX12" fmla="*/ 57468 w 377169"/>
                <a:gd name="csY12" fmla="*/ 55335 h 672860"/>
                <a:gd name="csX13" fmla="*/ 7557 w 377169"/>
                <a:gd name="csY13" fmla="*/ 42416 h 672860"/>
                <a:gd name="csX14" fmla="*/ 1950 w 377169"/>
                <a:gd name="csY14" fmla="*/ 33092 h 672860"/>
                <a:gd name="csX15" fmla="*/ 0 w 377169"/>
                <a:gd name="csY15" fmla="*/ 0 h 6728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77169" h="672860">
                  <a:moveTo>
                    <a:pt x="377170" y="672860"/>
                  </a:moveTo>
                  <a:lnTo>
                    <a:pt x="354073" y="528245"/>
                  </a:lnTo>
                  <a:cubicBezTo>
                    <a:pt x="354032" y="528001"/>
                    <a:pt x="353991" y="527757"/>
                    <a:pt x="353951" y="527513"/>
                  </a:cubicBezTo>
                  <a:lnTo>
                    <a:pt x="344383" y="498566"/>
                  </a:lnTo>
                  <a:cubicBezTo>
                    <a:pt x="344302" y="498445"/>
                    <a:pt x="344241" y="498322"/>
                    <a:pt x="344200" y="498200"/>
                  </a:cubicBezTo>
                  <a:lnTo>
                    <a:pt x="319214" y="433419"/>
                  </a:lnTo>
                  <a:cubicBezTo>
                    <a:pt x="319093" y="433097"/>
                    <a:pt x="318926" y="432826"/>
                    <a:pt x="318727" y="432627"/>
                  </a:cubicBezTo>
                  <a:cubicBezTo>
                    <a:pt x="301967" y="413918"/>
                    <a:pt x="283136" y="407458"/>
                    <a:pt x="257419" y="398743"/>
                  </a:cubicBezTo>
                  <a:cubicBezTo>
                    <a:pt x="255125" y="397979"/>
                    <a:pt x="253012" y="396778"/>
                    <a:pt x="251203" y="395209"/>
                  </a:cubicBezTo>
                  <a:cubicBezTo>
                    <a:pt x="217501" y="366139"/>
                    <a:pt x="142055" y="304588"/>
                    <a:pt x="162471" y="262782"/>
                  </a:cubicBezTo>
                  <a:cubicBezTo>
                    <a:pt x="180205" y="226460"/>
                    <a:pt x="196903" y="186239"/>
                    <a:pt x="190992" y="154975"/>
                  </a:cubicBezTo>
                  <a:cubicBezTo>
                    <a:pt x="184573" y="121376"/>
                    <a:pt x="164259" y="95415"/>
                    <a:pt x="130050" y="77092"/>
                  </a:cubicBezTo>
                  <a:cubicBezTo>
                    <a:pt x="103154" y="62669"/>
                    <a:pt x="78960" y="55417"/>
                    <a:pt x="57468" y="55335"/>
                  </a:cubicBezTo>
                  <a:cubicBezTo>
                    <a:pt x="37723" y="55213"/>
                    <a:pt x="21817" y="51313"/>
                    <a:pt x="7557" y="42416"/>
                  </a:cubicBezTo>
                  <a:cubicBezTo>
                    <a:pt x="4275" y="40388"/>
                    <a:pt x="2183" y="36910"/>
                    <a:pt x="1950" y="33092"/>
                  </a:cubicBezTo>
                  <a:lnTo>
                    <a:pt x="0" y="0"/>
                  </a:lnTo>
                </a:path>
              </a:pathLst>
            </a:custGeom>
            <a:noFill/>
            <a:ln w="12179" cap="flat">
              <a:solidFill>
                <a:srgbClr val="EADEC8"/>
              </a:solidFill>
              <a:prstDash val="solid"/>
              <a:miter/>
            </a:ln>
          </p:spPr>
          <p:txBody>
            <a:bodyPr/>
            <a:lstStyle/>
            <a:p>
              <a:endParaRPr lang="en-US"/>
            </a:p>
          </p:txBody>
        </p:sp>
        <p:sp>
          <p:nvSpPr>
            <p:cNvPr id="57" name="Freeform: Shape 56">
              <a:extLst>
                <a:ext uri="{FF2B5EF4-FFF2-40B4-BE49-F238E27FC236}">
                  <a16:creationId xmlns:a16="http://schemas.microsoft.com/office/drawing/2014/main" id="{7B4E7C9D-E075-7AED-09DB-FD7C46CAD0F5}"/>
                </a:ext>
              </a:extLst>
            </p:cNvPr>
            <p:cNvSpPr/>
            <p:nvPr/>
          </p:nvSpPr>
          <p:spPr>
            <a:xfrm>
              <a:off x="6880114" y="1362600"/>
              <a:ext cx="1706" cy="103235"/>
            </a:xfrm>
            <a:custGeom>
              <a:avLst/>
              <a:gdLst>
                <a:gd name="csX0" fmla="*/ 1707 w 1706"/>
                <a:gd name="csY0" fmla="*/ 103236 h 103235"/>
                <a:gd name="csX1" fmla="*/ 0 w 1706"/>
                <a:gd name="csY1" fmla="*/ 0 h 103235"/>
              </a:gdLst>
              <a:ahLst/>
              <a:cxnLst>
                <a:cxn ang="0">
                  <a:pos x="csX0" y="csY0"/>
                </a:cxn>
                <a:cxn ang="0">
                  <a:pos x="csX1" y="csY1"/>
                </a:cxn>
              </a:cxnLst>
              <a:rect l="l" t="t" r="r" b="b"/>
              <a:pathLst>
                <a:path w="1706" h="103235">
                  <a:moveTo>
                    <a:pt x="1707" y="103236"/>
                  </a:moveTo>
                  <a:lnTo>
                    <a:pt x="0" y="0"/>
                  </a:lnTo>
                </a:path>
              </a:pathLst>
            </a:custGeom>
            <a:noFill/>
            <a:ln w="12179" cap="flat">
              <a:solidFill>
                <a:srgbClr val="9BBABA"/>
              </a:solidFill>
              <a:prstDash val="solid"/>
              <a:miter/>
            </a:ln>
          </p:spPr>
          <p:txBody>
            <a:bodyPr/>
            <a:lstStyle/>
            <a:p>
              <a:endParaRPr lang="en-US"/>
            </a:p>
          </p:txBody>
        </p:sp>
        <p:sp>
          <p:nvSpPr>
            <p:cNvPr id="58" name="Freeform: Shape 57">
              <a:extLst>
                <a:ext uri="{FF2B5EF4-FFF2-40B4-BE49-F238E27FC236}">
                  <a16:creationId xmlns:a16="http://schemas.microsoft.com/office/drawing/2014/main" id="{2146D4F5-BE53-E3EF-CA64-2B1626BDFC6F}"/>
                </a:ext>
              </a:extLst>
            </p:cNvPr>
            <p:cNvSpPr/>
            <p:nvPr/>
          </p:nvSpPr>
          <p:spPr>
            <a:xfrm>
              <a:off x="5579796" y="1094686"/>
              <a:ext cx="1407466" cy="592918"/>
            </a:xfrm>
            <a:custGeom>
              <a:avLst/>
              <a:gdLst>
                <a:gd name="csX0" fmla="*/ 1300318 w 1407466"/>
                <a:gd name="csY0" fmla="*/ 267915 h 592918"/>
                <a:gd name="csX1" fmla="*/ 1355897 w 1407466"/>
                <a:gd name="csY1" fmla="*/ 156818 h 592918"/>
                <a:gd name="csX2" fmla="*/ 1395570 w 1407466"/>
                <a:gd name="csY2" fmla="*/ 141643 h 592918"/>
                <a:gd name="csX3" fmla="*/ 1407454 w 1407466"/>
                <a:gd name="csY3" fmla="*/ 124031 h 592918"/>
                <a:gd name="csX4" fmla="*/ 1373388 w 1407466"/>
                <a:gd name="csY4" fmla="*/ 96058 h 592918"/>
                <a:gd name="csX5" fmla="*/ 1090922 w 1407466"/>
                <a:gd name="csY5" fmla="*/ 9826 h 592918"/>
                <a:gd name="csX6" fmla="*/ 955204 w 1407466"/>
                <a:gd name="csY6" fmla="*/ 623 h 592918"/>
                <a:gd name="csX7" fmla="*/ 794622 w 1407466"/>
                <a:gd name="csY7" fmla="*/ 7205 h 592918"/>
                <a:gd name="csX8" fmla="*/ 408555 w 1407466"/>
                <a:gd name="csY8" fmla="*/ 145056 h 592918"/>
                <a:gd name="csX9" fmla="*/ 263208 w 1407466"/>
                <a:gd name="csY9" fmla="*/ 252618 h 592918"/>
                <a:gd name="csX10" fmla="*/ 227435 w 1407466"/>
                <a:gd name="csY10" fmla="*/ 282236 h 592918"/>
                <a:gd name="csX11" fmla="*/ 65635 w 1407466"/>
                <a:gd name="csY11" fmla="*/ 479810 h 592918"/>
                <a:gd name="csX12" fmla="*/ 0 w 1407466"/>
                <a:gd name="csY12" fmla="*/ 592918 h 5929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407466" h="592918">
                  <a:moveTo>
                    <a:pt x="1300318" y="267915"/>
                  </a:moveTo>
                  <a:cubicBezTo>
                    <a:pt x="1300501" y="219588"/>
                    <a:pt x="1306351" y="176563"/>
                    <a:pt x="1355897" y="156818"/>
                  </a:cubicBezTo>
                  <a:cubicBezTo>
                    <a:pt x="1376943" y="148489"/>
                    <a:pt x="1390167" y="143431"/>
                    <a:pt x="1395570" y="141643"/>
                  </a:cubicBezTo>
                  <a:cubicBezTo>
                    <a:pt x="1402895" y="139255"/>
                    <a:pt x="1407744" y="132069"/>
                    <a:pt x="1407454" y="124031"/>
                  </a:cubicBezTo>
                  <a:cubicBezTo>
                    <a:pt x="1407028" y="109466"/>
                    <a:pt x="1384906" y="101299"/>
                    <a:pt x="1373388" y="96058"/>
                  </a:cubicBezTo>
                  <a:cubicBezTo>
                    <a:pt x="1277404" y="52302"/>
                    <a:pt x="1187881" y="20856"/>
                    <a:pt x="1090922" y="9826"/>
                  </a:cubicBezTo>
                  <a:cubicBezTo>
                    <a:pt x="1050497" y="5235"/>
                    <a:pt x="1005258" y="2167"/>
                    <a:pt x="955204" y="623"/>
                  </a:cubicBezTo>
                  <a:cubicBezTo>
                    <a:pt x="895603" y="-1205"/>
                    <a:pt x="842075" y="989"/>
                    <a:pt x="794622" y="7205"/>
                  </a:cubicBezTo>
                  <a:cubicBezTo>
                    <a:pt x="656284" y="25285"/>
                    <a:pt x="527595" y="71235"/>
                    <a:pt x="408555" y="145056"/>
                  </a:cubicBezTo>
                  <a:cubicBezTo>
                    <a:pt x="349157" y="181865"/>
                    <a:pt x="300708" y="217719"/>
                    <a:pt x="263208" y="252618"/>
                  </a:cubicBezTo>
                  <a:cubicBezTo>
                    <a:pt x="252970" y="262125"/>
                    <a:pt x="237735" y="271571"/>
                    <a:pt x="227435" y="282236"/>
                  </a:cubicBezTo>
                  <a:cubicBezTo>
                    <a:pt x="164726" y="347627"/>
                    <a:pt x="112011" y="406375"/>
                    <a:pt x="65635" y="479810"/>
                  </a:cubicBezTo>
                  <a:cubicBezTo>
                    <a:pt x="32117" y="532707"/>
                    <a:pt x="17734" y="557937"/>
                    <a:pt x="0" y="592918"/>
                  </a:cubicBezTo>
                </a:path>
              </a:pathLst>
            </a:custGeom>
            <a:noFill/>
            <a:ln w="12179" cap="flat">
              <a:solidFill>
                <a:srgbClr val="CEE6E3"/>
              </a:solidFill>
              <a:prstDash val="solid"/>
              <a:miter/>
            </a:ln>
          </p:spPr>
          <p:txBody>
            <a:bodyPr/>
            <a:lstStyle/>
            <a:p>
              <a:endParaRPr lang="en-US"/>
            </a:p>
          </p:txBody>
        </p:sp>
        <p:sp>
          <p:nvSpPr>
            <p:cNvPr id="59" name="Freeform: Shape 58">
              <a:extLst>
                <a:ext uri="{FF2B5EF4-FFF2-40B4-BE49-F238E27FC236}">
                  <a16:creationId xmlns:a16="http://schemas.microsoft.com/office/drawing/2014/main" id="{3C7A4CF8-3AB8-8BC6-CB8E-365ACEFF21DB}"/>
                </a:ext>
              </a:extLst>
            </p:cNvPr>
            <p:cNvSpPr/>
            <p:nvPr/>
          </p:nvSpPr>
          <p:spPr>
            <a:xfrm>
              <a:off x="5468638" y="1687604"/>
              <a:ext cx="111158" cy="658416"/>
            </a:xfrm>
            <a:custGeom>
              <a:avLst/>
              <a:gdLst>
                <a:gd name="csX0" fmla="*/ 111158 w 111158"/>
                <a:gd name="csY0" fmla="*/ 0 h 658416"/>
                <a:gd name="csX1" fmla="*/ 1767 w 111158"/>
                <a:gd name="csY1" fmla="*/ 547441 h 658416"/>
                <a:gd name="csX2" fmla="*/ 14382 w 111158"/>
                <a:gd name="csY2" fmla="*/ 658417 h 658416"/>
              </a:gdLst>
              <a:ahLst/>
              <a:cxnLst>
                <a:cxn ang="0">
                  <a:pos x="csX0" y="csY0"/>
                </a:cxn>
                <a:cxn ang="0">
                  <a:pos x="csX1" y="csY1"/>
                </a:cxn>
                <a:cxn ang="0">
                  <a:pos x="csX2" y="csY2"/>
                </a:cxn>
              </a:cxnLst>
              <a:rect l="l" t="t" r="r" b="b"/>
              <a:pathLst>
                <a:path w="111158" h="658416">
                  <a:moveTo>
                    <a:pt x="111158" y="0"/>
                  </a:moveTo>
                  <a:cubicBezTo>
                    <a:pt x="27708" y="171653"/>
                    <a:pt x="-8755" y="354134"/>
                    <a:pt x="1767" y="547441"/>
                  </a:cubicBezTo>
                  <a:cubicBezTo>
                    <a:pt x="4043" y="588638"/>
                    <a:pt x="8248" y="625630"/>
                    <a:pt x="14382" y="658417"/>
                  </a:cubicBezTo>
                </a:path>
              </a:pathLst>
            </a:custGeom>
            <a:noFill/>
            <a:ln w="12179" cap="flat">
              <a:solidFill>
                <a:srgbClr val="BDD3D5"/>
              </a:solidFill>
              <a:prstDash val="solid"/>
              <a:miter/>
            </a:ln>
          </p:spPr>
          <p:txBody>
            <a:bodyPr/>
            <a:lstStyle/>
            <a:p>
              <a:endParaRPr lang="en-US"/>
            </a:p>
          </p:txBody>
        </p:sp>
        <p:sp>
          <p:nvSpPr>
            <p:cNvPr id="60" name="Freeform: Shape 59">
              <a:extLst>
                <a:ext uri="{FF2B5EF4-FFF2-40B4-BE49-F238E27FC236}">
                  <a16:creationId xmlns:a16="http://schemas.microsoft.com/office/drawing/2014/main" id="{BEBD307F-1F4C-8158-B17D-4F258099D756}"/>
                </a:ext>
              </a:extLst>
            </p:cNvPr>
            <p:cNvSpPr/>
            <p:nvPr/>
          </p:nvSpPr>
          <p:spPr>
            <a:xfrm>
              <a:off x="5483020" y="2346020"/>
              <a:ext cx="164055" cy="423790"/>
            </a:xfrm>
            <a:custGeom>
              <a:avLst/>
              <a:gdLst>
                <a:gd name="csX0" fmla="*/ 0 w 164055"/>
                <a:gd name="csY0" fmla="*/ 0 h 423790"/>
                <a:gd name="csX1" fmla="*/ 133707 w 164055"/>
                <a:gd name="csY1" fmla="*/ 375402 h 423790"/>
                <a:gd name="csX2" fmla="*/ 164056 w 164055"/>
                <a:gd name="csY2" fmla="*/ 423790 h 423790"/>
              </a:gdLst>
              <a:ahLst/>
              <a:cxnLst>
                <a:cxn ang="0">
                  <a:pos x="csX0" y="csY0"/>
                </a:cxn>
                <a:cxn ang="0">
                  <a:pos x="csX1" y="csY1"/>
                </a:cxn>
                <a:cxn ang="0">
                  <a:pos x="csX2" y="csY2"/>
                </a:cxn>
              </a:cxnLst>
              <a:rect l="l" t="t" r="r" b="b"/>
              <a:pathLst>
                <a:path w="164055" h="423790">
                  <a:moveTo>
                    <a:pt x="0" y="0"/>
                  </a:moveTo>
                  <a:cubicBezTo>
                    <a:pt x="22020" y="133219"/>
                    <a:pt x="66589" y="258353"/>
                    <a:pt x="133707" y="375402"/>
                  </a:cubicBezTo>
                  <a:cubicBezTo>
                    <a:pt x="143295" y="392141"/>
                    <a:pt x="153411" y="408270"/>
                    <a:pt x="164056" y="423790"/>
                  </a:cubicBezTo>
                </a:path>
              </a:pathLst>
            </a:custGeom>
            <a:noFill/>
            <a:ln w="12179" cap="flat">
              <a:solidFill>
                <a:srgbClr val="A5C5C8"/>
              </a:solidFill>
              <a:prstDash val="solid"/>
              <a:miter/>
            </a:ln>
          </p:spPr>
          <p:txBody>
            <a:bodyPr/>
            <a:lstStyle/>
            <a:p>
              <a:endParaRPr lang="en-US"/>
            </a:p>
          </p:txBody>
        </p:sp>
        <p:sp>
          <p:nvSpPr>
            <p:cNvPr id="61" name="Freeform: Shape 60">
              <a:extLst>
                <a:ext uri="{FF2B5EF4-FFF2-40B4-BE49-F238E27FC236}">
                  <a16:creationId xmlns:a16="http://schemas.microsoft.com/office/drawing/2014/main" id="{630543FE-625A-B68D-1B21-E9B2D61AB0B7}"/>
                </a:ext>
              </a:extLst>
            </p:cNvPr>
            <p:cNvSpPr/>
            <p:nvPr/>
          </p:nvSpPr>
          <p:spPr>
            <a:xfrm>
              <a:off x="5647076" y="2769811"/>
              <a:ext cx="146200" cy="189712"/>
            </a:xfrm>
            <a:custGeom>
              <a:avLst/>
              <a:gdLst>
                <a:gd name="csX0" fmla="*/ 0 w 146200"/>
                <a:gd name="csY0" fmla="*/ 0 h 189712"/>
                <a:gd name="csX1" fmla="*/ 146200 w 146200"/>
                <a:gd name="csY1" fmla="*/ 189712 h 189712"/>
              </a:gdLst>
              <a:ahLst/>
              <a:cxnLst>
                <a:cxn ang="0">
                  <a:pos x="csX0" y="csY0"/>
                </a:cxn>
                <a:cxn ang="0">
                  <a:pos x="csX1" y="csY1"/>
                </a:cxn>
              </a:cxnLst>
              <a:rect l="l" t="t" r="r" b="b"/>
              <a:pathLst>
                <a:path w="146200" h="189712">
                  <a:moveTo>
                    <a:pt x="0" y="0"/>
                  </a:moveTo>
                  <a:cubicBezTo>
                    <a:pt x="45747" y="65614"/>
                    <a:pt x="94480" y="128852"/>
                    <a:pt x="146200" y="189712"/>
                  </a:cubicBezTo>
                </a:path>
              </a:pathLst>
            </a:custGeom>
            <a:noFill/>
            <a:ln w="12179" cap="flat">
              <a:solidFill>
                <a:srgbClr val="97B7BE"/>
              </a:solidFill>
              <a:prstDash val="solid"/>
              <a:miter/>
            </a:ln>
          </p:spPr>
          <p:txBody>
            <a:bodyPr/>
            <a:lstStyle/>
            <a:p>
              <a:endParaRPr lang="en-US"/>
            </a:p>
          </p:txBody>
        </p:sp>
        <p:sp>
          <p:nvSpPr>
            <p:cNvPr id="62" name="Freeform: Shape 61">
              <a:extLst>
                <a:ext uri="{FF2B5EF4-FFF2-40B4-BE49-F238E27FC236}">
                  <a16:creationId xmlns:a16="http://schemas.microsoft.com/office/drawing/2014/main" id="{6C0AC3E4-8934-4C9A-E5B3-EF0D32F6E0F6}"/>
                </a:ext>
              </a:extLst>
            </p:cNvPr>
            <p:cNvSpPr/>
            <p:nvPr/>
          </p:nvSpPr>
          <p:spPr>
            <a:xfrm>
              <a:off x="5793276" y="2959523"/>
              <a:ext cx="75750" cy="110609"/>
            </a:xfrm>
            <a:custGeom>
              <a:avLst/>
              <a:gdLst>
                <a:gd name="csX0" fmla="*/ 0 w 75750"/>
                <a:gd name="csY0" fmla="*/ 0 h 110609"/>
                <a:gd name="csX1" fmla="*/ 75751 w 75750"/>
                <a:gd name="csY1" fmla="*/ 110610 h 110609"/>
              </a:gdLst>
              <a:ahLst/>
              <a:cxnLst>
                <a:cxn ang="0">
                  <a:pos x="csX0" y="csY0"/>
                </a:cxn>
                <a:cxn ang="0">
                  <a:pos x="csX1" y="csY1"/>
                </a:cxn>
              </a:cxnLst>
              <a:rect l="l" t="t" r="r" b="b"/>
              <a:pathLst>
                <a:path w="75750" h="110609">
                  <a:moveTo>
                    <a:pt x="0" y="0"/>
                  </a:moveTo>
                  <a:cubicBezTo>
                    <a:pt x="27668" y="34615"/>
                    <a:pt x="52918" y="71485"/>
                    <a:pt x="75751" y="110610"/>
                  </a:cubicBezTo>
                </a:path>
              </a:pathLst>
            </a:custGeom>
            <a:noFill/>
            <a:ln w="12179" cap="flat">
              <a:solidFill>
                <a:srgbClr val="90AFB5"/>
              </a:solidFill>
              <a:prstDash val="solid"/>
              <a:miter/>
            </a:ln>
          </p:spPr>
          <p:txBody>
            <a:bodyPr/>
            <a:lstStyle/>
            <a:p>
              <a:endParaRPr lang="en-US"/>
            </a:p>
          </p:txBody>
        </p:sp>
        <p:sp>
          <p:nvSpPr>
            <p:cNvPr id="63" name="Freeform: Shape 62">
              <a:extLst>
                <a:ext uri="{FF2B5EF4-FFF2-40B4-BE49-F238E27FC236}">
                  <a16:creationId xmlns:a16="http://schemas.microsoft.com/office/drawing/2014/main" id="{5AD2A262-4F59-9EBB-B474-161E5B6C04FC}"/>
                </a:ext>
              </a:extLst>
            </p:cNvPr>
            <p:cNvSpPr/>
            <p:nvPr/>
          </p:nvSpPr>
          <p:spPr>
            <a:xfrm>
              <a:off x="5251258" y="2764897"/>
              <a:ext cx="204183" cy="191091"/>
            </a:xfrm>
            <a:custGeom>
              <a:avLst/>
              <a:gdLst>
                <a:gd name="csX0" fmla="*/ 0 w 204183"/>
                <a:gd name="csY0" fmla="*/ 191091 h 191091"/>
                <a:gd name="csX1" fmla="*/ 172709 w 204183"/>
                <a:gd name="csY1" fmla="*/ 87185 h 191091"/>
                <a:gd name="csX2" fmla="*/ 200621 w 204183"/>
                <a:gd name="csY2" fmla="*/ 63723 h 191091"/>
                <a:gd name="csX3" fmla="*/ 181729 w 204183"/>
                <a:gd name="csY3" fmla="*/ 4609 h 191091"/>
                <a:gd name="csX4" fmla="*/ 124870 w 204183"/>
                <a:gd name="csY4" fmla="*/ 20149 h 191091"/>
              </a:gdLst>
              <a:ahLst/>
              <a:cxnLst>
                <a:cxn ang="0">
                  <a:pos x="csX0" y="csY0"/>
                </a:cxn>
                <a:cxn ang="0">
                  <a:pos x="csX1" y="csY1"/>
                </a:cxn>
                <a:cxn ang="0">
                  <a:pos x="csX2" y="csY2"/>
                </a:cxn>
                <a:cxn ang="0">
                  <a:pos x="csX3" y="csY3"/>
                </a:cxn>
                <a:cxn ang="0">
                  <a:pos x="csX4" y="csY4"/>
                </a:cxn>
              </a:cxnLst>
              <a:rect l="l" t="t" r="r" b="b"/>
              <a:pathLst>
                <a:path w="204183" h="191091">
                  <a:moveTo>
                    <a:pt x="0" y="191091"/>
                  </a:moveTo>
                  <a:cubicBezTo>
                    <a:pt x="56554" y="154770"/>
                    <a:pt x="106831" y="127590"/>
                    <a:pt x="172709" y="87185"/>
                  </a:cubicBezTo>
                  <a:cubicBezTo>
                    <a:pt x="188635" y="77435"/>
                    <a:pt x="197939" y="69614"/>
                    <a:pt x="200621" y="63723"/>
                  </a:cubicBezTo>
                  <a:cubicBezTo>
                    <a:pt x="209823" y="43490"/>
                    <a:pt x="200377" y="16127"/>
                    <a:pt x="181729" y="4609"/>
                  </a:cubicBezTo>
                  <a:cubicBezTo>
                    <a:pt x="161618" y="-7762"/>
                    <a:pt x="142909" y="7290"/>
                    <a:pt x="124870" y="20149"/>
                  </a:cubicBezTo>
                </a:path>
              </a:pathLst>
            </a:custGeom>
            <a:noFill/>
            <a:ln w="12179" cap="flat">
              <a:solidFill>
                <a:srgbClr val="D3CDBC"/>
              </a:solidFill>
              <a:prstDash val="solid"/>
              <a:miter/>
            </a:ln>
          </p:spPr>
          <p:txBody>
            <a:bodyPr/>
            <a:lstStyle/>
            <a:p>
              <a:endParaRPr lang="en-US"/>
            </a:p>
          </p:txBody>
        </p:sp>
        <p:sp>
          <p:nvSpPr>
            <p:cNvPr id="64" name="Freeform: Shape 63">
              <a:extLst>
                <a:ext uri="{FF2B5EF4-FFF2-40B4-BE49-F238E27FC236}">
                  <a16:creationId xmlns:a16="http://schemas.microsoft.com/office/drawing/2014/main" id="{B1332D6D-0A2F-C600-5DC5-B74757D83CA4}"/>
                </a:ext>
              </a:extLst>
            </p:cNvPr>
            <p:cNvSpPr/>
            <p:nvPr/>
          </p:nvSpPr>
          <p:spPr>
            <a:xfrm>
              <a:off x="6470233" y="603251"/>
              <a:ext cx="81145" cy="328258"/>
            </a:xfrm>
            <a:custGeom>
              <a:avLst/>
              <a:gdLst>
                <a:gd name="csX0" fmla="*/ 80687 w 81145"/>
                <a:gd name="csY0" fmla="*/ 32669 h 328258"/>
                <a:gd name="csX1" fmla="*/ 47904 w 81145"/>
                <a:gd name="csY1" fmla="*/ 0 h 328258"/>
                <a:gd name="csX2" fmla="*/ 32669 w 81145"/>
                <a:gd name="csY2" fmla="*/ 26 h 328258"/>
                <a:gd name="csX3" fmla="*/ 0 w 81145"/>
                <a:gd name="csY3" fmla="*/ 32809 h 328258"/>
                <a:gd name="csX4" fmla="*/ 458 w 81145"/>
                <a:gd name="csY4" fmla="*/ 295590 h 328258"/>
                <a:gd name="csX5" fmla="*/ 33241 w 81145"/>
                <a:gd name="csY5" fmla="*/ 328259 h 328258"/>
                <a:gd name="csX6" fmla="*/ 48477 w 81145"/>
                <a:gd name="csY6" fmla="*/ 328233 h 328258"/>
                <a:gd name="csX7" fmla="*/ 81145 w 81145"/>
                <a:gd name="csY7" fmla="*/ 295450 h 328258"/>
                <a:gd name="csX8" fmla="*/ 80687 w 81145"/>
                <a:gd name="csY8" fmla="*/ 32669 h 3282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1145" h="328258">
                  <a:moveTo>
                    <a:pt x="80687" y="32669"/>
                  </a:moveTo>
                  <a:cubicBezTo>
                    <a:pt x="80656" y="14595"/>
                    <a:pt x="65978" y="-32"/>
                    <a:pt x="47904" y="0"/>
                  </a:cubicBezTo>
                  <a:lnTo>
                    <a:pt x="32669" y="26"/>
                  </a:lnTo>
                  <a:cubicBezTo>
                    <a:pt x="14594" y="58"/>
                    <a:pt x="-32" y="14735"/>
                    <a:pt x="0" y="32809"/>
                  </a:cubicBezTo>
                  <a:lnTo>
                    <a:pt x="458" y="295590"/>
                  </a:lnTo>
                  <a:cubicBezTo>
                    <a:pt x="490" y="313664"/>
                    <a:pt x="15167" y="328291"/>
                    <a:pt x="33241" y="328259"/>
                  </a:cubicBezTo>
                  <a:lnTo>
                    <a:pt x="48477" y="328233"/>
                  </a:lnTo>
                  <a:cubicBezTo>
                    <a:pt x="66551" y="328201"/>
                    <a:pt x="81177" y="313524"/>
                    <a:pt x="81145" y="295450"/>
                  </a:cubicBezTo>
                  <a:lnTo>
                    <a:pt x="80687" y="32669"/>
                  </a:lnTo>
                </a:path>
              </a:pathLst>
            </a:custGeom>
            <a:noFill/>
            <a:ln w="12179" cap="flat">
              <a:solidFill>
                <a:srgbClr val="EADEC8"/>
              </a:solidFill>
              <a:prstDash val="solid"/>
              <a:miter/>
            </a:ln>
          </p:spPr>
          <p:txBody>
            <a:bodyPr/>
            <a:lstStyle/>
            <a:p>
              <a:endParaRPr lang="en-US"/>
            </a:p>
          </p:txBody>
        </p:sp>
        <p:sp>
          <p:nvSpPr>
            <p:cNvPr id="65" name="Freeform: Shape 64">
              <a:extLst>
                <a:ext uri="{FF2B5EF4-FFF2-40B4-BE49-F238E27FC236}">
                  <a16:creationId xmlns:a16="http://schemas.microsoft.com/office/drawing/2014/main" id="{E9D824A3-4BBD-F69E-41F7-9C3A9BDEC884}"/>
                </a:ext>
              </a:extLst>
            </p:cNvPr>
            <p:cNvSpPr/>
            <p:nvPr/>
          </p:nvSpPr>
          <p:spPr>
            <a:xfrm>
              <a:off x="5709217" y="812524"/>
              <a:ext cx="205047" cy="298644"/>
            </a:xfrm>
            <a:custGeom>
              <a:avLst/>
              <a:gdLst>
                <a:gd name="csX0" fmla="*/ 82247 w 205047"/>
                <a:gd name="csY0" fmla="*/ 22111 h 298644"/>
                <a:gd name="csX1" fmla="*/ 23924 w 205047"/>
                <a:gd name="csY1" fmla="*/ 5387 h 298644"/>
                <a:gd name="csX2" fmla="*/ 22111 w 205047"/>
                <a:gd name="csY2" fmla="*/ 6391 h 298644"/>
                <a:gd name="csX3" fmla="*/ 5387 w 205047"/>
                <a:gd name="csY3" fmla="*/ 64715 h 298644"/>
                <a:gd name="csX4" fmla="*/ 122800 w 205047"/>
                <a:gd name="csY4" fmla="*/ 276533 h 298644"/>
                <a:gd name="csX5" fmla="*/ 181124 w 205047"/>
                <a:gd name="csY5" fmla="*/ 293257 h 298644"/>
                <a:gd name="csX6" fmla="*/ 182936 w 205047"/>
                <a:gd name="csY6" fmla="*/ 292253 h 298644"/>
                <a:gd name="csX7" fmla="*/ 199660 w 205047"/>
                <a:gd name="csY7" fmla="*/ 233929 h 298644"/>
                <a:gd name="csX8" fmla="*/ 82247 w 205047"/>
                <a:gd name="csY8" fmla="*/ 22111 h 2986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5047" h="298644">
                  <a:moveTo>
                    <a:pt x="82247" y="22111"/>
                  </a:moveTo>
                  <a:cubicBezTo>
                    <a:pt x="70759" y="1387"/>
                    <a:pt x="44647" y="-6100"/>
                    <a:pt x="23924" y="5387"/>
                  </a:cubicBezTo>
                  <a:lnTo>
                    <a:pt x="22111" y="6391"/>
                  </a:lnTo>
                  <a:cubicBezTo>
                    <a:pt x="1387" y="17879"/>
                    <a:pt x="-6100" y="43991"/>
                    <a:pt x="5387" y="64715"/>
                  </a:cubicBezTo>
                  <a:lnTo>
                    <a:pt x="122800" y="276533"/>
                  </a:lnTo>
                  <a:cubicBezTo>
                    <a:pt x="134288" y="297257"/>
                    <a:pt x="160400" y="304744"/>
                    <a:pt x="181124" y="293257"/>
                  </a:cubicBezTo>
                  <a:lnTo>
                    <a:pt x="182936" y="292253"/>
                  </a:lnTo>
                  <a:cubicBezTo>
                    <a:pt x="203660" y="280766"/>
                    <a:pt x="211147" y="254653"/>
                    <a:pt x="199660" y="233929"/>
                  </a:cubicBezTo>
                  <a:lnTo>
                    <a:pt x="82247" y="22111"/>
                  </a:lnTo>
                </a:path>
              </a:pathLst>
            </a:custGeom>
            <a:noFill/>
            <a:ln w="12179" cap="flat">
              <a:solidFill>
                <a:srgbClr val="EADEC8"/>
              </a:solidFill>
              <a:prstDash val="solid"/>
              <a:miter/>
            </a:ln>
          </p:spPr>
          <p:txBody>
            <a:bodyPr/>
            <a:lstStyle/>
            <a:p>
              <a:endParaRPr lang="en-US"/>
            </a:p>
          </p:txBody>
        </p:sp>
        <p:sp>
          <p:nvSpPr>
            <p:cNvPr id="66" name="Freeform: Shape 65">
              <a:extLst>
                <a:ext uri="{FF2B5EF4-FFF2-40B4-BE49-F238E27FC236}">
                  <a16:creationId xmlns:a16="http://schemas.microsoft.com/office/drawing/2014/main" id="{ACDDB5FA-3C03-862A-FD85-B92DEB6F9A30}"/>
                </a:ext>
              </a:extLst>
            </p:cNvPr>
            <p:cNvSpPr/>
            <p:nvPr/>
          </p:nvSpPr>
          <p:spPr>
            <a:xfrm>
              <a:off x="5172623" y="1377907"/>
              <a:ext cx="293664" cy="218631"/>
            </a:xfrm>
            <a:custGeom>
              <a:avLst/>
              <a:gdLst>
                <a:gd name="csX0" fmla="*/ 265970 w 293664"/>
                <a:gd name="csY0" fmla="*/ 208533 h 218631"/>
                <a:gd name="csX1" fmla="*/ 290469 w 293664"/>
                <a:gd name="csY1" fmla="*/ 169042 h 218631"/>
                <a:gd name="csX2" fmla="*/ 283521 w 293664"/>
                <a:gd name="csY2" fmla="*/ 139607 h 218631"/>
                <a:gd name="csX3" fmla="*/ 74064 w 293664"/>
                <a:gd name="csY3" fmla="*/ 9740 h 218631"/>
                <a:gd name="csX4" fmla="*/ 15865 w 293664"/>
                <a:gd name="csY4" fmla="*/ 12422 h 218631"/>
                <a:gd name="csX5" fmla="*/ 3554 w 293664"/>
                <a:gd name="csY5" fmla="*/ 32167 h 218631"/>
                <a:gd name="csX6" fmla="*/ 27035 w 293664"/>
                <a:gd name="csY6" fmla="*/ 85526 h 218631"/>
                <a:gd name="csX7" fmla="*/ 27078 w 293664"/>
                <a:gd name="csY7" fmla="*/ 85552 h 218631"/>
                <a:gd name="csX8" fmla="*/ 236535 w 293664"/>
                <a:gd name="csY8" fmla="*/ 215419 h 218631"/>
                <a:gd name="csX9" fmla="*/ 265970 w 293664"/>
                <a:gd name="csY9" fmla="*/ 208533 h 2186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93664" h="218631">
                  <a:moveTo>
                    <a:pt x="265970" y="208533"/>
                  </a:moveTo>
                  <a:lnTo>
                    <a:pt x="290469" y="169042"/>
                  </a:lnTo>
                  <a:cubicBezTo>
                    <a:pt x="296676" y="158995"/>
                    <a:pt x="293566" y="145819"/>
                    <a:pt x="283521" y="139607"/>
                  </a:cubicBezTo>
                  <a:lnTo>
                    <a:pt x="74064" y="9740"/>
                  </a:lnTo>
                  <a:cubicBezTo>
                    <a:pt x="51510" y="-4230"/>
                    <a:pt x="25466" y="-3030"/>
                    <a:pt x="15865" y="12422"/>
                  </a:cubicBezTo>
                  <a:lnTo>
                    <a:pt x="3554" y="32167"/>
                  </a:lnTo>
                  <a:cubicBezTo>
                    <a:pt x="-6045" y="47639"/>
                    <a:pt x="4468" y="71529"/>
                    <a:pt x="27035" y="85526"/>
                  </a:cubicBezTo>
                  <a:cubicBezTo>
                    <a:pt x="27050" y="85534"/>
                    <a:pt x="27064" y="85543"/>
                    <a:pt x="27078" y="85552"/>
                  </a:cubicBezTo>
                  <a:lnTo>
                    <a:pt x="236535" y="215419"/>
                  </a:lnTo>
                  <a:cubicBezTo>
                    <a:pt x="246567" y="221637"/>
                    <a:pt x="259739" y="218555"/>
                    <a:pt x="265970" y="208533"/>
                  </a:cubicBezTo>
                </a:path>
              </a:pathLst>
            </a:custGeom>
            <a:noFill/>
            <a:ln w="12179" cap="flat">
              <a:solidFill>
                <a:srgbClr val="EADEC8"/>
              </a:solidFill>
              <a:prstDash val="solid"/>
              <a:miter/>
            </a:ln>
          </p:spPr>
          <p:txBody>
            <a:bodyPr/>
            <a:lstStyle/>
            <a:p>
              <a:endParaRPr lang="en-US"/>
            </a:p>
          </p:txBody>
        </p:sp>
        <p:sp>
          <p:nvSpPr>
            <p:cNvPr id="67" name="Freeform: Shape 66">
              <a:extLst>
                <a:ext uri="{FF2B5EF4-FFF2-40B4-BE49-F238E27FC236}">
                  <a16:creationId xmlns:a16="http://schemas.microsoft.com/office/drawing/2014/main" id="{EC3E067F-4738-34A8-D211-7BF1EEC8B884}"/>
                </a:ext>
              </a:extLst>
            </p:cNvPr>
            <p:cNvSpPr/>
            <p:nvPr/>
          </p:nvSpPr>
          <p:spPr>
            <a:xfrm>
              <a:off x="5065568" y="2136015"/>
              <a:ext cx="215124" cy="2072"/>
            </a:xfrm>
            <a:custGeom>
              <a:avLst/>
              <a:gdLst>
                <a:gd name="csX0" fmla="*/ 215125 w 215124"/>
                <a:gd name="csY0" fmla="*/ 2072 h 2072"/>
                <a:gd name="csX1" fmla="*/ 0 w 215124"/>
                <a:gd name="csY1" fmla="*/ 0 h 2072"/>
              </a:gdLst>
              <a:ahLst/>
              <a:cxnLst>
                <a:cxn ang="0">
                  <a:pos x="csX0" y="csY0"/>
                </a:cxn>
                <a:cxn ang="0">
                  <a:pos x="csX1" y="csY1"/>
                </a:cxn>
              </a:cxnLst>
              <a:rect l="l" t="t" r="r" b="b"/>
              <a:pathLst>
                <a:path w="215124" h="2072">
                  <a:moveTo>
                    <a:pt x="215125" y="2072"/>
                  </a:moveTo>
                  <a:lnTo>
                    <a:pt x="0" y="0"/>
                  </a:lnTo>
                </a:path>
              </a:pathLst>
            </a:custGeom>
            <a:noFill/>
            <a:ln w="12179" cap="flat">
              <a:solidFill>
                <a:srgbClr val="F0EAD8"/>
              </a:solidFill>
              <a:prstDash val="solid"/>
              <a:miter/>
            </a:ln>
          </p:spPr>
          <p:txBody>
            <a:bodyPr/>
            <a:lstStyle/>
            <a:p>
              <a:endParaRPr lang="en-US"/>
            </a:p>
          </p:txBody>
        </p:sp>
        <p:sp>
          <p:nvSpPr>
            <p:cNvPr id="68" name="Freeform: Shape 67">
              <a:extLst>
                <a:ext uri="{FF2B5EF4-FFF2-40B4-BE49-F238E27FC236}">
                  <a16:creationId xmlns:a16="http://schemas.microsoft.com/office/drawing/2014/main" id="{CDF5E591-ADEB-9C7F-19DC-AEEC90246C33}"/>
                </a:ext>
              </a:extLst>
            </p:cNvPr>
            <p:cNvSpPr/>
            <p:nvPr/>
          </p:nvSpPr>
          <p:spPr>
            <a:xfrm>
              <a:off x="4986627" y="2135495"/>
              <a:ext cx="317184" cy="83177"/>
            </a:xfrm>
            <a:custGeom>
              <a:avLst/>
              <a:gdLst>
                <a:gd name="csX0" fmla="*/ 78941 w 317184"/>
                <a:gd name="csY0" fmla="*/ 519 h 83177"/>
                <a:gd name="csX1" fmla="*/ 23179 w 317184"/>
                <a:gd name="csY1" fmla="*/ 2957 h 83177"/>
                <a:gd name="csX2" fmla="*/ 1545 w 317184"/>
                <a:gd name="csY2" fmla="*/ 29588 h 83177"/>
                <a:gd name="csX3" fmla="*/ 26470 w 317184"/>
                <a:gd name="csY3" fmla="*/ 77428 h 83177"/>
                <a:gd name="csX4" fmla="*/ 53102 w 317184"/>
                <a:gd name="csY4" fmla="*/ 83156 h 83177"/>
                <a:gd name="csX5" fmla="*/ 286266 w 317184"/>
                <a:gd name="csY5" fmla="*/ 81694 h 83177"/>
                <a:gd name="csX6" fmla="*/ 316919 w 317184"/>
                <a:gd name="csY6" fmla="*/ 50248 h 83177"/>
                <a:gd name="csX7" fmla="*/ 294066 w 317184"/>
                <a:gd name="csY7" fmla="*/ 2591 h 831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17184" h="83177">
                  <a:moveTo>
                    <a:pt x="78941" y="519"/>
                  </a:moveTo>
                  <a:cubicBezTo>
                    <a:pt x="60354" y="519"/>
                    <a:pt x="41949" y="-1675"/>
                    <a:pt x="23179" y="2957"/>
                  </a:cubicBezTo>
                  <a:cubicBezTo>
                    <a:pt x="8919" y="6492"/>
                    <a:pt x="4836" y="15633"/>
                    <a:pt x="1545" y="29588"/>
                  </a:cubicBezTo>
                  <a:cubicBezTo>
                    <a:pt x="-3696" y="52076"/>
                    <a:pt x="4348" y="69262"/>
                    <a:pt x="26470" y="77428"/>
                  </a:cubicBezTo>
                  <a:cubicBezTo>
                    <a:pt x="37358" y="81491"/>
                    <a:pt x="46236" y="83400"/>
                    <a:pt x="53102" y="83156"/>
                  </a:cubicBezTo>
                  <a:cubicBezTo>
                    <a:pt x="132996" y="80475"/>
                    <a:pt x="219046" y="81145"/>
                    <a:pt x="286266" y="81694"/>
                  </a:cubicBezTo>
                  <a:cubicBezTo>
                    <a:pt x="305157" y="81856"/>
                    <a:pt x="315376" y="71374"/>
                    <a:pt x="316919" y="50248"/>
                  </a:cubicBezTo>
                  <a:cubicBezTo>
                    <a:pt x="318747" y="25749"/>
                    <a:pt x="311130" y="9864"/>
                    <a:pt x="294066" y="2591"/>
                  </a:cubicBezTo>
                </a:path>
              </a:pathLst>
            </a:custGeom>
            <a:noFill/>
            <a:ln w="12179" cap="flat">
              <a:solidFill>
                <a:srgbClr val="D3CDBC"/>
              </a:solidFill>
              <a:prstDash val="solid"/>
              <a:miter/>
            </a:ln>
          </p:spPr>
          <p:txBody>
            <a:bodyPr/>
            <a:lstStyle/>
            <a:p>
              <a:endParaRPr lang="en-US"/>
            </a:p>
          </p:txBody>
        </p:sp>
        <p:sp>
          <p:nvSpPr>
            <p:cNvPr id="69" name="Freeform: Shape 68">
              <a:extLst>
                <a:ext uri="{FF2B5EF4-FFF2-40B4-BE49-F238E27FC236}">
                  <a16:creationId xmlns:a16="http://schemas.microsoft.com/office/drawing/2014/main" id="{B1FAF9C3-6DDF-6D3D-FE40-2D9ED6CB8D64}"/>
                </a:ext>
              </a:extLst>
            </p:cNvPr>
            <p:cNvSpPr/>
            <p:nvPr/>
          </p:nvSpPr>
          <p:spPr>
            <a:xfrm>
              <a:off x="5065568" y="2136015"/>
              <a:ext cx="215124" cy="2072"/>
            </a:xfrm>
            <a:custGeom>
              <a:avLst/>
              <a:gdLst>
                <a:gd name="csX0" fmla="*/ 0 w 215124"/>
                <a:gd name="csY0" fmla="*/ 0 h 2072"/>
                <a:gd name="csX1" fmla="*/ 215125 w 215124"/>
                <a:gd name="csY1" fmla="*/ 2072 h 2072"/>
              </a:gdLst>
              <a:ahLst/>
              <a:cxnLst>
                <a:cxn ang="0">
                  <a:pos x="csX0" y="csY0"/>
                </a:cxn>
                <a:cxn ang="0">
                  <a:pos x="csX1" y="csY1"/>
                </a:cxn>
              </a:cxnLst>
              <a:rect l="l" t="t" r="r" b="b"/>
              <a:pathLst>
                <a:path w="215124" h="2072">
                  <a:moveTo>
                    <a:pt x="0" y="0"/>
                  </a:moveTo>
                  <a:lnTo>
                    <a:pt x="215125" y="2072"/>
                  </a:lnTo>
                </a:path>
              </a:pathLst>
            </a:custGeom>
            <a:noFill/>
            <a:ln w="12179" cap="flat">
              <a:solidFill>
                <a:srgbClr val="D2C29C"/>
              </a:solidFill>
              <a:prstDash val="solid"/>
              <a:miter/>
            </a:ln>
          </p:spPr>
          <p:txBody>
            <a:bodyPr/>
            <a:lstStyle/>
            <a:p>
              <a:endParaRPr lang="en-US"/>
            </a:p>
          </p:txBody>
        </p:sp>
        <p:sp>
          <p:nvSpPr>
            <p:cNvPr id="70" name="Freeform: Shape 69">
              <a:extLst>
                <a:ext uri="{FF2B5EF4-FFF2-40B4-BE49-F238E27FC236}">
                  <a16:creationId xmlns:a16="http://schemas.microsoft.com/office/drawing/2014/main" id="{F27AAD43-E888-B75B-184B-3FE913C3246D}"/>
                </a:ext>
              </a:extLst>
            </p:cNvPr>
            <p:cNvSpPr/>
            <p:nvPr/>
          </p:nvSpPr>
          <p:spPr>
            <a:xfrm>
              <a:off x="7185711" y="767624"/>
              <a:ext cx="376037" cy="978653"/>
            </a:xfrm>
            <a:custGeom>
              <a:avLst/>
              <a:gdLst>
                <a:gd name="csX0" fmla="*/ 376038 w 376037"/>
                <a:gd name="csY0" fmla="*/ 0 h 978653"/>
                <a:gd name="csX1" fmla="*/ 361108 w 376037"/>
                <a:gd name="csY1" fmla="*/ 28826 h 978653"/>
                <a:gd name="csX2" fmla="*/ 363301 w 376037"/>
                <a:gd name="csY2" fmla="*/ 76970 h 978653"/>
                <a:gd name="csX3" fmla="*/ 362083 w 376037"/>
                <a:gd name="csY3" fmla="*/ 124992 h 978653"/>
                <a:gd name="csX4" fmla="*/ 362753 w 376037"/>
                <a:gd name="csY4" fmla="*/ 209579 h 978653"/>
                <a:gd name="csX5" fmla="*/ 368055 w 376037"/>
                <a:gd name="csY5" fmla="*/ 258272 h 978653"/>
                <a:gd name="csX6" fmla="*/ 367385 w 376037"/>
                <a:gd name="csY6" fmla="*/ 263818 h 978653"/>
                <a:gd name="csX7" fmla="*/ 334720 w 376037"/>
                <a:gd name="csY7" fmla="*/ 276676 h 978653"/>
                <a:gd name="csX8" fmla="*/ 304127 w 376037"/>
                <a:gd name="csY8" fmla="*/ 274361 h 978653"/>
                <a:gd name="csX9" fmla="*/ 15201 w 376037"/>
                <a:gd name="csY9" fmla="*/ 527940 h 978653"/>
                <a:gd name="csX10" fmla="*/ 2525 w 376037"/>
                <a:gd name="csY10" fmla="*/ 592843 h 978653"/>
                <a:gd name="csX11" fmla="*/ 271 w 376037"/>
                <a:gd name="csY11" fmla="*/ 659697 h 978653"/>
                <a:gd name="csX12" fmla="*/ 53290 w 376037"/>
                <a:gd name="csY12" fmla="*/ 814977 h 978653"/>
                <a:gd name="csX13" fmla="*/ 240442 w 376037"/>
                <a:gd name="csY13" fmla="*/ 960750 h 978653"/>
                <a:gd name="csX14" fmla="*/ 322105 w 376037"/>
                <a:gd name="csY14" fmla="*/ 978606 h 978653"/>
                <a:gd name="csX15" fmla="*/ 335390 w 376037"/>
                <a:gd name="csY15" fmla="*/ 968550 h 978653"/>
                <a:gd name="csX16" fmla="*/ 297972 w 376037"/>
                <a:gd name="csY16" fmla="*/ 899137 h 978653"/>
                <a:gd name="csX17" fmla="*/ 122398 w 376037"/>
                <a:gd name="csY17" fmla="*/ 778838 h 9786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76037" h="978653">
                  <a:moveTo>
                    <a:pt x="376038" y="0"/>
                  </a:moveTo>
                  <a:cubicBezTo>
                    <a:pt x="363809" y="6663"/>
                    <a:pt x="358833" y="16272"/>
                    <a:pt x="361108" y="28826"/>
                  </a:cubicBezTo>
                  <a:cubicBezTo>
                    <a:pt x="363626" y="42924"/>
                    <a:pt x="364358" y="58972"/>
                    <a:pt x="363301" y="76970"/>
                  </a:cubicBezTo>
                  <a:cubicBezTo>
                    <a:pt x="362083" y="98299"/>
                    <a:pt x="361676" y="114307"/>
                    <a:pt x="362083" y="124992"/>
                  </a:cubicBezTo>
                  <a:cubicBezTo>
                    <a:pt x="362367" y="131655"/>
                    <a:pt x="362590" y="159851"/>
                    <a:pt x="362753" y="209579"/>
                  </a:cubicBezTo>
                  <a:cubicBezTo>
                    <a:pt x="362793" y="215227"/>
                    <a:pt x="364561" y="231458"/>
                    <a:pt x="368055" y="258272"/>
                  </a:cubicBezTo>
                  <a:cubicBezTo>
                    <a:pt x="368334" y="260147"/>
                    <a:pt x="368103" y="262063"/>
                    <a:pt x="367385" y="263818"/>
                  </a:cubicBezTo>
                  <a:cubicBezTo>
                    <a:pt x="360315" y="281003"/>
                    <a:pt x="355135" y="281978"/>
                    <a:pt x="334720" y="276676"/>
                  </a:cubicBezTo>
                  <a:cubicBezTo>
                    <a:pt x="326878" y="274645"/>
                    <a:pt x="316681" y="273873"/>
                    <a:pt x="304127" y="274361"/>
                  </a:cubicBezTo>
                  <a:cubicBezTo>
                    <a:pt x="163472" y="279906"/>
                    <a:pt x="56642" y="402156"/>
                    <a:pt x="15201" y="527940"/>
                  </a:cubicBezTo>
                  <a:cubicBezTo>
                    <a:pt x="8050" y="549595"/>
                    <a:pt x="3825" y="571229"/>
                    <a:pt x="2525" y="592843"/>
                  </a:cubicBezTo>
                  <a:cubicBezTo>
                    <a:pt x="291" y="630465"/>
                    <a:pt x="-461" y="652749"/>
                    <a:pt x="271" y="659697"/>
                  </a:cubicBezTo>
                  <a:cubicBezTo>
                    <a:pt x="6121" y="715398"/>
                    <a:pt x="23794" y="767158"/>
                    <a:pt x="53290" y="814977"/>
                  </a:cubicBezTo>
                  <a:cubicBezTo>
                    <a:pt x="97331" y="886319"/>
                    <a:pt x="159715" y="934910"/>
                    <a:pt x="240442" y="960750"/>
                  </a:cubicBezTo>
                  <a:cubicBezTo>
                    <a:pt x="270832" y="970460"/>
                    <a:pt x="298053" y="976412"/>
                    <a:pt x="322105" y="978606"/>
                  </a:cubicBezTo>
                  <a:cubicBezTo>
                    <a:pt x="328499" y="979160"/>
                    <a:pt x="334254" y="974803"/>
                    <a:pt x="335390" y="968550"/>
                  </a:cubicBezTo>
                  <a:cubicBezTo>
                    <a:pt x="341179" y="937348"/>
                    <a:pt x="331673" y="906572"/>
                    <a:pt x="297972" y="899137"/>
                  </a:cubicBezTo>
                  <a:cubicBezTo>
                    <a:pt x="222648" y="882602"/>
                    <a:pt x="164123" y="842502"/>
                    <a:pt x="122398" y="778838"/>
                  </a:cubicBezTo>
                </a:path>
              </a:pathLst>
            </a:custGeom>
            <a:noFill/>
            <a:ln w="12179" cap="flat">
              <a:solidFill>
                <a:srgbClr val="ADCBCA"/>
              </a:solidFill>
              <a:prstDash val="solid"/>
              <a:miter/>
            </a:ln>
          </p:spPr>
          <p:txBody>
            <a:bodyPr/>
            <a:lstStyle/>
            <a:p>
              <a:endParaRPr lang="en-US"/>
            </a:p>
          </p:txBody>
        </p:sp>
        <p:sp>
          <p:nvSpPr>
            <p:cNvPr id="71" name="Freeform: Shape 70">
              <a:extLst>
                <a:ext uri="{FF2B5EF4-FFF2-40B4-BE49-F238E27FC236}">
                  <a16:creationId xmlns:a16="http://schemas.microsoft.com/office/drawing/2014/main" id="{8DFF7062-19BF-69C6-C5DC-16322BF16A21}"/>
                </a:ext>
              </a:extLst>
            </p:cNvPr>
            <p:cNvSpPr/>
            <p:nvPr/>
          </p:nvSpPr>
          <p:spPr>
            <a:xfrm>
              <a:off x="7308109" y="1350412"/>
              <a:ext cx="486865" cy="310965"/>
            </a:xfrm>
            <a:custGeom>
              <a:avLst/>
              <a:gdLst>
                <a:gd name="csX0" fmla="*/ 0 w 486865"/>
                <a:gd name="csY0" fmla="*/ 196050 h 310965"/>
                <a:gd name="csX1" fmla="*/ 73557 w 486865"/>
                <a:gd name="csY1" fmla="*/ 262782 h 310965"/>
                <a:gd name="csX2" fmla="*/ 142909 w 486865"/>
                <a:gd name="csY2" fmla="*/ 297153 h 310965"/>
                <a:gd name="csX3" fmla="*/ 213846 w 486865"/>
                <a:gd name="csY3" fmla="*/ 310621 h 310965"/>
                <a:gd name="csX4" fmla="*/ 227314 w 486865"/>
                <a:gd name="csY4" fmla="*/ 309646 h 310965"/>
                <a:gd name="csX5" fmla="*/ 276677 w 486865"/>
                <a:gd name="csY5" fmla="*/ 301358 h 310965"/>
                <a:gd name="csX6" fmla="*/ 481746 w 486865"/>
                <a:gd name="csY6" fmla="*/ 105917 h 310965"/>
                <a:gd name="csX7" fmla="*/ 482417 w 486865"/>
                <a:gd name="csY7" fmla="*/ 102261 h 310965"/>
                <a:gd name="csX8" fmla="*/ 486865 w 486865"/>
                <a:gd name="csY8" fmla="*/ 0 h 3109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86865" h="310965">
                  <a:moveTo>
                    <a:pt x="0" y="196050"/>
                  </a:moveTo>
                  <a:cubicBezTo>
                    <a:pt x="25961" y="224043"/>
                    <a:pt x="50480" y="246287"/>
                    <a:pt x="73557" y="262782"/>
                  </a:cubicBezTo>
                  <a:cubicBezTo>
                    <a:pt x="90458" y="274848"/>
                    <a:pt x="113576" y="286305"/>
                    <a:pt x="142909" y="297153"/>
                  </a:cubicBezTo>
                  <a:cubicBezTo>
                    <a:pt x="164482" y="305136"/>
                    <a:pt x="183314" y="305868"/>
                    <a:pt x="213846" y="310621"/>
                  </a:cubicBezTo>
                  <a:cubicBezTo>
                    <a:pt x="218380" y="311303"/>
                    <a:pt x="222982" y="310970"/>
                    <a:pt x="227314" y="309646"/>
                  </a:cubicBezTo>
                  <a:cubicBezTo>
                    <a:pt x="243768" y="304527"/>
                    <a:pt x="260344" y="305563"/>
                    <a:pt x="276677" y="301358"/>
                  </a:cubicBezTo>
                  <a:cubicBezTo>
                    <a:pt x="380522" y="274665"/>
                    <a:pt x="448878" y="209518"/>
                    <a:pt x="481746" y="105917"/>
                  </a:cubicBezTo>
                  <a:cubicBezTo>
                    <a:pt x="482111" y="104702"/>
                    <a:pt x="482336" y="103475"/>
                    <a:pt x="482417" y="102261"/>
                  </a:cubicBezTo>
                  <a:lnTo>
                    <a:pt x="486865" y="0"/>
                  </a:lnTo>
                </a:path>
              </a:pathLst>
            </a:custGeom>
            <a:noFill/>
            <a:ln w="12179" cap="flat">
              <a:solidFill>
                <a:srgbClr val="E9F2F0"/>
              </a:solidFill>
              <a:prstDash val="solid"/>
              <a:miter/>
            </a:ln>
          </p:spPr>
          <p:txBody>
            <a:bodyPr/>
            <a:lstStyle/>
            <a:p>
              <a:endParaRPr lang="en-US"/>
            </a:p>
          </p:txBody>
        </p:sp>
        <p:sp>
          <p:nvSpPr>
            <p:cNvPr id="72" name="Freeform: Shape 71">
              <a:extLst>
                <a:ext uri="{FF2B5EF4-FFF2-40B4-BE49-F238E27FC236}">
                  <a16:creationId xmlns:a16="http://schemas.microsoft.com/office/drawing/2014/main" id="{C7F199A3-E58A-B32C-8E88-A424A48DB6D8}"/>
                </a:ext>
              </a:extLst>
            </p:cNvPr>
            <p:cNvSpPr/>
            <p:nvPr/>
          </p:nvSpPr>
          <p:spPr>
            <a:xfrm>
              <a:off x="7548098" y="1350412"/>
              <a:ext cx="253259" cy="349745"/>
            </a:xfrm>
            <a:custGeom>
              <a:avLst/>
              <a:gdLst>
                <a:gd name="csX0" fmla="*/ 246876 w 253259"/>
                <a:gd name="csY0" fmla="*/ 0 h 349745"/>
                <a:gd name="csX1" fmla="*/ 244987 w 253259"/>
                <a:gd name="csY1" fmla="*/ 114693 h 349745"/>
                <a:gd name="csX2" fmla="*/ 221220 w 253259"/>
                <a:gd name="csY2" fmla="*/ 175939 h 349745"/>
                <a:gd name="csX3" fmla="*/ 179352 w 253259"/>
                <a:gd name="csY3" fmla="*/ 240355 h 349745"/>
                <a:gd name="csX4" fmla="*/ 175696 w 253259"/>
                <a:gd name="csY4" fmla="*/ 244438 h 349745"/>
                <a:gd name="csX5" fmla="*/ 147175 w 253259"/>
                <a:gd name="csY5" fmla="*/ 271923 h 349745"/>
                <a:gd name="csX6" fmla="*/ 117435 w 253259"/>
                <a:gd name="csY6" fmla="*/ 287158 h 349745"/>
                <a:gd name="csX7" fmla="*/ 69230 w 253259"/>
                <a:gd name="csY7" fmla="*/ 306416 h 349745"/>
                <a:gd name="csX8" fmla="*/ 0 w 253259"/>
                <a:gd name="csY8" fmla="*/ 349746 h 349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3259" h="349745">
                  <a:moveTo>
                    <a:pt x="246876" y="0"/>
                  </a:moveTo>
                  <a:cubicBezTo>
                    <a:pt x="258638" y="37418"/>
                    <a:pt x="251813" y="74227"/>
                    <a:pt x="244987" y="114693"/>
                  </a:cubicBezTo>
                  <a:cubicBezTo>
                    <a:pt x="242468" y="129603"/>
                    <a:pt x="234545" y="150019"/>
                    <a:pt x="221220" y="175939"/>
                  </a:cubicBezTo>
                  <a:cubicBezTo>
                    <a:pt x="213785" y="190362"/>
                    <a:pt x="199829" y="211834"/>
                    <a:pt x="179352" y="240355"/>
                  </a:cubicBezTo>
                  <a:cubicBezTo>
                    <a:pt x="178300" y="241853"/>
                    <a:pt x="177072" y="243224"/>
                    <a:pt x="175696" y="244438"/>
                  </a:cubicBezTo>
                  <a:cubicBezTo>
                    <a:pt x="168180" y="251142"/>
                    <a:pt x="158673" y="260303"/>
                    <a:pt x="147175" y="271923"/>
                  </a:cubicBezTo>
                  <a:cubicBezTo>
                    <a:pt x="140349" y="278870"/>
                    <a:pt x="126333" y="281064"/>
                    <a:pt x="117435" y="287158"/>
                  </a:cubicBezTo>
                  <a:cubicBezTo>
                    <a:pt x="101184" y="298209"/>
                    <a:pt x="85116" y="304628"/>
                    <a:pt x="69230" y="306416"/>
                  </a:cubicBezTo>
                  <a:cubicBezTo>
                    <a:pt x="35408" y="310134"/>
                    <a:pt x="914" y="309280"/>
                    <a:pt x="0" y="349746"/>
                  </a:cubicBezTo>
                </a:path>
              </a:pathLst>
            </a:custGeom>
            <a:noFill/>
            <a:ln w="12179" cap="flat">
              <a:solidFill>
                <a:srgbClr val="8BB2AF"/>
              </a:solidFill>
              <a:prstDash val="solid"/>
              <a:miter/>
            </a:ln>
          </p:spPr>
          <p:txBody>
            <a:bodyPr/>
            <a:lstStyle/>
            <a:p>
              <a:endParaRPr lang="en-US"/>
            </a:p>
          </p:txBody>
        </p:sp>
        <p:sp>
          <p:nvSpPr>
            <p:cNvPr id="73" name="Freeform: Shape 72">
              <a:extLst>
                <a:ext uri="{FF2B5EF4-FFF2-40B4-BE49-F238E27FC236}">
                  <a16:creationId xmlns:a16="http://schemas.microsoft.com/office/drawing/2014/main" id="{E79091B4-C7B5-56E6-671C-B391CD7CC6A4}"/>
                </a:ext>
              </a:extLst>
            </p:cNvPr>
            <p:cNvSpPr/>
            <p:nvPr/>
          </p:nvSpPr>
          <p:spPr>
            <a:xfrm>
              <a:off x="7545444" y="1700158"/>
              <a:ext cx="57259" cy="312327"/>
            </a:xfrm>
            <a:custGeom>
              <a:avLst/>
              <a:gdLst>
                <a:gd name="csX0" fmla="*/ 2655 w 57259"/>
                <a:gd name="csY0" fmla="*/ 0 h 312327"/>
                <a:gd name="csX1" fmla="*/ 4727 w 57259"/>
                <a:gd name="csY1" fmla="*/ 79346 h 312327"/>
                <a:gd name="csX2" fmla="*/ 2533 w 57259"/>
                <a:gd name="csY2" fmla="*/ 128100 h 312327"/>
                <a:gd name="csX3" fmla="*/ 156 w 57259"/>
                <a:gd name="csY3" fmla="*/ 268084 h 312327"/>
                <a:gd name="csX4" fmla="*/ 2167 w 57259"/>
                <a:gd name="csY4" fmla="*/ 299164 h 312327"/>
                <a:gd name="csX5" fmla="*/ 15513 w 57259"/>
                <a:gd name="csY5" fmla="*/ 311231 h 312327"/>
                <a:gd name="csX6" fmla="*/ 57259 w 57259"/>
                <a:gd name="csY6" fmla="*/ 312327 h 3123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7259" h="312327">
                  <a:moveTo>
                    <a:pt x="2655" y="0"/>
                  </a:moveTo>
                  <a:cubicBezTo>
                    <a:pt x="867" y="26164"/>
                    <a:pt x="1558" y="52613"/>
                    <a:pt x="4727" y="79346"/>
                  </a:cubicBezTo>
                  <a:cubicBezTo>
                    <a:pt x="6311" y="92510"/>
                    <a:pt x="2106" y="113657"/>
                    <a:pt x="2533" y="128100"/>
                  </a:cubicBezTo>
                  <a:cubicBezTo>
                    <a:pt x="4077" y="179738"/>
                    <a:pt x="3285" y="226399"/>
                    <a:pt x="156" y="268084"/>
                  </a:cubicBezTo>
                  <a:cubicBezTo>
                    <a:pt x="-514" y="276676"/>
                    <a:pt x="1131" y="290449"/>
                    <a:pt x="2167" y="299164"/>
                  </a:cubicBezTo>
                  <a:cubicBezTo>
                    <a:pt x="3009" y="305918"/>
                    <a:pt x="8680" y="311045"/>
                    <a:pt x="15513" y="311231"/>
                  </a:cubicBezTo>
                  <a:lnTo>
                    <a:pt x="57259" y="312327"/>
                  </a:lnTo>
                </a:path>
              </a:pathLst>
            </a:custGeom>
            <a:noFill/>
            <a:ln w="12179" cap="flat">
              <a:solidFill>
                <a:srgbClr val="ADCBCA"/>
              </a:solidFill>
              <a:prstDash val="solid"/>
              <a:miter/>
            </a:ln>
          </p:spPr>
          <p:txBody>
            <a:bodyPr/>
            <a:lstStyle/>
            <a:p>
              <a:endParaRPr lang="en-US"/>
            </a:p>
          </p:txBody>
        </p:sp>
        <p:sp>
          <p:nvSpPr>
            <p:cNvPr id="74" name="Freeform: Shape 73">
              <a:extLst>
                <a:ext uri="{FF2B5EF4-FFF2-40B4-BE49-F238E27FC236}">
                  <a16:creationId xmlns:a16="http://schemas.microsoft.com/office/drawing/2014/main" id="{BF1AED74-3B26-3332-525D-D66C5F7E0A9C}"/>
                </a:ext>
              </a:extLst>
            </p:cNvPr>
            <p:cNvSpPr/>
            <p:nvPr/>
          </p:nvSpPr>
          <p:spPr>
            <a:xfrm>
              <a:off x="7427738" y="2013704"/>
              <a:ext cx="119385" cy="61734"/>
            </a:xfrm>
            <a:custGeom>
              <a:avLst/>
              <a:gdLst>
                <a:gd name="csX0" fmla="*/ 119385 w 119385"/>
                <a:gd name="csY0" fmla="*/ 61734 h 61734"/>
                <a:gd name="csX1" fmla="*/ 100006 w 119385"/>
                <a:gd name="csY1" fmla="*/ 41745 h 61734"/>
                <a:gd name="csX2" fmla="*/ 62831 w 119385"/>
                <a:gd name="csY2" fmla="*/ 37967 h 61734"/>
                <a:gd name="csX3" fmla="*/ 57103 w 119385"/>
                <a:gd name="csY3" fmla="*/ 36748 h 61734"/>
                <a:gd name="csX4" fmla="*/ 0 w 119385"/>
                <a:gd name="csY4" fmla="*/ 0 h 61734"/>
              </a:gdLst>
              <a:ahLst/>
              <a:cxnLst>
                <a:cxn ang="0">
                  <a:pos x="csX0" y="csY0"/>
                </a:cxn>
                <a:cxn ang="0">
                  <a:pos x="csX1" y="csY1"/>
                </a:cxn>
                <a:cxn ang="0">
                  <a:pos x="csX2" y="csY2"/>
                </a:cxn>
                <a:cxn ang="0">
                  <a:pos x="csX3" y="csY3"/>
                </a:cxn>
                <a:cxn ang="0">
                  <a:pos x="csX4" y="csY4"/>
                </a:cxn>
              </a:cxnLst>
              <a:rect l="l" t="t" r="r" b="b"/>
              <a:pathLst>
                <a:path w="119385" h="61734">
                  <a:moveTo>
                    <a:pt x="119385" y="61734"/>
                  </a:moveTo>
                  <a:cubicBezTo>
                    <a:pt x="117110" y="49952"/>
                    <a:pt x="110651" y="43289"/>
                    <a:pt x="100006" y="41745"/>
                  </a:cubicBezTo>
                  <a:cubicBezTo>
                    <a:pt x="87736" y="39958"/>
                    <a:pt x="75345" y="38698"/>
                    <a:pt x="62831" y="37967"/>
                  </a:cubicBezTo>
                  <a:cubicBezTo>
                    <a:pt x="60891" y="37845"/>
                    <a:pt x="58962" y="37435"/>
                    <a:pt x="57103" y="36748"/>
                  </a:cubicBezTo>
                  <a:cubicBezTo>
                    <a:pt x="35570" y="28379"/>
                    <a:pt x="16536" y="16129"/>
                    <a:pt x="0" y="0"/>
                  </a:cubicBezTo>
                </a:path>
              </a:pathLst>
            </a:custGeom>
            <a:noFill/>
            <a:ln w="12179" cap="flat">
              <a:solidFill>
                <a:srgbClr val="849EA8"/>
              </a:solidFill>
              <a:prstDash val="solid"/>
              <a:miter/>
            </a:ln>
          </p:spPr>
          <p:txBody>
            <a:bodyPr/>
            <a:lstStyle/>
            <a:p>
              <a:endParaRPr lang="en-US"/>
            </a:p>
          </p:txBody>
        </p:sp>
        <p:sp>
          <p:nvSpPr>
            <p:cNvPr id="75" name="Freeform: Shape 74">
              <a:extLst>
                <a:ext uri="{FF2B5EF4-FFF2-40B4-BE49-F238E27FC236}">
                  <a16:creationId xmlns:a16="http://schemas.microsoft.com/office/drawing/2014/main" id="{F872E250-0B07-BC7D-743E-FF94A03AA406}"/>
                </a:ext>
              </a:extLst>
            </p:cNvPr>
            <p:cNvSpPr/>
            <p:nvPr/>
          </p:nvSpPr>
          <p:spPr>
            <a:xfrm>
              <a:off x="7548098" y="1031962"/>
              <a:ext cx="341598" cy="721107"/>
            </a:xfrm>
            <a:custGeom>
              <a:avLst/>
              <a:gdLst>
                <a:gd name="csX0" fmla="*/ 0 w 341598"/>
                <a:gd name="csY0" fmla="*/ 668195 h 721107"/>
                <a:gd name="csX1" fmla="*/ 3778 w 341598"/>
                <a:gd name="csY1" fmla="*/ 714877 h 721107"/>
                <a:gd name="csX2" fmla="*/ 11056 w 341598"/>
                <a:gd name="csY2" fmla="*/ 721086 h 721107"/>
                <a:gd name="csX3" fmla="*/ 12371 w 341598"/>
                <a:gd name="csY3" fmla="*/ 720849 h 721107"/>
                <a:gd name="csX4" fmla="*/ 101346 w 341598"/>
                <a:gd name="csY4" fmla="*/ 695619 h 721107"/>
                <a:gd name="csX5" fmla="*/ 257785 w 341598"/>
                <a:gd name="csY5" fmla="*/ 595248 h 721107"/>
                <a:gd name="csX6" fmla="*/ 336582 w 341598"/>
                <a:gd name="csY6" fmla="*/ 424123 h 721107"/>
                <a:gd name="csX7" fmla="*/ 293192 w 341598"/>
                <a:gd name="csY7" fmla="*/ 184743 h 721107"/>
                <a:gd name="csX8" fmla="*/ 30471 w 341598"/>
                <a:gd name="csY8" fmla="*/ 1003 h 721107"/>
                <a:gd name="csX9" fmla="*/ 12615 w 341598"/>
                <a:gd name="csY9" fmla="*/ 211 h 721107"/>
                <a:gd name="csX10" fmla="*/ 7252 w 341598"/>
                <a:gd name="csY10" fmla="*/ 2831 h 721107"/>
                <a:gd name="csX11" fmla="*/ 1524 w 341598"/>
                <a:gd name="csY11" fmla="*/ 23856 h 721107"/>
                <a:gd name="csX12" fmla="*/ 12615 w 341598"/>
                <a:gd name="csY12" fmla="*/ 86261 h 721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1598" h="721107">
                  <a:moveTo>
                    <a:pt x="0" y="668195"/>
                  </a:moveTo>
                  <a:lnTo>
                    <a:pt x="3778" y="714877"/>
                  </a:lnTo>
                  <a:cubicBezTo>
                    <a:pt x="4074" y="718601"/>
                    <a:pt x="7332" y="721381"/>
                    <a:pt x="11056" y="721086"/>
                  </a:cubicBezTo>
                  <a:cubicBezTo>
                    <a:pt x="11501" y="721051"/>
                    <a:pt x="11941" y="720971"/>
                    <a:pt x="12371" y="720849"/>
                  </a:cubicBezTo>
                  <a:cubicBezTo>
                    <a:pt x="41867" y="712439"/>
                    <a:pt x="71526" y="704029"/>
                    <a:pt x="101346" y="695619"/>
                  </a:cubicBezTo>
                  <a:cubicBezTo>
                    <a:pt x="158937" y="679287"/>
                    <a:pt x="218294" y="644367"/>
                    <a:pt x="257785" y="595248"/>
                  </a:cubicBezTo>
                  <a:cubicBezTo>
                    <a:pt x="300363" y="542228"/>
                    <a:pt x="326629" y="485187"/>
                    <a:pt x="336582" y="424123"/>
                  </a:cubicBezTo>
                  <a:cubicBezTo>
                    <a:pt x="350315" y="339657"/>
                    <a:pt x="335851" y="259864"/>
                    <a:pt x="293192" y="184743"/>
                  </a:cubicBezTo>
                  <a:cubicBezTo>
                    <a:pt x="232697" y="78135"/>
                    <a:pt x="145123" y="16889"/>
                    <a:pt x="30471" y="1003"/>
                  </a:cubicBezTo>
                  <a:cubicBezTo>
                    <a:pt x="23483" y="28"/>
                    <a:pt x="17531" y="-236"/>
                    <a:pt x="12615" y="211"/>
                  </a:cubicBezTo>
                  <a:cubicBezTo>
                    <a:pt x="10574" y="405"/>
                    <a:pt x="8670" y="1336"/>
                    <a:pt x="7252" y="2831"/>
                  </a:cubicBezTo>
                  <a:cubicBezTo>
                    <a:pt x="4368" y="5838"/>
                    <a:pt x="2458" y="12846"/>
                    <a:pt x="1524" y="23856"/>
                  </a:cubicBezTo>
                  <a:cubicBezTo>
                    <a:pt x="-1076" y="55871"/>
                    <a:pt x="2621" y="76673"/>
                    <a:pt x="12615" y="86261"/>
                  </a:cubicBezTo>
                </a:path>
              </a:pathLst>
            </a:custGeom>
            <a:noFill/>
            <a:ln w="12179" cap="flat">
              <a:solidFill>
                <a:srgbClr val="669897"/>
              </a:solidFill>
              <a:prstDash val="solid"/>
              <a:miter/>
            </a:ln>
          </p:spPr>
          <p:txBody>
            <a:bodyPr/>
            <a:lstStyle/>
            <a:p>
              <a:endParaRPr lang="en-US"/>
            </a:p>
          </p:txBody>
        </p:sp>
        <p:sp>
          <p:nvSpPr>
            <p:cNvPr id="76" name="Freeform: Shape 75">
              <a:extLst>
                <a:ext uri="{FF2B5EF4-FFF2-40B4-BE49-F238E27FC236}">
                  <a16:creationId xmlns:a16="http://schemas.microsoft.com/office/drawing/2014/main" id="{00F255E3-9E9C-30BE-9B9C-777F80455B7D}"/>
                </a:ext>
              </a:extLst>
            </p:cNvPr>
            <p:cNvSpPr/>
            <p:nvPr/>
          </p:nvSpPr>
          <p:spPr>
            <a:xfrm>
              <a:off x="7264667" y="1117383"/>
              <a:ext cx="296046" cy="429078"/>
            </a:xfrm>
            <a:custGeom>
              <a:avLst/>
              <a:gdLst>
                <a:gd name="csX0" fmla="*/ 296047 w 296046"/>
                <a:gd name="csY0" fmla="*/ 840 h 429078"/>
                <a:gd name="csX1" fmla="*/ 243210 w 296046"/>
                <a:gd name="csY1" fmla="*/ 230 h 429078"/>
                <a:gd name="csX2" fmla="*/ 199819 w 296046"/>
                <a:gd name="csY2" fmla="*/ 9433 h 429078"/>
                <a:gd name="csX3" fmla="*/ 52340 w 296046"/>
                <a:gd name="csY3" fmla="*/ 117848 h 429078"/>
                <a:gd name="csX4" fmla="*/ 7486 w 296046"/>
                <a:gd name="csY4" fmla="*/ 221998 h 429078"/>
                <a:gd name="csX5" fmla="*/ 4683 w 296046"/>
                <a:gd name="csY5" fmla="*/ 328768 h 429078"/>
                <a:gd name="csX6" fmla="*/ 43442 w 296046"/>
                <a:gd name="csY6" fmla="*/ 429079 h 42907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96046" h="429078">
                  <a:moveTo>
                    <a:pt x="296047" y="840"/>
                  </a:moveTo>
                  <a:cubicBezTo>
                    <a:pt x="268217" y="-13"/>
                    <a:pt x="250605" y="-216"/>
                    <a:pt x="243210" y="230"/>
                  </a:cubicBezTo>
                  <a:cubicBezTo>
                    <a:pt x="229112" y="1124"/>
                    <a:pt x="214649" y="4192"/>
                    <a:pt x="199819" y="9433"/>
                  </a:cubicBezTo>
                  <a:cubicBezTo>
                    <a:pt x="140157" y="30579"/>
                    <a:pt x="85553" y="66048"/>
                    <a:pt x="52340" y="117848"/>
                  </a:cubicBezTo>
                  <a:cubicBezTo>
                    <a:pt x="32473" y="148848"/>
                    <a:pt x="17522" y="183564"/>
                    <a:pt x="7486" y="221998"/>
                  </a:cubicBezTo>
                  <a:cubicBezTo>
                    <a:pt x="-1452" y="256248"/>
                    <a:pt x="-2386" y="291838"/>
                    <a:pt x="4683" y="328768"/>
                  </a:cubicBezTo>
                  <a:cubicBezTo>
                    <a:pt x="11468" y="364115"/>
                    <a:pt x="24388" y="397552"/>
                    <a:pt x="43442" y="429079"/>
                  </a:cubicBezTo>
                </a:path>
              </a:pathLst>
            </a:custGeom>
            <a:noFill/>
            <a:ln w="12179" cap="flat">
              <a:solidFill>
                <a:srgbClr val="C4D8D9"/>
              </a:solidFill>
              <a:prstDash val="solid"/>
              <a:miter/>
            </a:ln>
          </p:spPr>
          <p:txBody>
            <a:bodyPr/>
            <a:lstStyle/>
            <a:p>
              <a:endParaRPr lang="en-US"/>
            </a:p>
          </p:txBody>
        </p:sp>
        <p:sp>
          <p:nvSpPr>
            <p:cNvPr id="77" name="Freeform: Shape 76">
              <a:extLst>
                <a:ext uri="{FF2B5EF4-FFF2-40B4-BE49-F238E27FC236}">
                  <a16:creationId xmlns:a16="http://schemas.microsoft.com/office/drawing/2014/main" id="{2F2D6677-A656-67B6-C39F-06B8C82EF402}"/>
                </a:ext>
              </a:extLst>
            </p:cNvPr>
            <p:cNvSpPr/>
            <p:nvPr/>
          </p:nvSpPr>
          <p:spPr>
            <a:xfrm>
              <a:off x="7560714" y="1118223"/>
              <a:ext cx="234260" cy="232188"/>
            </a:xfrm>
            <a:custGeom>
              <a:avLst/>
              <a:gdLst>
                <a:gd name="csX0" fmla="*/ 234260 w 234260"/>
                <a:gd name="csY0" fmla="*/ 232189 h 232188"/>
                <a:gd name="csX1" fmla="*/ 93302 w 234260"/>
                <a:gd name="csY1" fmla="*/ 27668 h 232188"/>
                <a:gd name="csX2" fmla="*/ 0 w 234260"/>
                <a:gd name="csY2" fmla="*/ 0 h 232188"/>
              </a:gdLst>
              <a:ahLst/>
              <a:cxnLst>
                <a:cxn ang="0">
                  <a:pos x="csX0" y="csY0"/>
                </a:cxn>
                <a:cxn ang="0">
                  <a:pos x="csX1" y="csY1"/>
                </a:cxn>
                <a:cxn ang="0">
                  <a:pos x="csX2" y="csY2"/>
                </a:cxn>
              </a:cxnLst>
              <a:rect l="l" t="t" r="r" b="b"/>
              <a:pathLst>
                <a:path w="234260" h="232188">
                  <a:moveTo>
                    <a:pt x="234260" y="232189"/>
                  </a:moveTo>
                  <a:cubicBezTo>
                    <a:pt x="219269" y="140532"/>
                    <a:pt x="172282" y="72358"/>
                    <a:pt x="93302" y="27668"/>
                  </a:cubicBezTo>
                  <a:cubicBezTo>
                    <a:pt x="72987" y="16129"/>
                    <a:pt x="41887" y="6907"/>
                    <a:pt x="0" y="0"/>
                  </a:cubicBezTo>
                </a:path>
              </a:pathLst>
            </a:custGeom>
            <a:noFill/>
            <a:ln w="12179" cap="flat">
              <a:solidFill>
                <a:srgbClr val="A2BFBE"/>
              </a:solidFill>
              <a:prstDash val="solid"/>
              <a:miter/>
            </a:ln>
          </p:spPr>
          <p:txBody>
            <a:bodyPr/>
            <a:lstStyle/>
            <a:p>
              <a:endParaRPr lang="en-US"/>
            </a:p>
          </p:txBody>
        </p:sp>
        <p:sp>
          <p:nvSpPr>
            <p:cNvPr id="78" name="Freeform: Shape 77">
              <a:extLst>
                <a:ext uri="{FF2B5EF4-FFF2-40B4-BE49-F238E27FC236}">
                  <a16:creationId xmlns:a16="http://schemas.microsoft.com/office/drawing/2014/main" id="{F1AAA910-93F1-81F4-129D-5B5E4C830273}"/>
                </a:ext>
              </a:extLst>
            </p:cNvPr>
            <p:cNvSpPr/>
            <p:nvPr/>
          </p:nvSpPr>
          <p:spPr>
            <a:xfrm>
              <a:off x="5695708" y="1280457"/>
              <a:ext cx="1184406" cy="606304"/>
            </a:xfrm>
            <a:custGeom>
              <a:avLst/>
              <a:gdLst>
                <a:gd name="csX0" fmla="*/ 1184407 w 1184406"/>
                <a:gd name="csY0" fmla="*/ 82143 h 606304"/>
                <a:gd name="csX1" fmla="*/ 1147476 w 1184406"/>
                <a:gd name="csY1" fmla="*/ 63617 h 606304"/>
                <a:gd name="csX2" fmla="*/ 963919 w 1184406"/>
                <a:gd name="csY2" fmla="*/ 11389 h 606304"/>
                <a:gd name="csX3" fmla="*/ 508682 w 1184406"/>
                <a:gd name="csY3" fmla="*/ 56365 h 606304"/>
                <a:gd name="csX4" fmla="*/ 171551 w 1184406"/>
                <a:gd name="csY4" fmla="*/ 302814 h 606304"/>
                <a:gd name="csX5" fmla="*/ 125418 w 1184406"/>
                <a:gd name="csY5" fmla="*/ 360343 h 606304"/>
                <a:gd name="csX6" fmla="*/ 0 w 1184406"/>
                <a:gd name="csY6" fmla="*/ 606305 h 6063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84406" h="606304">
                  <a:moveTo>
                    <a:pt x="1184407" y="82143"/>
                  </a:moveTo>
                  <a:cubicBezTo>
                    <a:pt x="1175021" y="66176"/>
                    <a:pt x="1159298" y="69041"/>
                    <a:pt x="1147476" y="63617"/>
                  </a:cubicBezTo>
                  <a:cubicBezTo>
                    <a:pt x="1092059" y="38346"/>
                    <a:pt x="1030873" y="20937"/>
                    <a:pt x="963919" y="11389"/>
                  </a:cubicBezTo>
                  <a:cubicBezTo>
                    <a:pt x="811259" y="-10367"/>
                    <a:pt x="654151" y="-3846"/>
                    <a:pt x="508682" y="56365"/>
                  </a:cubicBezTo>
                  <a:cubicBezTo>
                    <a:pt x="377535" y="110603"/>
                    <a:pt x="261319" y="193606"/>
                    <a:pt x="171551" y="302814"/>
                  </a:cubicBezTo>
                  <a:cubicBezTo>
                    <a:pt x="146037" y="333813"/>
                    <a:pt x="130660" y="352989"/>
                    <a:pt x="125418" y="360343"/>
                  </a:cubicBezTo>
                  <a:cubicBezTo>
                    <a:pt x="71830" y="435424"/>
                    <a:pt x="30024" y="517411"/>
                    <a:pt x="0" y="606305"/>
                  </a:cubicBezTo>
                </a:path>
              </a:pathLst>
            </a:custGeom>
            <a:noFill/>
            <a:ln w="12179" cap="flat">
              <a:solidFill>
                <a:srgbClr val="77ABA5"/>
              </a:solidFill>
              <a:prstDash val="solid"/>
              <a:miter/>
            </a:ln>
          </p:spPr>
          <p:txBody>
            <a:bodyPr/>
            <a:lstStyle/>
            <a:p>
              <a:endParaRPr lang="en-US"/>
            </a:p>
          </p:txBody>
        </p:sp>
        <p:sp>
          <p:nvSpPr>
            <p:cNvPr id="79" name="Freeform: Shape 78">
              <a:extLst>
                <a:ext uri="{FF2B5EF4-FFF2-40B4-BE49-F238E27FC236}">
                  <a16:creationId xmlns:a16="http://schemas.microsoft.com/office/drawing/2014/main" id="{1C5B84CC-517F-B5A3-5474-1ABCFA361605}"/>
                </a:ext>
              </a:extLst>
            </p:cNvPr>
            <p:cNvSpPr/>
            <p:nvPr/>
          </p:nvSpPr>
          <p:spPr>
            <a:xfrm>
              <a:off x="5579796" y="1687604"/>
              <a:ext cx="115911" cy="199158"/>
            </a:xfrm>
            <a:custGeom>
              <a:avLst/>
              <a:gdLst>
                <a:gd name="csX0" fmla="*/ 115912 w 115911"/>
                <a:gd name="csY0" fmla="*/ 199158 h 199158"/>
                <a:gd name="csX1" fmla="*/ 0 w 115911"/>
                <a:gd name="csY1" fmla="*/ 0 h 199158"/>
              </a:gdLst>
              <a:ahLst/>
              <a:cxnLst>
                <a:cxn ang="0">
                  <a:pos x="csX0" y="csY0"/>
                </a:cxn>
                <a:cxn ang="0">
                  <a:pos x="csX1" y="csY1"/>
                </a:cxn>
              </a:cxnLst>
              <a:rect l="l" t="t" r="r" b="b"/>
              <a:pathLst>
                <a:path w="115911" h="199158">
                  <a:moveTo>
                    <a:pt x="115912" y="199158"/>
                  </a:moveTo>
                  <a:cubicBezTo>
                    <a:pt x="89138" y="125337"/>
                    <a:pt x="50501" y="58951"/>
                    <a:pt x="0" y="0"/>
                  </a:cubicBezTo>
                </a:path>
              </a:pathLst>
            </a:custGeom>
            <a:noFill/>
            <a:ln w="12179" cap="flat">
              <a:solidFill>
                <a:srgbClr val="99C4C0"/>
              </a:solidFill>
              <a:prstDash val="solid"/>
              <a:miter/>
            </a:ln>
          </p:spPr>
          <p:txBody>
            <a:bodyPr/>
            <a:lstStyle/>
            <a:p>
              <a:endParaRPr lang="en-US"/>
            </a:p>
          </p:txBody>
        </p:sp>
        <p:sp>
          <p:nvSpPr>
            <p:cNvPr id="80" name="Freeform: Shape 79">
              <a:extLst>
                <a:ext uri="{FF2B5EF4-FFF2-40B4-BE49-F238E27FC236}">
                  <a16:creationId xmlns:a16="http://schemas.microsoft.com/office/drawing/2014/main" id="{40429CAA-2707-6A79-B85E-8A3D918813E4}"/>
                </a:ext>
              </a:extLst>
            </p:cNvPr>
            <p:cNvSpPr/>
            <p:nvPr/>
          </p:nvSpPr>
          <p:spPr>
            <a:xfrm>
              <a:off x="8389254" y="1734771"/>
              <a:ext cx="59503" cy="58361"/>
            </a:xfrm>
            <a:custGeom>
              <a:avLst/>
              <a:gdLst>
                <a:gd name="csX0" fmla="*/ 52558 w 59503"/>
                <a:gd name="csY0" fmla="*/ 12738 h 58361"/>
                <a:gd name="csX1" fmla="*/ 37810 w 59503"/>
                <a:gd name="csY1" fmla="*/ 1891 h 58361"/>
                <a:gd name="csX2" fmla="*/ 26048 w 59503"/>
                <a:gd name="csY2" fmla="*/ 2073 h 58361"/>
                <a:gd name="csX3" fmla="*/ 4597 w 59503"/>
                <a:gd name="csY3" fmla="*/ 13531 h 58361"/>
                <a:gd name="csX4" fmla="*/ 412 w 59503"/>
                <a:gd name="csY4" fmla="*/ 22420 h 58361"/>
                <a:gd name="csX5" fmla="*/ 1550 w 59503"/>
                <a:gd name="csY5" fmla="*/ 24439 h 58361"/>
                <a:gd name="csX6" fmla="*/ 25439 w 59503"/>
                <a:gd name="csY6" fmla="*/ 54118 h 58361"/>
                <a:gd name="csX7" fmla="*/ 41498 w 59503"/>
                <a:gd name="csY7" fmla="*/ 55819 h 58361"/>
                <a:gd name="csX8" fmla="*/ 43539 w 59503"/>
                <a:gd name="csY8" fmla="*/ 53692 h 58361"/>
                <a:gd name="csX9" fmla="*/ 56214 w 59503"/>
                <a:gd name="csY9" fmla="*/ 36445 h 58361"/>
                <a:gd name="csX10" fmla="*/ 52589 w 59503"/>
                <a:gd name="csY10" fmla="*/ 12761 h 58361"/>
                <a:gd name="csX11" fmla="*/ 52558 w 59503"/>
                <a:gd name="csY11" fmla="*/ 12738 h 583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9503" h="58361">
                  <a:moveTo>
                    <a:pt x="52558" y="12738"/>
                  </a:moveTo>
                  <a:lnTo>
                    <a:pt x="37810" y="1891"/>
                  </a:lnTo>
                  <a:cubicBezTo>
                    <a:pt x="34276" y="-697"/>
                    <a:pt x="29466" y="-622"/>
                    <a:pt x="26048" y="2073"/>
                  </a:cubicBezTo>
                  <a:cubicBezTo>
                    <a:pt x="20319" y="6624"/>
                    <a:pt x="13169" y="10443"/>
                    <a:pt x="4597" y="13531"/>
                  </a:cubicBezTo>
                  <a:cubicBezTo>
                    <a:pt x="986" y="14830"/>
                    <a:pt x="-887" y="18810"/>
                    <a:pt x="412" y="22420"/>
                  </a:cubicBezTo>
                  <a:cubicBezTo>
                    <a:pt x="676" y="23152"/>
                    <a:pt x="1060" y="23835"/>
                    <a:pt x="1550" y="24439"/>
                  </a:cubicBezTo>
                  <a:lnTo>
                    <a:pt x="25439" y="54118"/>
                  </a:lnTo>
                  <a:cubicBezTo>
                    <a:pt x="29380" y="59026"/>
                    <a:pt x="36570" y="59788"/>
                    <a:pt x="41498" y="55819"/>
                  </a:cubicBezTo>
                  <a:cubicBezTo>
                    <a:pt x="42267" y="55201"/>
                    <a:pt x="42952" y="54485"/>
                    <a:pt x="43539" y="53692"/>
                  </a:cubicBezTo>
                  <a:lnTo>
                    <a:pt x="56214" y="36445"/>
                  </a:lnTo>
                  <a:cubicBezTo>
                    <a:pt x="61754" y="28904"/>
                    <a:pt x="60130" y="18300"/>
                    <a:pt x="52589" y="12761"/>
                  </a:cubicBezTo>
                  <a:cubicBezTo>
                    <a:pt x="52579" y="12754"/>
                    <a:pt x="52568" y="12746"/>
                    <a:pt x="52558" y="12738"/>
                  </a:cubicBezTo>
                </a:path>
              </a:pathLst>
            </a:custGeom>
            <a:noFill/>
            <a:ln w="12179" cap="flat">
              <a:solidFill>
                <a:srgbClr val="ACCACB"/>
              </a:solidFill>
              <a:prstDash val="solid"/>
              <a:miter/>
            </a:ln>
          </p:spPr>
          <p:txBody>
            <a:bodyPr/>
            <a:lstStyle/>
            <a:p>
              <a:endParaRPr lang="en-US"/>
            </a:p>
          </p:txBody>
        </p:sp>
        <p:sp>
          <p:nvSpPr>
            <p:cNvPr id="81" name="Freeform: Shape 80">
              <a:extLst>
                <a:ext uri="{FF2B5EF4-FFF2-40B4-BE49-F238E27FC236}">
                  <a16:creationId xmlns:a16="http://schemas.microsoft.com/office/drawing/2014/main" id="{6A4B2FC9-F848-BEA5-05C1-2E9B7A5D1388}"/>
                </a:ext>
              </a:extLst>
            </p:cNvPr>
            <p:cNvSpPr/>
            <p:nvPr/>
          </p:nvSpPr>
          <p:spPr>
            <a:xfrm>
              <a:off x="6835261" y="1453404"/>
              <a:ext cx="46559" cy="19904"/>
            </a:xfrm>
            <a:custGeom>
              <a:avLst/>
              <a:gdLst>
                <a:gd name="csX0" fmla="*/ 46560 w 46559"/>
                <a:gd name="csY0" fmla="*/ 12432 h 19904"/>
                <a:gd name="csX1" fmla="*/ 26205 w 46559"/>
                <a:gd name="csY1" fmla="*/ 15662 h 19904"/>
                <a:gd name="csX2" fmla="*/ 0 w 46559"/>
                <a:gd name="csY2" fmla="*/ 0 h 19904"/>
              </a:gdLst>
              <a:ahLst/>
              <a:cxnLst>
                <a:cxn ang="0">
                  <a:pos x="csX0" y="csY0"/>
                </a:cxn>
                <a:cxn ang="0">
                  <a:pos x="csX1" y="csY1"/>
                </a:cxn>
                <a:cxn ang="0">
                  <a:pos x="csX2" y="csY2"/>
                </a:cxn>
              </a:cxnLst>
              <a:rect l="l" t="t" r="r" b="b"/>
              <a:pathLst>
                <a:path w="46559" h="19904">
                  <a:moveTo>
                    <a:pt x="46560" y="12432"/>
                  </a:moveTo>
                  <a:cubicBezTo>
                    <a:pt x="41887" y="21167"/>
                    <a:pt x="35103" y="22244"/>
                    <a:pt x="26205" y="15662"/>
                  </a:cubicBezTo>
                  <a:cubicBezTo>
                    <a:pt x="17510" y="9283"/>
                    <a:pt x="8775" y="4063"/>
                    <a:pt x="0" y="0"/>
                  </a:cubicBezTo>
                </a:path>
              </a:pathLst>
            </a:custGeom>
            <a:noFill/>
            <a:ln w="12179" cap="flat">
              <a:solidFill>
                <a:srgbClr val="93A38A"/>
              </a:solidFill>
              <a:prstDash val="solid"/>
              <a:miter/>
            </a:ln>
          </p:spPr>
          <p:txBody>
            <a:bodyPr/>
            <a:lstStyle/>
            <a:p>
              <a:endParaRPr lang="en-US"/>
            </a:p>
          </p:txBody>
        </p:sp>
        <p:sp>
          <p:nvSpPr>
            <p:cNvPr id="82" name="Freeform: Shape 81">
              <a:extLst>
                <a:ext uri="{FF2B5EF4-FFF2-40B4-BE49-F238E27FC236}">
                  <a16:creationId xmlns:a16="http://schemas.microsoft.com/office/drawing/2014/main" id="{AB0FF051-080A-39B0-FC56-D2ACCE17B383}"/>
                </a:ext>
              </a:extLst>
            </p:cNvPr>
            <p:cNvSpPr/>
            <p:nvPr/>
          </p:nvSpPr>
          <p:spPr>
            <a:xfrm>
              <a:off x="5773774" y="1374213"/>
              <a:ext cx="1061486" cy="577391"/>
            </a:xfrm>
            <a:custGeom>
              <a:avLst/>
              <a:gdLst>
                <a:gd name="csX0" fmla="*/ 1061487 w 1061486"/>
                <a:gd name="csY0" fmla="*/ 79191 h 577391"/>
                <a:gd name="csX1" fmla="*/ 1027908 w 1061486"/>
                <a:gd name="csY1" fmla="*/ 61762 h 577391"/>
                <a:gd name="csX2" fmla="*/ 848921 w 1061486"/>
                <a:gd name="csY2" fmla="*/ 8986 h 577391"/>
                <a:gd name="csX3" fmla="*/ 662804 w 1061486"/>
                <a:gd name="csY3" fmla="*/ 5329 h 577391"/>
                <a:gd name="csX4" fmla="*/ 453225 w 1061486"/>
                <a:gd name="csY4" fmla="*/ 60726 h 577391"/>
                <a:gd name="csX5" fmla="*/ 124992 w 1061486"/>
                <a:gd name="csY5" fmla="*/ 318693 h 577391"/>
                <a:gd name="csX6" fmla="*/ 0 w 1061486"/>
                <a:gd name="csY6" fmla="*/ 577391 h 57739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61486" h="577391">
                  <a:moveTo>
                    <a:pt x="1061487" y="79191"/>
                  </a:moveTo>
                  <a:cubicBezTo>
                    <a:pt x="1050436" y="72447"/>
                    <a:pt x="1039243" y="66637"/>
                    <a:pt x="1027908" y="61762"/>
                  </a:cubicBezTo>
                  <a:cubicBezTo>
                    <a:pt x="971231" y="37425"/>
                    <a:pt x="911570" y="19833"/>
                    <a:pt x="848921" y="8986"/>
                  </a:cubicBezTo>
                  <a:cubicBezTo>
                    <a:pt x="787857" y="-1618"/>
                    <a:pt x="725819" y="-2837"/>
                    <a:pt x="662804" y="5329"/>
                  </a:cubicBezTo>
                  <a:cubicBezTo>
                    <a:pt x="584799" y="15446"/>
                    <a:pt x="514939" y="33911"/>
                    <a:pt x="453225" y="60726"/>
                  </a:cubicBezTo>
                  <a:cubicBezTo>
                    <a:pt x="323256" y="117198"/>
                    <a:pt x="213845" y="203187"/>
                    <a:pt x="124992" y="318693"/>
                  </a:cubicBezTo>
                  <a:cubicBezTo>
                    <a:pt x="64903" y="396820"/>
                    <a:pt x="27546" y="483114"/>
                    <a:pt x="0" y="577391"/>
                  </a:cubicBezTo>
                </a:path>
              </a:pathLst>
            </a:custGeom>
            <a:noFill/>
            <a:ln w="12179" cap="flat">
              <a:solidFill>
                <a:srgbClr val="9AAF9A"/>
              </a:solidFill>
              <a:prstDash val="solid"/>
              <a:miter/>
            </a:ln>
          </p:spPr>
          <p:txBody>
            <a:bodyPr/>
            <a:lstStyle/>
            <a:p>
              <a:endParaRPr lang="en-US"/>
            </a:p>
          </p:txBody>
        </p:sp>
        <p:sp>
          <p:nvSpPr>
            <p:cNvPr id="83" name="Freeform: Shape 82">
              <a:extLst>
                <a:ext uri="{FF2B5EF4-FFF2-40B4-BE49-F238E27FC236}">
                  <a16:creationId xmlns:a16="http://schemas.microsoft.com/office/drawing/2014/main" id="{B39425B3-87B4-223F-40A5-51E78DE571F0}"/>
                </a:ext>
              </a:extLst>
            </p:cNvPr>
            <p:cNvSpPr/>
            <p:nvPr/>
          </p:nvSpPr>
          <p:spPr>
            <a:xfrm>
              <a:off x="5737946" y="1951604"/>
              <a:ext cx="35828" cy="396427"/>
            </a:xfrm>
            <a:custGeom>
              <a:avLst/>
              <a:gdLst>
                <a:gd name="csX0" fmla="*/ 35828 w 35828"/>
                <a:gd name="csY0" fmla="*/ 0 h 396427"/>
                <a:gd name="csX1" fmla="*/ 2005 w 35828"/>
                <a:gd name="csY1" fmla="*/ 288438 h 396427"/>
                <a:gd name="csX2" fmla="*/ 16936 w 35828"/>
                <a:gd name="csY2" fmla="*/ 396427 h 396427"/>
              </a:gdLst>
              <a:ahLst/>
              <a:cxnLst>
                <a:cxn ang="0">
                  <a:pos x="csX0" y="csY0"/>
                </a:cxn>
                <a:cxn ang="0">
                  <a:pos x="csX1" y="csY1"/>
                </a:cxn>
                <a:cxn ang="0">
                  <a:pos x="csX2" y="csY2"/>
                </a:cxn>
              </a:cxnLst>
              <a:rect l="l" t="t" r="r" b="b"/>
              <a:pathLst>
                <a:path w="35828" h="396427">
                  <a:moveTo>
                    <a:pt x="35828" y="0"/>
                  </a:moveTo>
                  <a:cubicBezTo>
                    <a:pt x="6292" y="93891"/>
                    <a:pt x="-4983" y="190037"/>
                    <a:pt x="2005" y="288438"/>
                  </a:cubicBezTo>
                  <a:cubicBezTo>
                    <a:pt x="3752" y="313303"/>
                    <a:pt x="8729" y="349299"/>
                    <a:pt x="16936" y="396427"/>
                  </a:cubicBezTo>
                </a:path>
              </a:pathLst>
            </a:custGeom>
            <a:noFill/>
            <a:ln w="12179" cap="flat">
              <a:solidFill>
                <a:srgbClr val="77ABA5"/>
              </a:solidFill>
              <a:prstDash val="solid"/>
              <a:miter/>
            </a:ln>
          </p:spPr>
          <p:txBody>
            <a:bodyPr/>
            <a:lstStyle/>
            <a:p>
              <a:endParaRPr lang="en-US"/>
            </a:p>
          </p:txBody>
        </p:sp>
        <p:sp>
          <p:nvSpPr>
            <p:cNvPr id="84" name="Freeform: Shape 83">
              <a:extLst>
                <a:ext uri="{FF2B5EF4-FFF2-40B4-BE49-F238E27FC236}">
                  <a16:creationId xmlns:a16="http://schemas.microsoft.com/office/drawing/2014/main" id="{49FB9220-0C78-62C4-8DD8-1BB4573B603A}"/>
                </a:ext>
              </a:extLst>
            </p:cNvPr>
            <p:cNvSpPr/>
            <p:nvPr/>
          </p:nvSpPr>
          <p:spPr>
            <a:xfrm>
              <a:off x="5668040" y="2344850"/>
              <a:ext cx="86842" cy="11164"/>
            </a:xfrm>
            <a:custGeom>
              <a:avLst/>
              <a:gdLst>
                <a:gd name="csX0" fmla="*/ 86842 w 86842"/>
                <a:gd name="csY0" fmla="*/ 3181 h 11164"/>
                <a:gd name="csX1" fmla="*/ 0 w 86842"/>
                <a:gd name="csY1" fmla="*/ 11165 h 11164"/>
              </a:gdLst>
              <a:ahLst/>
              <a:cxnLst>
                <a:cxn ang="0">
                  <a:pos x="csX0" y="csY0"/>
                </a:cxn>
                <a:cxn ang="0">
                  <a:pos x="csX1" y="csY1"/>
                </a:cxn>
              </a:cxnLst>
              <a:rect l="l" t="t" r="r" b="b"/>
              <a:pathLst>
                <a:path w="86842" h="11164">
                  <a:moveTo>
                    <a:pt x="86842" y="3181"/>
                  </a:moveTo>
                  <a:cubicBezTo>
                    <a:pt x="56899" y="-2913"/>
                    <a:pt x="27952" y="-252"/>
                    <a:pt x="0" y="11165"/>
                  </a:cubicBezTo>
                </a:path>
              </a:pathLst>
            </a:custGeom>
            <a:noFill/>
            <a:ln w="12179" cap="flat">
              <a:solidFill>
                <a:srgbClr val="397377"/>
              </a:solidFill>
              <a:prstDash val="solid"/>
              <a:miter/>
            </a:ln>
          </p:spPr>
          <p:txBody>
            <a:bodyPr/>
            <a:lstStyle/>
            <a:p>
              <a:endParaRPr lang="en-US"/>
            </a:p>
          </p:txBody>
        </p:sp>
        <p:sp>
          <p:nvSpPr>
            <p:cNvPr id="85" name="Freeform: Shape 84">
              <a:extLst>
                <a:ext uri="{FF2B5EF4-FFF2-40B4-BE49-F238E27FC236}">
                  <a16:creationId xmlns:a16="http://schemas.microsoft.com/office/drawing/2014/main" id="{D320D235-E576-F413-C88C-8C70171A8594}"/>
                </a:ext>
              </a:extLst>
            </p:cNvPr>
            <p:cNvSpPr/>
            <p:nvPr/>
          </p:nvSpPr>
          <p:spPr>
            <a:xfrm>
              <a:off x="5652673" y="1886762"/>
              <a:ext cx="43034" cy="469252"/>
            </a:xfrm>
            <a:custGeom>
              <a:avLst/>
              <a:gdLst>
                <a:gd name="csX0" fmla="*/ 15366 w 43034"/>
                <a:gd name="csY0" fmla="*/ 469253 h 469252"/>
                <a:gd name="csX1" fmla="*/ 2264 w 43034"/>
                <a:gd name="csY1" fmla="*/ 203729 h 469252"/>
                <a:gd name="csX2" fmla="*/ 15306 w 43034"/>
                <a:gd name="csY2" fmla="*/ 100432 h 469252"/>
                <a:gd name="csX3" fmla="*/ 43034 w 43034"/>
                <a:gd name="csY3" fmla="*/ 0 h 469252"/>
              </a:gdLst>
              <a:ahLst/>
              <a:cxnLst>
                <a:cxn ang="0">
                  <a:pos x="csX0" y="csY0"/>
                </a:cxn>
                <a:cxn ang="0">
                  <a:pos x="csX1" y="csY1"/>
                </a:cxn>
                <a:cxn ang="0">
                  <a:pos x="csX2" y="csY2"/>
                </a:cxn>
                <a:cxn ang="0">
                  <a:pos x="csX3" y="csY3"/>
                </a:cxn>
              </a:cxnLst>
              <a:rect l="l" t="t" r="r" b="b"/>
              <a:pathLst>
                <a:path w="43034" h="469252">
                  <a:moveTo>
                    <a:pt x="15366" y="469253"/>
                  </a:moveTo>
                  <a:cubicBezTo>
                    <a:pt x="-2063" y="382715"/>
                    <a:pt x="-1758" y="291485"/>
                    <a:pt x="2264" y="203729"/>
                  </a:cubicBezTo>
                  <a:cubicBezTo>
                    <a:pt x="3970" y="166757"/>
                    <a:pt x="8318" y="132325"/>
                    <a:pt x="15306" y="100432"/>
                  </a:cubicBezTo>
                  <a:cubicBezTo>
                    <a:pt x="22822" y="66264"/>
                    <a:pt x="32065" y="32787"/>
                    <a:pt x="43034" y="0"/>
                  </a:cubicBezTo>
                </a:path>
              </a:pathLst>
            </a:custGeom>
            <a:noFill/>
            <a:ln w="12179" cap="flat">
              <a:solidFill>
                <a:srgbClr val="669897"/>
              </a:solidFill>
              <a:prstDash val="solid"/>
              <a:miter/>
            </a:ln>
          </p:spPr>
          <p:txBody>
            <a:bodyPr/>
            <a:lstStyle/>
            <a:p>
              <a:endParaRPr lang="en-US"/>
            </a:p>
          </p:txBody>
        </p:sp>
        <p:sp>
          <p:nvSpPr>
            <p:cNvPr id="86" name="Freeform: Shape 85">
              <a:extLst>
                <a:ext uri="{FF2B5EF4-FFF2-40B4-BE49-F238E27FC236}">
                  <a16:creationId xmlns:a16="http://schemas.microsoft.com/office/drawing/2014/main" id="{B31E08C4-242F-3371-9313-4A9EF02D3863}"/>
                </a:ext>
              </a:extLst>
            </p:cNvPr>
            <p:cNvSpPr/>
            <p:nvPr/>
          </p:nvSpPr>
          <p:spPr>
            <a:xfrm>
              <a:off x="5933015" y="1441374"/>
              <a:ext cx="902245" cy="643022"/>
            </a:xfrm>
            <a:custGeom>
              <a:avLst/>
              <a:gdLst>
                <a:gd name="csX0" fmla="*/ 902245 w 902245"/>
                <a:gd name="csY0" fmla="*/ 12029 h 643022"/>
                <a:gd name="csX1" fmla="*/ 791270 w 902245"/>
                <a:gd name="csY1" fmla="*/ 572 h 643022"/>
                <a:gd name="csX2" fmla="*/ 564444 w 902245"/>
                <a:gd name="csY2" fmla="*/ 80833 h 643022"/>
                <a:gd name="csX3" fmla="*/ 519774 w 902245"/>
                <a:gd name="csY3" fmla="*/ 123066 h 643022"/>
                <a:gd name="csX4" fmla="*/ 514411 w 902245"/>
                <a:gd name="csY4" fmla="*/ 125747 h 643022"/>
                <a:gd name="csX5" fmla="*/ 400632 w 902245"/>
                <a:gd name="csY5" fmla="*/ 156218 h 643022"/>
                <a:gd name="csX6" fmla="*/ 80504 w 902245"/>
                <a:gd name="csY6" fmla="*/ 434052 h 643022"/>
                <a:gd name="csX7" fmla="*/ 61917 w 902245"/>
                <a:gd name="csY7" fmla="*/ 467388 h 643022"/>
                <a:gd name="csX8" fmla="*/ 44366 w 902245"/>
                <a:gd name="csY8" fmla="*/ 501271 h 643022"/>
                <a:gd name="csX9" fmla="*/ 0 w 902245"/>
                <a:gd name="csY9" fmla="*/ 643022 h 6430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02245" h="643022">
                  <a:moveTo>
                    <a:pt x="902245" y="12029"/>
                  </a:moveTo>
                  <a:cubicBezTo>
                    <a:pt x="869052" y="6667"/>
                    <a:pt x="832060" y="2848"/>
                    <a:pt x="791270" y="572"/>
                  </a:cubicBezTo>
                  <a:cubicBezTo>
                    <a:pt x="704204" y="-4344"/>
                    <a:pt x="628596" y="22410"/>
                    <a:pt x="564444" y="80833"/>
                  </a:cubicBezTo>
                  <a:cubicBezTo>
                    <a:pt x="554815" y="89649"/>
                    <a:pt x="539925" y="103727"/>
                    <a:pt x="519774" y="123066"/>
                  </a:cubicBezTo>
                  <a:cubicBezTo>
                    <a:pt x="518307" y="124494"/>
                    <a:pt x="516433" y="125431"/>
                    <a:pt x="514411" y="125747"/>
                  </a:cubicBezTo>
                  <a:cubicBezTo>
                    <a:pt x="480405" y="131719"/>
                    <a:pt x="442479" y="141876"/>
                    <a:pt x="400632" y="156218"/>
                  </a:cubicBezTo>
                  <a:cubicBezTo>
                    <a:pt x="270582" y="200706"/>
                    <a:pt x="148759" y="314362"/>
                    <a:pt x="80504" y="434052"/>
                  </a:cubicBezTo>
                  <a:cubicBezTo>
                    <a:pt x="74491" y="444575"/>
                    <a:pt x="68296" y="455687"/>
                    <a:pt x="61917" y="467388"/>
                  </a:cubicBezTo>
                  <a:cubicBezTo>
                    <a:pt x="53019" y="483679"/>
                    <a:pt x="47169" y="494974"/>
                    <a:pt x="44366" y="501271"/>
                  </a:cubicBezTo>
                  <a:cubicBezTo>
                    <a:pt x="24174" y="546775"/>
                    <a:pt x="9385" y="594025"/>
                    <a:pt x="0" y="643022"/>
                  </a:cubicBezTo>
                </a:path>
              </a:pathLst>
            </a:custGeom>
            <a:noFill/>
            <a:ln w="12179" cap="flat">
              <a:solidFill>
                <a:srgbClr val="E9D3A8"/>
              </a:solidFill>
              <a:prstDash val="solid"/>
              <a:miter/>
            </a:ln>
          </p:spPr>
          <p:txBody>
            <a:bodyPr/>
            <a:lstStyle/>
            <a:p>
              <a:endParaRPr lang="en-US"/>
            </a:p>
          </p:txBody>
        </p:sp>
        <p:sp>
          <p:nvSpPr>
            <p:cNvPr id="87" name="Freeform: Shape 86">
              <a:extLst>
                <a:ext uri="{FF2B5EF4-FFF2-40B4-BE49-F238E27FC236}">
                  <a16:creationId xmlns:a16="http://schemas.microsoft.com/office/drawing/2014/main" id="{D62BCB0D-2E19-2FCC-9081-30B5F8262115}"/>
                </a:ext>
              </a:extLst>
            </p:cNvPr>
            <p:cNvSpPr/>
            <p:nvPr/>
          </p:nvSpPr>
          <p:spPr>
            <a:xfrm>
              <a:off x="5926982" y="2084397"/>
              <a:ext cx="6033" cy="22365"/>
            </a:xfrm>
            <a:custGeom>
              <a:avLst/>
              <a:gdLst>
                <a:gd name="csX0" fmla="*/ 6033 w 6033"/>
                <a:gd name="csY0" fmla="*/ 0 h 22365"/>
                <a:gd name="csX1" fmla="*/ 0 w 6033"/>
                <a:gd name="csY1" fmla="*/ 22366 h 22365"/>
              </a:gdLst>
              <a:ahLst/>
              <a:cxnLst>
                <a:cxn ang="0">
                  <a:pos x="csX0" y="csY0"/>
                </a:cxn>
                <a:cxn ang="0">
                  <a:pos x="csX1" y="csY1"/>
                </a:cxn>
              </a:cxnLst>
              <a:rect l="l" t="t" r="r" b="b"/>
              <a:pathLst>
                <a:path w="6033" h="22365">
                  <a:moveTo>
                    <a:pt x="6033" y="0"/>
                  </a:moveTo>
                  <a:lnTo>
                    <a:pt x="0" y="22366"/>
                  </a:lnTo>
                </a:path>
              </a:pathLst>
            </a:custGeom>
            <a:noFill/>
            <a:ln w="12179" cap="flat">
              <a:solidFill>
                <a:srgbClr val="BCC8B5"/>
              </a:solidFill>
              <a:prstDash val="solid"/>
              <a:miter/>
            </a:ln>
          </p:spPr>
          <p:txBody>
            <a:bodyPr/>
            <a:lstStyle/>
            <a:p>
              <a:endParaRPr lang="en-US"/>
            </a:p>
          </p:txBody>
        </p:sp>
        <p:sp>
          <p:nvSpPr>
            <p:cNvPr id="88" name="Freeform: Shape 87">
              <a:extLst>
                <a:ext uri="{FF2B5EF4-FFF2-40B4-BE49-F238E27FC236}">
                  <a16:creationId xmlns:a16="http://schemas.microsoft.com/office/drawing/2014/main" id="{AD6606E2-6F9B-7BE7-83AC-01AC5FFB99AC}"/>
                </a:ext>
              </a:extLst>
            </p:cNvPr>
            <p:cNvSpPr/>
            <p:nvPr/>
          </p:nvSpPr>
          <p:spPr>
            <a:xfrm>
              <a:off x="5773774" y="1951604"/>
              <a:ext cx="153208" cy="155158"/>
            </a:xfrm>
            <a:custGeom>
              <a:avLst/>
              <a:gdLst>
                <a:gd name="csX0" fmla="*/ 153208 w 153208"/>
                <a:gd name="csY0" fmla="*/ 155158 h 155158"/>
                <a:gd name="csX1" fmla="*/ 0 w 153208"/>
                <a:gd name="csY1" fmla="*/ 0 h 155158"/>
              </a:gdLst>
              <a:ahLst/>
              <a:cxnLst>
                <a:cxn ang="0">
                  <a:pos x="csX0" y="csY0"/>
                </a:cxn>
                <a:cxn ang="0">
                  <a:pos x="csX1" y="csY1"/>
                </a:cxn>
              </a:cxnLst>
              <a:rect l="l" t="t" r="r" b="b"/>
              <a:pathLst>
                <a:path w="153208" h="155158">
                  <a:moveTo>
                    <a:pt x="153208" y="155158"/>
                  </a:moveTo>
                  <a:cubicBezTo>
                    <a:pt x="59784" y="140045"/>
                    <a:pt x="21025" y="90499"/>
                    <a:pt x="0" y="0"/>
                  </a:cubicBezTo>
                </a:path>
              </a:pathLst>
            </a:custGeom>
            <a:noFill/>
            <a:ln w="12179" cap="flat">
              <a:solidFill>
                <a:srgbClr val="CDDBC3"/>
              </a:solidFill>
              <a:prstDash val="solid"/>
              <a:miter/>
            </a:ln>
          </p:spPr>
          <p:txBody>
            <a:bodyPr/>
            <a:lstStyle/>
            <a:p>
              <a:endParaRPr lang="en-US"/>
            </a:p>
          </p:txBody>
        </p:sp>
        <p:sp>
          <p:nvSpPr>
            <p:cNvPr id="89" name="Freeform: Shape 88">
              <a:extLst>
                <a:ext uri="{FF2B5EF4-FFF2-40B4-BE49-F238E27FC236}">
                  <a16:creationId xmlns:a16="http://schemas.microsoft.com/office/drawing/2014/main" id="{9CA40E05-4584-4D6D-1984-CE20BDB32963}"/>
                </a:ext>
              </a:extLst>
            </p:cNvPr>
            <p:cNvSpPr/>
            <p:nvPr/>
          </p:nvSpPr>
          <p:spPr>
            <a:xfrm>
              <a:off x="7253932" y="2138696"/>
              <a:ext cx="5058" cy="129684"/>
            </a:xfrm>
            <a:custGeom>
              <a:avLst/>
              <a:gdLst>
                <a:gd name="csX0" fmla="*/ 5059 w 5058"/>
                <a:gd name="csY0" fmla="*/ 0 h 129684"/>
                <a:gd name="csX1" fmla="*/ 0 w 5058"/>
                <a:gd name="csY1" fmla="*/ 129684 h 129684"/>
              </a:gdLst>
              <a:ahLst/>
              <a:cxnLst>
                <a:cxn ang="0">
                  <a:pos x="csX0" y="csY0"/>
                </a:cxn>
                <a:cxn ang="0">
                  <a:pos x="csX1" y="csY1"/>
                </a:cxn>
              </a:cxnLst>
              <a:rect l="l" t="t" r="r" b="b"/>
              <a:pathLst>
                <a:path w="5058" h="129684">
                  <a:moveTo>
                    <a:pt x="5059" y="0"/>
                  </a:moveTo>
                  <a:lnTo>
                    <a:pt x="0" y="129684"/>
                  </a:lnTo>
                </a:path>
              </a:pathLst>
            </a:custGeom>
            <a:noFill/>
            <a:ln w="12179" cap="flat">
              <a:solidFill>
                <a:srgbClr val="E9D3A8"/>
              </a:solidFill>
              <a:prstDash val="solid"/>
              <a:miter/>
            </a:ln>
          </p:spPr>
          <p:txBody>
            <a:bodyPr/>
            <a:lstStyle/>
            <a:p>
              <a:endParaRPr lang="en-US"/>
            </a:p>
          </p:txBody>
        </p:sp>
        <p:sp>
          <p:nvSpPr>
            <p:cNvPr id="90" name="Freeform: Shape 89">
              <a:extLst>
                <a:ext uri="{FF2B5EF4-FFF2-40B4-BE49-F238E27FC236}">
                  <a16:creationId xmlns:a16="http://schemas.microsoft.com/office/drawing/2014/main" id="{438208E0-CB29-4E14-25EE-02FCB32C73A8}"/>
                </a:ext>
              </a:extLst>
            </p:cNvPr>
            <p:cNvSpPr/>
            <p:nvPr/>
          </p:nvSpPr>
          <p:spPr>
            <a:xfrm>
              <a:off x="7097354" y="2109067"/>
              <a:ext cx="159932" cy="159313"/>
            </a:xfrm>
            <a:custGeom>
              <a:avLst/>
              <a:gdLst>
                <a:gd name="csX0" fmla="*/ 156578 w 159932"/>
                <a:gd name="csY0" fmla="*/ 159314 h 159313"/>
                <a:gd name="csX1" fmla="*/ 159930 w 159932"/>
                <a:gd name="csY1" fmla="*/ 68876 h 159313"/>
                <a:gd name="csX2" fmla="*/ 157179 w 159932"/>
                <a:gd name="csY2" fmla="*/ 65903 h 159313"/>
                <a:gd name="csX3" fmla="*/ 156091 w 159932"/>
                <a:gd name="csY3" fmla="*/ 66073 h 159313"/>
                <a:gd name="csX4" fmla="*/ 97159 w 159932"/>
                <a:gd name="csY4" fmla="*/ 93253 h 159313"/>
                <a:gd name="csX5" fmla="*/ 37071 w 159932"/>
                <a:gd name="csY5" fmla="*/ 111231 h 159313"/>
                <a:gd name="csX6" fmla="*/ 29453 w 159932"/>
                <a:gd name="csY6" fmla="*/ 106538 h 159313"/>
                <a:gd name="csX7" fmla="*/ 3492 w 159932"/>
                <a:gd name="csY7" fmla="*/ 1474 h 159313"/>
                <a:gd name="csX8" fmla="*/ 1602 w 159932"/>
                <a:gd name="csY8" fmla="*/ 12 h 159313"/>
                <a:gd name="csX9" fmla="*/ 1542 w 159932"/>
                <a:gd name="csY9" fmla="*/ 73 h 159313"/>
                <a:gd name="csX10" fmla="*/ 15 w 159932"/>
                <a:gd name="csY10" fmla="*/ 1998 h 159313"/>
                <a:gd name="csX11" fmla="*/ 18 w 159932"/>
                <a:gd name="csY11" fmla="*/ 2023 h 159313"/>
                <a:gd name="csX12" fmla="*/ 12024 w 159932"/>
                <a:gd name="csY12" fmla="*/ 78505 h 1593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59932" h="159313">
                  <a:moveTo>
                    <a:pt x="156578" y="159314"/>
                  </a:moveTo>
                  <a:lnTo>
                    <a:pt x="159930" y="68876"/>
                  </a:lnTo>
                  <a:cubicBezTo>
                    <a:pt x="159991" y="67295"/>
                    <a:pt x="158760" y="65964"/>
                    <a:pt x="157179" y="65903"/>
                  </a:cubicBezTo>
                  <a:cubicBezTo>
                    <a:pt x="156808" y="65889"/>
                    <a:pt x="156439" y="65946"/>
                    <a:pt x="156091" y="66073"/>
                  </a:cubicBezTo>
                  <a:cubicBezTo>
                    <a:pt x="134639" y="73589"/>
                    <a:pt x="114996" y="82649"/>
                    <a:pt x="97159" y="93253"/>
                  </a:cubicBezTo>
                  <a:cubicBezTo>
                    <a:pt x="79913" y="103491"/>
                    <a:pt x="56268" y="109159"/>
                    <a:pt x="37071" y="111231"/>
                  </a:cubicBezTo>
                  <a:cubicBezTo>
                    <a:pt x="33742" y="111585"/>
                    <a:pt x="30605" y="109652"/>
                    <a:pt x="29453" y="106538"/>
                  </a:cubicBezTo>
                  <a:cubicBezTo>
                    <a:pt x="17184" y="73548"/>
                    <a:pt x="8529" y="38527"/>
                    <a:pt x="3492" y="1474"/>
                  </a:cubicBezTo>
                  <a:cubicBezTo>
                    <a:pt x="3365" y="554"/>
                    <a:pt x="2525" y="-96"/>
                    <a:pt x="1602" y="12"/>
                  </a:cubicBezTo>
                  <a:lnTo>
                    <a:pt x="1542" y="73"/>
                  </a:lnTo>
                  <a:cubicBezTo>
                    <a:pt x="574" y="202"/>
                    <a:pt x="-110" y="1063"/>
                    <a:pt x="15" y="1998"/>
                  </a:cubicBezTo>
                  <a:cubicBezTo>
                    <a:pt x="15" y="2006"/>
                    <a:pt x="17" y="2014"/>
                    <a:pt x="18" y="2023"/>
                  </a:cubicBezTo>
                  <a:lnTo>
                    <a:pt x="12024" y="78505"/>
                  </a:lnTo>
                </a:path>
              </a:pathLst>
            </a:custGeom>
            <a:noFill/>
            <a:ln w="12179" cap="flat">
              <a:solidFill>
                <a:srgbClr val="CCB68C"/>
              </a:solidFill>
              <a:prstDash val="solid"/>
              <a:miter/>
            </a:ln>
          </p:spPr>
          <p:txBody>
            <a:bodyPr/>
            <a:lstStyle/>
            <a:p>
              <a:endParaRPr lang="en-US"/>
            </a:p>
          </p:txBody>
        </p:sp>
        <p:sp>
          <p:nvSpPr>
            <p:cNvPr id="91" name="Freeform: Shape 90">
              <a:extLst>
                <a:ext uri="{FF2B5EF4-FFF2-40B4-BE49-F238E27FC236}">
                  <a16:creationId xmlns:a16="http://schemas.microsoft.com/office/drawing/2014/main" id="{4B03F942-649E-EF76-5A29-8DF5B88920F9}"/>
                </a:ext>
              </a:extLst>
            </p:cNvPr>
            <p:cNvSpPr/>
            <p:nvPr/>
          </p:nvSpPr>
          <p:spPr>
            <a:xfrm>
              <a:off x="7070497" y="2130407"/>
              <a:ext cx="38880" cy="78067"/>
            </a:xfrm>
            <a:custGeom>
              <a:avLst/>
              <a:gdLst>
                <a:gd name="csX0" fmla="*/ 38881 w 38880"/>
                <a:gd name="csY0" fmla="*/ 57164 h 78067"/>
                <a:gd name="csX1" fmla="*/ 11762 w 38880"/>
                <a:gd name="csY1" fmla="*/ 1220 h 78067"/>
                <a:gd name="csX2" fmla="*/ 6614 w 38880"/>
                <a:gd name="csY2" fmla="*/ 904 h 78067"/>
                <a:gd name="csX3" fmla="*/ 5425 w 38880"/>
                <a:gd name="csY3" fmla="*/ 3353 h 78067"/>
                <a:gd name="csX4" fmla="*/ 0 w 38880"/>
                <a:gd name="csY4" fmla="*/ 78067 h 78067"/>
              </a:gdLst>
              <a:ahLst/>
              <a:cxnLst>
                <a:cxn ang="0">
                  <a:pos x="csX0" y="csY0"/>
                </a:cxn>
                <a:cxn ang="0">
                  <a:pos x="csX1" y="csY1"/>
                </a:cxn>
                <a:cxn ang="0">
                  <a:pos x="csX2" y="csY2"/>
                </a:cxn>
                <a:cxn ang="0">
                  <a:pos x="csX3" y="csY3"/>
                </a:cxn>
                <a:cxn ang="0">
                  <a:pos x="csX4" y="csY4"/>
                </a:cxn>
              </a:cxnLst>
              <a:rect l="l" t="t" r="r" b="b"/>
              <a:pathLst>
                <a:path w="38880" h="78067">
                  <a:moveTo>
                    <a:pt x="38881" y="57164"/>
                  </a:moveTo>
                  <a:cubicBezTo>
                    <a:pt x="34615" y="35469"/>
                    <a:pt x="25575" y="16821"/>
                    <a:pt x="11762" y="1220"/>
                  </a:cubicBezTo>
                  <a:cubicBezTo>
                    <a:pt x="10410" y="-274"/>
                    <a:pt x="8105" y="-415"/>
                    <a:pt x="6614" y="904"/>
                  </a:cubicBezTo>
                  <a:cubicBezTo>
                    <a:pt x="5907" y="1530"/>
                    <a:pt x="5479" y="2409"/>
                    <a:pt x="5425" y="3353"/>
                  </a:cubicBezTo>
                  <a:lnTo>
                    <a:pt x="0" y="78067"/>
                  </a:lnTo>
                </a:path>
              </a:pathLst>
            </a:custGeom>
            <a:noFill/>
            <a:ln w="12179" cap="flat">
              <a:solidFill>
                <a:srgbClr val="C2A77B"/>
              </a:solidFill>
              <a:prstDash val="solid"/>
              <a:miter/>
            </a:ln>
          </p:spPr>
          <p:txBody>
            <a:bodyPr/>
            <a:lstStyle/>
            <a:p>
              <a:endParaRPr lang="en-US"/>
            </a:p>
          </p:txBody>
        </p:sp>
        <p:sp>
          <p:nvSpPr>
            <p:cNvPr id="92" name="Freeform: Shape 91">
              <a:extLst>
                <a:ext uri="{FF2B5EF4-FFF2-40B4-BE49-F238E27FC236}">
                  <a16:creationId xmlns:a16="http://schemas.microsoft.com/office/drawing/2014/main" id="{748A0EC6-71A9-4874-137C-27DD01A24649}"/>
                </a:ext>
              </a:extLst>
            </p:cNvPr>
            <p:cNvSpPr/>
            <p:nvPr/>
          </p:nvSpPr>
          <p:spPr>
            <a:xfrm>
              <a:off x="5954284" y="1595267"/>
              <a:ext cx="1116504" cy="613207"/>
            </a:xfrm>
            <a:custGeom>
              <a:avLst/>
              <a:gdLst>
                <a:gd name="csX0" fmla="*/ 1116212 w 1116504"/>
                <a:gd name="csY0" fmla="*/ 613208 h 613207"/>
                <a:gd name="csX1" fmla="*/ 980373 w 1116504"/>
                <a:gd name="csY1" fmla="*/ 205993 h 613207"/>
                <a:gd name="csX2" fmla="*/ 848251 w 1116504"/>
                <a:gd name="csY2" fmla="*/ 82952 h 613207"/>
                <a:gd name="csX3" fmla="*/ 682123 w 1116504"/>
                <a:gd name="csY3" fmla="*/ 12564 h 613207"/>
                <a:gd name="csX4" fmla="*/ 400754 w 1116504"/>
                <a:gd name="csY4" fmla="*/ 22985 h 613207"/>
                <a:gd name="csX5" fmla="*/ 296299 w 1116504"/>
                <a:gd name="csY5" fmla="*/ 67046 h 613207"/>
                <a:gd name="csX6" fmla="*/ 202876 w 1116504"/>
                <a:gd name="csY6" fmla="*/ 131522 h 613207"/>
                <a:gd name="csX7" fmla="*/ 0 w 1116504"/>
                <a:gd name="csY7" fmla="*/ 493030 h 6132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16504" h="613207">
                  <a:moveTo>
                    <a:pt x="1116212" y="613208"/>
                  </a:moveTo>
                  <a:cubicBezTo>
                    <a:pt x="1120722" y="461340"/>
                    <a:pt x="1072822" y="325074"/>
                    <a:pt x="980373" y="205993"/>
                  </a:cubicBezTo>
                  <a:cubicBezTo>
                    <a:pt x="940354" y="154477"/>
                    <a:pt x="896313" y="113463"/>
                    <a:pt x="848251" y="82952"/>
                  </a:cubicBezTo>
                  <a:cubicBezTo>
                    <a:pt x="793281" y="48052"/>
                    <a:pt x="737905" y="24590"/>
                    <a:pt x="682123" y="12564"/>
                  </a:cubicBezTo>
                  <a:cubicBezTo>
                    <a:pt x="590954" y="-7141"/>
                    <a:pt x="497164" y="-3667"/>
                    <a:pt x="400754" y="22985"/>
                  </a:cubicBezTo>
                  <a:cubicBezTo>
                    <a:pt x="365164" y="32817"/>
                    <a:pt x="330346" y="47504"/>
                    <a:pt x="296299" y="67046"/>
                  </a:cubicBezTo>
                  <a:cubicBezTo>
                    <a:pt x="257094" y="89513"/>
                    <a:pt x="225952" y="111005"/>
                    <a:pt x="202876" y="131522"/>
                  </a:cubicBezTo>
                  <a:cubicBezTo>
                    <a:pt x="95862" y="226592"/>
                    <a:pt x="28236" y="347094"/>
                    <a:pt x="0" y="493030"/>
                  </a:cubicBezTo>
                </a:path>
              </a:pathLst>
            </a:custGeom>
            <a:noFill/>
            <a:ln w="12179" cap="flat">
              <a:solidFill>
                <a:srgbClr val="F1E3CC"/>
              </a:solidFill>
              <a:prstDash val="solid"/>
              <a:miter/>
            </a:ln>
          </p:spPr>
          <p:txBody>
            <a:bodyPr/>
            <a:lstStyle/>
            <a:p>
              <a:endParaRPr lang="en-US"/>
            </a:p>
          </p:txBody>
        </p:sp>
        <p:sp>
          <p:nvSpPr>
            <p:cNvPr id="93" name="Freeform: Shape 92">
              <a:extLst>
                <a:ext uri="{FF2B5EF4-FFF2-40B4-BE49-F238E27FC236}">
                  <a16:creationId xmlns:a16="http://schemas.microsoft.com/office/drawing/2014/main" id="{3E9C9E6C-A075-D8B6-A0BF-0E6190625E75}"/>
                </a:ext>
              </a:extLst>
            </p:cNvPr>
            <p:cNvSpPr/>
            <p:nvPr/>
          </p:nvSpPr>
          <p:spPr>
            <a:xfrm>
              <a:off x="5933015" y="2084397"/>
              <a:ext cx="21268" cy="3900"/>
            </a:xfrm>
            <a:custGeom>
              <a:avLst/>
              <a:gdLst>
                <a:gd name="csX0" fmla="*/ 21269 w 21268"/>
                <a:gd name="csY0" fmla="*/ 3900 h 3900"/>
                <a:gd name="csX1" fmla="*/ 0 w 21268"/>
                <a:gd name="csY1" fmla="*/ 0 h 3900"/>
              </a:gdLst>
              <a:ahLst/>
              <a:cxnLst>
                <a:cxn ang="0">
                  <a:pos x="csX0" y="csY0"/>
                </a:cxn>
                <a:cxn ang="0">
                  <a:pos x="csX1" y="csY1"/>
                </a:cxn>
              </a:cxnLst>
              <a:rect l="l" t="t" r="r" b="b"/>
              <a:pathLst>
                <a:path w="21268" h="3900">
                  <a:moveTo>
                    <a:pt x="21269" y="3900"/>
                  </a:moveTo>
                  <a:lnTo>
                    <a:pt x="0" y="0"/>
                  </a:lnTo>
                </a:path>
              </a:pathLst>
            </a:custGeom>
            <a:noFill/>
            <a:ln w="12179" cap="flat">
              <a:solidFill>
                <a:srgbClr val="B5BCA5"/>
              </a:solidFill>
              <a:prstDash val="solid"/>
              <a:miter/>
            </a:ln>
          </p:spPr>
          <p:txBody>
            <a:bodyPr/>
            <a:lstStyle/>
            <a:p>
              <a:endParaRPr lang="en-US"/>
            </a:p>
          </p:txBody>
        </p:sp>
        <p:sp>
          <p:nvSpPr>
            <p:cNvPr id="94" name="Freeform: Shape 93">
              <a:extLst>
                <a:ext uri="{FF2B5EF4-FFF2-40B4-BE49-F238E27FC236}">
                  <a16:creationId xmlns:a16="http://schemas.microsoft.com/office/drawing/2014/main" id="{7657AF49-7116-4E36-62DC-89F95FB6A762}"/>
                </a:ext>
              </a:extLst>
            </p:cNvPr>
            <p:cNvSpPr/>
            <p:nvPr/>
          </p:nvSpPr>
          <p:spPr>
            <a:xfrm>
              <a:off x="6837699" y="2208475"/>
              <a:ext cx="232797" cy="499906"/>
            </a:xfrm>
            <a:custGeom>
              <a:avLst/>
              <a:gdLst>
                <a:gd name="csX0" fmla="*/ 232798 w 232797"/>
                <a:gd name="csY0" fmla="*/ 0 h 499906"/>
                <a:gd name="csX1" fmla="*/ 105673 w 232797"/>
                <a:gd name="csY1" fmla="*/ 353341 h 499906"/>
                <a:gd name="csX2" fmla="*/ 0 w 232797"/>
                <a:gd name="csY2" fmla="*/ 499907 h 499906"/>
              </a:gdLst>
              <a:ahLst/>
              <a:cxnLst>
                <a:cxn ang="0">
                  <a:pos x="csX0" y="csY0"/>
                </a:cxn>
                <a:cxn ang="0">
                  <a:pos x="csX1" y="csY1"/>
                </a:cxn>
                <a:cxn ang="0">
                  <a:pos x="csX2" y="csY2"/>
                </a:cxn>
              </a:cxnLst>
              <a:rect l="l" t="t" r="r" b="b"/>
              <a:pathLst>
                <a:path w="232797" h="499906">
                  <a:moveTo>
                    <a:pt x="232798" y="0"/>
                  </a:moveTo>
                  <a:cubicBezTo>
                    <a:pt x="225403" y="133422"/>
                    <a:pt x="183029" y="251203"/>
                    <a:pt x="105673" y="353341"/>
                  </a:cubicBezTo>
                  <a:cubicBezTo>
                    <a:pt x="53832" y="421799"/>
                    <a:pt x="18608" y="470655"/>
                    <a:pt x="0" y="499907"/>
                  </a:cubicBezTo>
                </a:path>
              </a:pathLst>
            </a:custGeom>
            <a:noFill/>
            <a:ln w="12179" cap="flat">
              <a:solidFill>
                <a:srgbClr val="D0C3AE"/>
              </a:solidFill>
              <a:prstDash val="solid"/>
              <a:miter/>
            </a:ln>
          </p:spPr>
          <p:txBody>
            <a:bodyPr/>
            <a:lstStyle/>
            <a:p>
              <a:endParaRPr lang="en-US"/>
            </a:p>
          </p:txBody>
        </p:sp>
        <p:sp>
          <p:nvSpPr>
            <p:cNvPr id="95" name="Freeform: Shape 94">
              <a:extLst>
                <a:ext uri="{FF2B5EF4-FFF2-40B4-BE49-F238E27FC236}">
                  <a16:creationId xmlns:a16="http://schemas.microsoft.com/office/drawing/2014/main" id="{CBA0CA26-DD4C-3FF0-AE69-9B7CB296FF8C}"/>
                </a:ext>
              </a:extLst>
            </p:cNvPr>
            <p:cNvSpPr/>
            <p:nvPr/>
          </p:nvSpPr>
          <p:spPr>
            <a:xfrm>
              <a:off x="6715570" y="2036009"/>
              <a:ext cx="314651" cy="856058"/>
            </a:xfrm>
            <a:custGeom>
              <a:avLst/>
              <a:gdLst>
                <a:gd name="csX0" fmla="*/ 122128 w 314651"/>
                <a:gd name="csY0" fmla="*/ 672373 h 856058"/>
                <a:gd name="csX1" fmla="*/ 92205 w 314651"/>
                <a:gd name="csY1" fmla="*/ 714544 h 856058"/>
                <a:gd name="csX2" fmla="*/ 9203 w 314651"/>
                <a:gd name="csY2" fmla="*/ 853919 h 856058"/>
                <a:gd name="csX3" fmla="*/ 2146 w 314651"/>
                <a:gd name="csY3" fmla="*/ 855104 h 856058"/>
                <a:gd name="csX4" fmla="*/ 305 w 314651"/>
                <a:gd name="csY4" fmla="*/ 849165 h 856058"/>
                <a:gd name="csX5" fmla="*/ 53873 w 314651"/>
                <a:gd name="csY5" fmla="*/ 726489 h 856058"/>
                <a:gd name="csX6" fmla="*/ 166554 w 314651"/>
                <a:gd name="csY6" fmla="*/ 546832 h 856058"/>
                <a:gd name="csX7" fmla="*/ 218051 w 314651"/>
                <a:gd name="csY7" fmla="*/ 471813 h 856058"/>
                <a:gd name="csX8" fmla="*/ 234932 w 314651"/>
                <a:gd name="csY8" fmla="*/ 446156 h 856058"/>
                <a:gd name="csX9" fmla="*/ 269729 w 314651"/>
                <a:gd name="csY9" fmla="*/ 371380 h 856058"/>
                <a:gd name="csX10" fmla="*/ 314156 w 314651"/>
                <a:gd name="csY10" fmla="*/ 107684 h 856058"/>
                <a:gd name="csX11" fmla="*/ 299043 w 314651"/>
                <a:gd name="csY11" fmla="*/ 0 h 8560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4651" h="856058">
                  <a:moveTo>
                    <a:pt x="122128" y="672373"/>
                  </a:moveTo>
                  <a:cubicBezTo>
                    <a:pt x="106649" y="692849"/>
                    <a:pt x="96675" y="706906"/>
                    <a:pt x="92205" y="714544"/>
                  </a:cubicBezTo>
                  <a:cubicBezTo>
                    <a:pt x="51009" y="784932"/>
                    <a:pt x="30593" y="822351"/>
                    <a:pt x="9203" y="853919"/>
                  </a:cubicBezTo>
                  <a:cubicBezTo>
                    <a:pt x="7591" y="856216"/>
                    <a:pt x="4433" y="856747"/>
                    <a:pt x="2146" y="855104"/>
                  </a:cubicBezTo>
                  <a:cubicBezTo>
                    <a:pt x="279" y="853762"/>
                    <a:pt x="-476" y="851329"/>
                    <a:pt x="305" y="849165"/>
                  </a:cubicBezTo>
                  <a:cubicBezTo>
                    <a:pt x="13306" y="815810"/>
                    <a:pt x="31162" y="774918"/>
                    <a:pt x="53873" y="726489"/>
                  </a:cubicBezTo>
                  <a:cubicBezTo>
                    <a:pt x="78127" y="674892"/>
                    <a:pt x="115689" y="615006"/>
                    <a:pt x="166554" y="546832"/>
                  </a:cubicBezTo>
                  <a:cubicBezTo>
                    <a:pt x="184777" y="522394"/>
                    <a:pt x="198976" y="495214"/>
                    <a:pt x="218051" y="471813"/>
                  </a:cubicBezTo>
                  <a:cubicBezTo>
                    <a:pt x="224795" y="463443"/>
                    <a:pt x="230422" y="454891"/>
                    <a:pt x="234932" y="446156"/>
                  </a:cubicBezTo>
                  <a:cubicBezTo>
                    <a:pt x="247567" y="421454"/>
                    <a:pt x="259166" y="396529"/>
                    <a:pt x="269729" y="371380"/>
                  </a:cubicBezTo>
                  <a:cubicBezTo>
                    <a:pt x="304527" y="288438"/>
                    <a:pt x="317447" y="199707"/>
                    <a:pt x="314156" y="107684"/>
                  </a:cubicBezTo>
                  <a:cubicBezTo>
                    <a:pt x="312734" y="68113"/>
                    <a:pt x="307696" y="32218"/>
                    <a:pt x="299043" y="0"/>
                  </a:cubicBezTo>
                </a:path>
              </a:pathLst>
            </a:custGeom>
            <a:noFill/>
            <a:ln w="12179" cap="flat">
              <a:solidFill>
                <a:srgbClr val="E1EBEB"/>
              </a:solidFill>
              <a:prstDash val="solid"/>
              <a:miter/>
            </a:ln>
          </p:spPr>
          <p:txBody>
            <a:bodyPr/>
            <a:lstStyle/>
            <a:p>
              <a:endParaRPr lang="en-US"/>
            </a:p>
          </p:txBody>
        </p:sp>
        <p:sp>
          <p:nvSpPr>
            <p:cNvPr id="96" name="Freeform: Shape 95">
              <a:extLst>
                <a:ext uri="{FF2B5EF4-FFF2-40B4-BE49-F238E27FC236}">
                  <a16:creationId xmlns:a16="http://schemas.microsoft.com/office/drawing/2014/main" id="{E8E1BB82-5568-3A3C-0C38-2BFD247FEF0D}"/>
                </a:ext>
              </a:extLst>
            </p:cNvPr>
            <p:cNvSpPr/>
            <p:nvPr/>
          </p:nvSpPr>
          <p:spPr>
            <a:xfrm>
              <a:off x="5985340" y="1627155"/>
              <a:ext cx="1029273" cy="751530"/>
            </a:xfrm>
            <a:custGeom>
              <a:avLst/>
              <a:gdLst>
                <a:gd name="csX0" fmla="*/ 1029273 w 1029273"/>
                <a:gd name="csY0" fmla="*/ 408854 h 751530"/>
                <a:gd name="csX1" fmla="*/ 564347 w 1029273"/>
                <a:gd name="csY1" fmla="*/ 1701 h 751530"/>
                <a:gd name="csX2" fmla="*/ 293947 w 1029273"/>
                <a:gd name="csY2" fmla="*/ 58803 h 751530"/>
                <a:gd name="csX3" fmla="*/ 106124 w 1029273"/>
                <a:gd name="csY3" fmla="*/ 219995 h 751530"/>
                <a:gd name="csX4" fmla="*/ 39515 w 1029273"/>
                <a:gd name="csY4" fmla="*/ 751530 h 751530"/>
              </a:gdLst>
              <a:ahLst/>
              <a:cxnLst>
                <a:cxn ang="0">
                  <a:pos x="csX0" y="csY0"/>
                </a:cxn>
                <a:cxn ang="0">
                  <a:pos x="csX1" y="csY1"/>
                </a:cxn>
                <a:cxn ang="0">
                  <a:pos x="csX2" y="csY2"/>
                </a:cxn>
                <a:cxn ang="0">
                  <a:pos x="csX3" y="csY3"/>
                </a:cxn>
                <a:cxn ang="0">
                  <a:pos x="csX4" y="csY4"/>
                </a:cxn>
              </a:cxnLst>
              <a:rect l="l" t="t" r="r" b="b"/>
              <a:pathLst>
                <a:path w="1029273" h="751530">
                  <a:moveTo>
                    <a:pt x="1029273" y="408854"/>
                  </a:moveTo>
                  <a:cubicBezTo>
                    <a:pt x="969976" y="187330"/>
                    <a:pt x="796840" y="20897"/>
                    <a:pt x="564347" y="1701"/>
                  </a:cubicBezTo>
                  <a:cubicBezTo>
                    <a:pt x="469684" y="-6100"/>
                    <a:pt x="379550" y="12934"/>
                    <a:pt x="293947" y="58803"/>
                  </a:cubicBezTo>
                  <a:cubicBezTo>
                    <a:pt x="214682" y="101259"/>
                    <a:pt x="152074" y="154990"/>
                    <a:pt x="106124" y="219995"/>
                  </a:cubicBezTo>
                  <a:cubicBezTo>
                    <a:pt x="-7797" y="381044"/>
                    <a:pt x="-30000" y="558223"/>
                    <a:pt x="39515" y="751530"/>
                  </a:cubicBezTo>
                </a:path>
              </a:pathLst>
            </a:custGeom>
            <a:noFill/>
            <a:ln w="12179" cap="flat">
              <a:solidFill>
                <a:srgbClr val="D5EBE6"/>
              </a:solidFill>
              <a:prstDash val="solid"/>
              <a:miter/>
            </a:ln>
          </p:spPr>
          <p:txBody>
            <a:bodyPr/>
            <a:lstStyle/>
            <a:p>
              <a:endParaRPr lang="en-US"/>
            </a:p>
          </p:txBody>
        </p:sp>
        <p:sp>
          <p:nvSpPr>
            <p:cNvPr id="97" name="Freeform: Shape 96">
              <a:extLst>
                <a:ext uri="{FF2B5EF4-FFF2-40B4-BE49-F238E27FC236}">
                  <a16:creationId xmlns:a16="http://schemas.microsoft.com/office/drawing/2014/main" id="{E9E0FFC9-C76B-10FF-72B6-E321F6962461}"/>
                </a:ext>
              </a:extLst>
            </p:cNvPr>
            <p:cNvSpPr/>
            <p:nvPr/>
          </p:nvSpPr>
          <p:spPr>
            <a:xfrm>
              <a:off x="6024855" y="2378685"/>
              <a:ext cx="141995" cy="261935"/>
            </a:xfrm>
            <a:custGeom>
              <a:avLst/>
              <a:gdLst>
                <a:gd name="csX0" fmla="*/ 0 w 141995"/>
                <a:gd name="csY0" fmla="*/ 0 h 261935"/>
                <a:gd name="csX1" fmla="*/ 71058 w 141995"/>
                <a:gd name="csY1" fmla="*/ 142056 h 261935"/>
                <a:gd name="csX2" fmla="*/ 140776 w 141995"/>
                <a:gd name="csY2" fmla="*/ 245413 h 261935"/>
                <a:gd name="csX3" fmla="*/ 135772 w 141995"/>
                <a:gd name="csY3" fmla="*/ 260581 h 261935"/>
                <a:gd name="csX4" fmla="*/ 131817 w 141995"/>
                <a:gd name="csY4" fmla="*/ 261746 h 261935"/>
                <a:gd name="csX5" fmla="*/ 107075 w 141995"/>
                <a:gd name="csY5" fmla="*/ 256992 h 261935"/>
              </a:gdLst>
              <a:ahLst/>
              <a:cxnLst>
                <a:cxn ang="0">
                  <a:pos x="csX0" y="csY0"/>
                </a:cxn>
                <a:cxn ang="0">
                  <a:pos x="csX1" y="csY1"/>
                </a:cxn>
                <a:cxn ang="0">
                  <a:pos x="csX2" y="csY2"/>
                </a:cxn>
                <a:cxn ang="0">
                  <a:pos x="csX3" y="csY3"/>
                </a:cxn>
                <a:cxn ang="0">
                  <a:pos x="csX4" y="csY4"/>
                </a:cxn>
                <a:cxn ang="0">
                  <a:pos x="csX5" y="csY5"/>
                </a:cxn>
              </a:cxnLst>
              <a:rect l="l" t="t" r="r" b="b"/>
              <a:pathLst>
                <a:path w="141995" h="261935">
                  <a:moveTo>
                    <a:pt x="0" y="0"/>
                  </a:moveTo>
                  <a:cubicBezTo>
                    <a:pt x="19379" y="54909"/>
                    <a:pt x="39186" y="91047"/>
                    <a:pt x="71058" y="142056"/>
                  </a:cubicBezTo>
                  <a:cubicBezTo>
                    <a:pt x="92692" y="176671"/>
                    <a:pt x="122615" y="209214"/>
                    <a:pt x="140776" y="245413"/>
                  </a:cubicBezTo>
                  <a:cubicBezTo>
                    <a:pt x="143597" y="250965"/>
                    <a:pt x="141357" y="257756"/>
                    <a:pt x="135772" y="260581"/>
                  </a:cubicBezTo>
                  <a:cubicBezTo>
                    <a:pt x="134536" y="261206"/>
                    <a:pt x="133195" y="261601"/>
                    <a:pt x="131817" y="261746"/>
                  </a:cubicBezTo>
                  <a:cubicBezTo>
                    <a:pt x="123976" y="262518"/>
                    <a:pt x="115729" y="260933"/>
                    <a:pt x="107075" y="256992"/>
                  </a:cubicBezTo>
                </a:path>
              </a:pathLst>
            </a:custGeom>
            <a:noFill/>
            <a:ln w="12179" cap="flat">
              <a:solidFill>
                <a:srgbClr val="E9F2F0"/>
              </a:solidFill>
              <a:prstDash val="solid"/>
              <a:miter/>
            </a:ln>
          </p:spPr>
          <p:txBody>
            <a:bodyPr/>
            <a:lstStyle/>
            <a:p>
              <a:endParaRPr lang="en-US"/>
            </a:p>
          </p:txBody>
        </p:sp>
        <p:sp>
          <p:nvSpPr>
            <p:cNvPr id="98" name="Freeform: Shape 97">
              <a:extLst>
                <a:ext uri="{FF2B5EF4-FFF2-40B4-BE49-F238E27FC236}">
                  <a16:creationId xmlns:a16="http://schemas.microsoft.com/office/drawing/2014/main" id="{BC3BFBB2-6686-42FF-2225-8EF9326575F3}"/>
                </a:ext>
              </a:extLst>
            </p:cNvPr>
            <p:cNvSpPr/>
            <p:nvPr/>
          </p:nvSpPr>
          <p:spPr>
            <a:xfrm>
              <a:off x="5952968" y="2088297"/>
              <a:ext cx="178961" cy="547380"/>
            </a:xfrm>
            <a:custGeom>
              <a:avLst/>
              <a:gdLst>
                <a:gd name="csX0" fmla="*/ 178962 w 178961"/>
                <a:gd name="csY0" fmla="*/ 547380 h 547380"/>
                <a:gd name="csX1" fmla="*/ 91205 w 178961"/>
                <a:gd name="csY1" fmla="*/ 417452 h 547380"/>
                <a:gd name="csX2" fmla="*/ 33311 w 178961"/>
                <a:gd name="csY2" fmla="*/ 289657 h 547380"/>
                <a:gd name="csX3" fmla="*/ 9299 w 178961"/>
                <a:gd name="csY3" fmla="*/ 192881 h 547380"/>
                <a:gd name="csX4" fmla="*/ 1316 w 178961"/>
                <a:gd name="csY4" fmla="*/ 0 h 547380"/>
              </a:gdLst>
              <a:ahLst/>
              <a:cxnLst>
                <a:cxn ang="0">
                  <a:pos x="csX0" y="csY0"/>
                </a:cxn>
                <a:cxn ang="0">
                  <a:pos x="csX1" y="csY1"/>
                </a:cxn>
                <a:cxn ang="0">
                  <a:pos x="csX2" y="csY2"/>
                </a:cxn>
                <a:cxn ang="0">
                  <a:pos x="csX3" y="csY3"/>
                </a:cxn>
                <a:cxn ang="0">
                  <a:pos x="csX4" y="csY4"/>
                </a:cxn>
              </a:cxnLst>
              <a:rect l="l" t="t" r="r" b="b"/>
              <a:pathLst>
                <a:path w="178961" h="547380">
                  <a:moveTo>
                    <a:pt x="178962" y="547380"/>
                  </a:moveTo>
                  <a:cubicBezTo>
                    <a:pt x="139959" y="494117"/>
                    <a:pt x="110707" y="450808"/>
                    <a:pt x="91205" y="417452"/>
                  </a:cubicBezTo>
                  <a:cubicBezTo>
                    <a:pt x="62847" y="368861"/>
                    <a:pt x="43549" y="326263"/>
                    <a:pt x="33311" y="289657"/>
                  </a:cubicBezTo>
                  <a:cubicBezTo>
                    <a:pt x="19213" y="239238"/>
                    <a:pt x="11209" y="206979"/>
                    <a:pt x="9299" y="192881"/>
                  </a:cubicBezTo>
                  <a:cubicBezTo>
                    <a:pt x="767" y="129095"/>
                    <a:pt x="-1894" y="64802"/>
                    <a:pt x="1316" y="0"/>
                  </a:cubicBezTo>
                </a:path>
              </a:pathLst>
            </a:custGeom>
            <a:noFill/>
            <a:ln w="12179" cap="flat">
              <a:solidFill>
                <a:srgbClr val="C4D8D9"/>
              </a:solidFill>
              <a:prstDash val="solid"/>
              <a:miter/>
            </a:ln>
          </p:spPr>
          <p:txBody>
            <a:bodyPr/>
            <a:lstStyle/>
            <a:p>
              <a:endParaRPr lang="en-US"/>
            </a:p>
          </p:txBody>
        </p:sp>
        <p:sp>
          <p:nvSpPr>
            <p:cNvPr id="99" name="Freeform: Shape 98">
              <a:extLst>
                <a:ext uri="{FF2B5EF4-FFF2-40B4-BE49-F238E27FC236}">
                  <a16:creationId xmlns:a16="http://schemas.microsoft.com/office/drawing/2014/main" id="{A926E525-556E-5EEA-2EEE-8911FF697E4B}"/>
                </a:ext>
              </a:extLst>
            </p:cNvPr>
            <p:cNvSpPr/>
            <p:nvPr/>
          </p:nvSpPr>
          <p:spPr>
            <a:xfrm>
              <a:off x="6638236" y="1739709"/>
              <a:ext cx="376377" cy="297247"/>
            </a:xfrm>
            <a:custGeom>
              <a:avLst/>
              <a:gdLst>
                <a:gd name="csX0" fmla="*/ 376377 w 376377"/>
                <a:gd name="csY0" fmla="*/ 296300 h 297247"/>
                <a:gd name="csX1" fmla="*/ 336947 w 376377"/>
                <a:gd name="csY1" fmla="*/ 274483 h 297247"/>
                <a:gd name="csX2" fmla="*/ 291668 w 376377"/>
                <a:gd name="csY2" fmla="*/ 204156 h 297247"/>
                <a:gd name="csX3" fmla="*/ 68803 w 376377"/>
                <a:gd name="csY3" fmla="*/ 24803 h 297247"/>
                <a:gd name="csX4" fmla="*/ 0 w 376377"/>
                <a:gd name="csY4" fmla="*/ 0 h 297247"/>
              </a:gdLst>
              <a:ahLst/>
              <a:cxnLst>
                <a:cxn ang="0">
                  <a:pos x="csX0" y="csY0"/>
                </a:cxn>
                <a:cxn ang="0">
                  <a:pos x="csX1" y="csY1"/>
                </a:cxn>
                <a:cxn ang="0">
                  <a:pos x="csX2" y="csY2"/>
                </a:cxn>
                <a:cxn ang="0">
                  <a:pos x="csX3" y="csY3"/>
                </a:cxn>
                <a:cxn ang="0">
                  <a:pos x="csX4" y="csY4"/>
                </a:cxn>
              </a:cxnLst>
              <a:rect l="l" t="t" r="r" b="b"/>
              <a:pathLst>
                <a:path w="376377" h="297247">
                  <a:moveTo>
                    <a:pt x="376377" y="296300"/>
                  </a:moveTo>
                  <a:cubicBezTo>
                    <a:pt x="358155" y="300688"/>
                    <a:pt x="346333" y="289230"/>
                    <a:pt x="336947" y="274483"/>
                  </a:cubicBezTo>
                  <a:cubicBezTo>
                    <a:pt x="321996" y="250878"/>
                    <a:pt x="306904" y="227435"/>
                    <a:pt x="291668" y="204156"/>
                  </a:cubicBezTo>
                  <a:cubicBezTo>
                    <a:pt x="237877" y="121965"/>
                    <a:pt x="163588" y="62181"/>
                    <a:pt x="68803" y="24803"/>
                  </a:cubicBezTo>
                  <a:cubicBezTo>
                    <a:pt x="46092" y="15825"/>
                    <a:pt x="23157" y="7557"/>
                    <a:pt x="0" y="0"/>
                  </a:cubicBezTo>
                </a:path>
              </a:pathLst>
            </a:custGeom>
            <a:noFill/>
            <a:ln w="12179" cap="flat">
              <a:solidFill>
                <a:srgbClr val="B6D7D2"/>
              </a:solidFill>
              <a:prstDash val="solid"/>
              <a:miter/>
            </a:ln>
          </p:spPr>
          <p:txBody>
            <a:bodyPr/>
            <a:lstStyle/>
            <a:p>
              <a:endParaRPr lang="en-US"/>
            </a:p>
          </p:txBody>
        </p:sp>
        <p:sp>
          <p:nvSpPr>
            <p:cNvPr id="100" name="Freeform: Shape 99">
              <a:extLst>
                <a:ext uri="{FF2B5EF4-FFF2-40B4-BE49-F238E27FC236}">
                  <a16:creationId xmlns:a16="http://schemas.microsoft.com/office/drawing/2014/main" id="{9AA3CAC4-9EEC-8D90-B644-0F916FBBE3EE}"/>
                </a:ext>
              </a:extLst>
            </p:cNvPr>
            <p:cNvSpPr/>
            <p:nvPr/>
          </p:nvSpPr>
          <p:spPr>
            <a:xfrm>
              <a:off x="6614015" y="1733737"/>
              <a:ext cx="24220" cy="5972"/>
            </a:xfrm>
            <a:custGeom>
              <a:avLst/>
              <a:gdLst>
                <a:gd name="csX0" fmla="*/ 24221 w 24220"/>
                <a:gd name="csY0" fmla="*/ 5972 h 5972"/>
                <a:gd name="csX1" fmla="*/ 392 w 24220"/>
                <a:gd name="csY1" fmla="*/ 0 h 5972"/>
                <a:gd name="csX2" fmla="*/ 1 w 24220"/>
                <a:gd name="csY2" fmla="*/ 460 h 5972"/>
                <a:gd name="csX3" fmla="*/ 209 w 24220"/>
                <a:gd name="csY3" fmla="*/ 792 h 5972"/>
                <a:gd name="csX4" fmla="*/ 24221 w 24220"/>
                <a:gd name="csY4" fmla="*/ 5972 h 5972"/>
              </a:gdLst>
              <a:ahLst/>
              <a:cxnLst>
                <a:cxn ang="0">
                  <a:pos x="csX0" y="csY0"/>
                </a:cxn>
                <a:cxn ang="0">
                  <a:pos x="csX1" y="csY1"/>
                </a:cxn>
                <a:cxn ang="0">
                  <a:pos x="csX2" y="csY2"/>
                </a:cxn>
                <a:cxn ang="0">
                  <a:pos x="csX3" y="csY3"/>
                </a:cxn>
                <a:cxn ang="0">
                  <a:pos x="csX4" y="csY4"/>
                </a:cxn>
              </a:cxnLst>
              <a:rect l="l" t="t" r="r" b="b"/>
              <a:pathLst>
                <a:path w="24220" h="5972">
                  <a:moveTo>
                    <a:pt x="24221" y="5972"/>
                  </a:moveTo>
                  <a:cubicBezTo>
                    <a:pt x="16989" y="3007"/>
                    <a:pt x="9046" y="1016"/>
                    <a:pt x="392" y="0"/>
                  </a:cubicBezTo>
                  <a:cubicBezTo>
                    <a:pt x="157" y="19"/>
                    <a:pt x="-18" y="225"/>
                    <a:pt x="1" y="460"/>
                  </a:cubicBezTo>
                  <a:cubicBezTo>
                    <a:pt x="13" y="598"/>
                    <a:pt x="90" y="722"/>
                    <a:pt x="209" y="792"/>
                  </a:cubicBezTo>
                  <a:cubicBezTo>
                    <a:pt x="7888" y="3961"/>
                    <a:pt x="15892" y="5688"/>
                    <a:pt x="24221" y="5972"/>
                  </a:cubicBezTo>
                </a:path>
              </a:pathLst>
            </a:custGeom>
            <a:noFill/>
            <a:ln w="12179" cap="flat">
              <a:solidFill>
                <a:srgbClr val="B6D7D2"/>
              </a:solidFill>
              <a:prstDash val="solid"/>
              <a:miter/>
            </a:ln>
          </p:spPr>
          <p:txBody>
            <a:bodyPr/>
            <a:lstStyle/>
            <a:p>
              <a:endParaRPr lang="en-US"/>
            </a:p>
          </p:txBody>
        </p:sp>
        <p:sp>
          <p:nvSpPr>
            <p:cNvPr id="101" name="Freeform: Shape 100">
              <a:extLst>
                <a:ext uri="{FF2B5EF4-FFF2-40B4-BE49-F238E27FC236}">
                  <a16:creationId xmlns:a16="http://schemas.microsoft.com/office/drawing/2014/main" id="{146FB001-FCF9-B7AA-F538-532426146E47}"/>
                </a:ext>
              </a:extLst>
            </p:cNvPr>
            <p:cNvSpPr/>
            <p:nvPr/>
          </p:nvSpPr>
          <p:spPr>
            <a:xfrm>
              <a:off x="6638236" y="1739709"/>
              <a:ext cx="100675" cy="47778"/>
            </a:xfrm>
            <a:custGeom>
              <a:avLst/>
              <a:gdLst>
                <a:gd name="csX0" fmla="*/ 0 w 100675"/>
                <a:gd name="csY0" fmla="*/ 0 h 47778"/>
                <a:gd name="csX1" fmla="*/ 100675 w 100675"/>
                <a:gd name="csY1" fmla="*/ 47778 h 47778"/>
              </a:gdLst>
              <a:ahLst/>
              <a:cxnLst>
                <a:cxn ang="0">
                  <a:pos x="csX0" y="csY0"/>
                </a:cxn>
                <a:cxn ang="0">
                  <a:pos x="csX1" y="csY1"/>
                </a:cxn>
              </a:cxnLst>
              <a:rect l="l" t="t" r="r" b="b"/>
              <a:pathLst>
                <a:path w="100675" h="47778">
                  <a:moveTo>
                    <a:pt x="0" y="0"/>
                  </a:moveTo>
                  <a:cubicBezTo>
                    <a:pt x="33274" y="13773"/>
                    <a:pt x="72825" y="24438"/>
                    <a:pt x="100675" y="47778"/>
                  </a:cubicBezTo>
                </a:path>
              </a:pathLst>
            </a:custGeom>
            <a:noFill/>
            <a:ln w="12179" cap="flat">
              <a:solidFill>
                <a:srgbClr val="B6D7D2"/>
              </a:solidFill>
              <a:prstDash val="solid"/>
              <a:miter/>
            </a:ln>
          </p:spPr>
          <p:txBody>
            <a:bodyPr/>
            <a:lstStyle/>
            <a:p>
              <a:endParaRPr lang="en-US"/>
            </a:p>
          </p:txBody>
        </p:sp>
        <p:sp>
          <p:nvSpPr>
            <p:cNvPr id="102" name="Freeform: Shape 101">
              <a:extLst>
                <a:ext uri="{FF2B5EF4-FFF2-40B4-BE49-F238E27FC236}">
                  <a16:creationId xmlns:a16="http://schemas.microsoft.com/office/drawing/2014/main" id="{16175871-6095-D8E2-0FA7-58F74AEA7029}"/>
                </a:ext>
              </a:extLst>
            </p:cNvPr>
            <p:cNvSpPr/>
            <p:nvPr/>
          </p:nvSpPr>
          <p:spPr>
            <a:xfrm>
              <a:off x="6024855" y="1730959"/>
              <a:ext cx="714056" cy="677819"/>
            </a:xfrm>
            <a:custGeom>
              <a:avLst/>
              <a:gdLst>
                <a:gd name="csX0" fmla="*/ 714056 w 714056"/>
                <a:gd name="csY0" fmla="*/ 56529 h 677819"/>
                <a:gd name="csX1" fmla="*/ 412699 w 714056"/>
                <a:gd name="csY1" fmla="*/ 7897 h 677819"/>
                <a:gd name="csX2" fmla="*/ 317568 w 714056"/>
                <a:gd name="csY2" fmla="*/ 29958 h 677819"/>
                <a:gd name="csX3" fmla="*/ 211164 w 714056"/>
                <a:gd name="csY3" fmla="*/ 83953 h 677819"/>
                <a:gd name="csX4" fmla="*/ 103296 w 714056"/>
                <a:gd name="csY4" fmla="*/ 196878 h 677819"/>
                <a:gd name="csX5" fmla="*/ 22244 w 714056"/>
                <a:gd name="csY5" fmla="*/ 530475 h 677819"/>
                <a:gd name="csX6" fmla="*/ 30776 w 714056"/>
                <a:gd name="csY6" fmla="*/ 655893 h 677819"/>
                <a:gd name="csX7" fmla="*/ 20781 w 714056"/>
                <a:gd name="csY7" fmla="*/ 677040 h 677819"/>
                <a:gd name="csX8" fmla="*/ 17749 w 714056"/>
                <a:gd name="csY8" fmla="*/ 677316 h 677819"/>
                <a:gd name="csX9" fmla="*/ 17246 w 714056"/>
                <a:gd name="csY9" fmla="*/ 676735 h 677819"/>
                <a:gd name="csX10" fmla="*/ 0 w 714056"/>
                <a:gd name="csY10" fmla="*/ 647727 h 677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714056" h="677819">
                  <a:moveTo>
                    <a:pt x="714056" y="56529"/>
                  </a:moveTo>
                  <a:cubicBezTo>
                    <a:pt x="624472" y="9970"/>
                    <a:pt x="511851" y="-13310"/>
                    <a:pt x="412699" y="7897"/>
                  </a:cubicBezTo>
                  <a:cubicBezTo>
                    <a:pt x="382472" y="14398"/>
                    <a:pt x="350761" y="21752"/>
                    <a:pt x="317568" y="29958"/>
                  </a:cubicBezTo>
                  <a:cubicBezTo>
                    <a:pt x="276738" y="40014"/>
                    <a:pt x="248948" y="58540"/>
                    <a:pt x="211164" y="83953"/>
                  </a:cubicBezTo>
                  <a:cubicBezTo>
                    <a:pt x="166127" y="114241"/>
                    <a:pt x="132366" y="152756"/>
                    <a:pt x="103296" y="196878"/>
                  </a:cubicBezTo>
                  <a:cubicBezTo>
                    <a:pt x="37784" y="296336"/>
                    <a:pt x="11640" y="411272"/>
                    <a:pt x="22244" y="530475"/>
                  </a:cubicBezTo>
                  <a:cubicBezTo>
                    <a:pt x="26875" y="582580"/>
                    <a:pt x="35834" y="614270"/>
                    <a:pt x="30776" y="655893"/>
                  </a:cubicBezTo>
                  <a:cubicBezTo>
                    <a:pt x="29922" y="663084"/>
                    <a:pt x="26591" y="670133"/>
                    <a:pt x="20781" y="677040"/>
                  </a:cubicBezTo>
                  <a:cubicBezTo>
                    <a:pt x="20043" y="677960"/>
                    <a:pt x="18686" y="678083"/>
                    <a:pt x="17749" y="677316"/>
                  </a:cubicBezTo>
                  <a:cubicBezTo>
                    <a:pt x="17550" y="677153"/>
                    <a:pt x="17379" y="676956"/>
                    <a:pt x="17246" y="676735"/>
                  </a:cubicBezTo>
                  <a:lnTo>
                    <a:pt x="0" y="647727"/>
                  </a:lnTo>
                </a:path>
              </a:pathLst>
            </a:custGeom>
            <a:noFill/>
            <a:ln w="12179" cap="flat">
              <a:solidFill>
                <a:srgbClr val="BEDED7"/>
              </a:solidFill>
              <a:prstDash val="solid"/>
              <a:miter/>
            </a:ln>
          </p:spPr>
          <p:txBody>
            <a:bodyPr/>
            <a:lstStyle/>
            <a:p>
              <a:endParaRPr lang="en-US"/>
            </a:p>
          </p:txBody>
        </p:sp>
        <p:sp>
          <p:nvSpPr>
            <p:cNvPr id="103" name="Freeform: Shape 102">
              <a:extLst>
                <a:ext uri="{FF2B5EF4-FFF2-40B4-BE49-F238E27FC236}">
                  <a16:creationId xmlns:a16="http://schemas.microsoft.com/office/drawing/2014/main" id="{22D13608-6D6C-DF82-F29E-8B99322944CA}"/>
                </a:ext>
              </a:extLst>
            </p:cNvPr>
            <p:cNvSpPr/>
            <p:nvPr/>
          </p:nvSpPr>
          <p:spPr>
            <a:xfrm>
              <a:off x="5668040" y="2356015"/>
              <a:ext cx="25961" cy="97141"/>
            </a:xfrm>
            <a:custGeom>
              <a:avLst/>
              <a:gdLst>
                <a:gd name="csX0" fmla="*/ 0 w 25961"/>
                <a:gd name="csY0" fmla="*/ 0 h 97141"/>
                <a:gd name="csX1" fmla="*/ 25961 w 25961"/>
                <a:gd name="csY1" fmla="*/ 97141 h 97141"/>
              </a:gdLst>
              <a:ahLst/>
              <a:cxnLst>
                <a:cxn ang="0">
                  <a:pos x="csX0" y="csY0"/>
                </a:cxn>
                <a:cxn ang="0">
                  <a:pos x="csX1" y="csY1"/>
                </a:cxn>
              </a:cxnLst>
              <a:rect l="l" t="t" r="r" b="b"/>
              <a:pathLst>
                <a:path w="25961" h="97141">
                  <a:moveTo>
                    <a:pt x="0" y="0"/>
                  </a:moveTo>
                  <a:lnTo>
                    <a:pt x="25961" y="97141"/>
                  </a:lnTo>
                </a:path>
              </a:pathLst>
            </a:custGeom>
            <a:noFill/>
            <a:ln w="12179" cap="flat">
              <a:solidFill>
                <a:srgbClr val="5B8D92"/>
              </a:solidFill>
              <a:prstDash val="solid"/>
              <a:miter/>
            </a:ln>
          </p:spPr>
          <p:txBody>
            <a:bodyPr/>
            <a:lstStyle/>
            <a:p>
              <a:endParaRPr lang="en-US"/>
            </a:p>
          </p:txBody>
        </p:sp>
        <p:sp>
          <p:nvSpPr>
            <p:cNvPr id="104" name="Freeform: Shape 103">
              <a:extLst>
                <a:ext uri="{FF2B5EF4-FFF2-40B4-BE49-F238E27FC236}">
                  <a16:creationId xmlns:a16="http://schemas.microsoft.com/office/drawing/2014/main" id="{4B0DABC5-372C-898B-BBFE-15337B58942A}"/>
                </a:ext>
              </a:extLst>
            </p:cNvPr>
            <p:cNvSpPr/>
            <p:nvPr/>
          </p:nvSpPr>
          <p:spPr>
            <a:xfrm>
              <a:off x="5483020" y="2346020"/>
              <a:ext cx="210980" cy="107136"/>
            </a:xfrm>
            <a:custGeom>
              <a:avLst/>
              <a:gdLst>
                <a:gd name="csX0" fmla="*/ 210981 w 210980"/>
                <a:gd name="csY0" fmla="*/ 107136 h 107136"/>
                <a:gd name="csX1" fmla="*/ 0 w 210980"/>
                <a:gd name="csY1" fmla="*/ 0 h 107136"/>
              </a:gdLst>
              <a:ahLst/>
              <a:cxnLst>
                <a:cxn ang="0">
                  <a:pos x="csX0" y="csY0"/>
                </a:cxn>
                <a:cxn ang="0">
                  <a:pos x="csX1" y="csY1"/>
                </a:cxn>
              </a:cxnLst>
              <a:rect l="l" t="t" r="r" b="b"/>
              <a:pathLst>
                <a:path w="210980" h="107136">
                  <a:moveTo>
                    <a:pt x="210981" y="107136"/>
                  </a:moveTo>
                  <a:lnTo>
                    <a:pt x="0" y="0"/>
                  </a:lnTo>
                </a:path>
              </a:pathLst>
            </a:custGeom>
            <a:noFill/>
            <a:ln w="12179" cap="flat">
              <a:solidFill>
                <a:srgbClr val="70A3A5"/>
              </a:solidFill>
              <a:prstDash val="solid"/>
              <a:miter/>
            </a:ln>
          </p:spPr>
          <p:txBody>
            <a:bodyPr/>
            <a:lstStyle/>
            <a:p>
              <a:endParaRPr lang="en-US"/>
            </a:p>
          </p:txBody>
        </p:sp>
        <p:sp>
          <p:nvSpPr>
            <p:cNvPr id="105" name="Freeform: Shape 104">
              <a:extLst>
                <a:ext uri="{FF2B5EF4-FFF2-40B4-BE49-F238E27FC236}">
                  <a16:creationId xmlns:a16="http://schemas.microsoft.com/office/drawing/2014/main" id="{4389C7FF-2CB2-1088-3D4D-BDFC92B01501}"/>
                </a:ext>
              </a:extLst>
            </p:cNvPr>
            <p:cNvSpPr/>
            <p:nvPr/>
          </p:nvSpPr>
          <p:spPr>
            <a:xfrm>
              <a:off x="6571017" y="1787488"/>
              <a:ext cx="397349" cy="1198910"/>
            </a:xfrm>
            <a:custGeom>
              <a:avLst/>
              <a:gdLst>
                <a:gd name="csX0" fmla="*/ 167895 w 397349"/>
                <a:gd name="csY0" fmla="*/ 0 h 1198910"/>
                <a:gd name="csX1" fmla="*/ 382594 w 397349"/>
                <a:gd name="csY1" fmla="*/ 316593 h 1198910"/>
                <a:gd name="csX2" fmla="*/ 388688 w 397349"/>
                <a:gd name="csY2" fmla="*/ 567126 h 1198910"/>
                <a:gd name="csX3" fmla="*/ 333901 w 397349"/>
                <a:gd name="csY3" fmla="*/ 705220 h 1198910"/>
                <a:gd name="csX4" fmla="*/ 268328 w 397349"/>
                <a:gd name="csY4" fmla="*/ 787126 h 1198910"/>
                <a:gd name="csX5" fmla="*/ 154244 w 397349"/>
                <a:gd name="csY5" fmla="*/ 996462 h 1198910"/>
                <a:gd name="csX6" fmla="*/ 98055 w 397349"/>
                <a:gd name="csY6" fmla="*/ 1065326 h 1198910"/>
                <a:gd name="csX7" fmla="*/ 41197 w 397349"/>
                <a:gd name="csY7" fmla="*/ 1076052 h 1198910"/>
                <a:gd name="csX8" fmla="*/ 5058 w 397349"/>
                <a:gd name="csY8" fmla="*/ 1100063 h 1198910"/>
                <a:gd name="csX9" fmla="*/ 3473 w 397349"/>
                <a:gd name="csY9" fmla="*/ 1104878 h 1198910"/>
                <a:gd name="csX10" fmla="*/ 0 w 397349"/>
                <a:gd name="csY10" fmla="*/ 1198911 h 11989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97349" h="1198910">
                  <a:moveTo>
                    <a:pt x="167895" y="0"/>
                  </a:moveTo>
                  <a:cubicBezTo>
                    <a:pt x="285148" y="67280"/>
                    <a:pt x="361325" y="184228"/>
                    <a:pt x="382594" y="316593"/>
                  </a:cubicBezTo>
                  <a:cubicBezTo>
                    <a:pt x="395635" y="397281"/>
                    <a:pt x="404959" y="489486"/>
                    <a:pt x="388688" y="567126"/>
                  </a:cubicBezTo>
                  <a:cubicBezTo>
                    <a:pt x="378246" y="617098"/>
                    <a:pt x="359984" y="663130"/>
                    <a:pt x="333901" y="705220"/>
                  </a:cubicBezTo>
                  <a:cubicBezTo>
                    <a:pt x="317751" y="731364"/>
                    <a:pt x="287646" y="765248"/>
                    <a:pt x="268328" y="787126"/>
                  </a:cubicBezTo>
                  <a:cubicBezTo>
                    <a:pt x="217258" y="845143"/>
                    <a:pt x="181363" y="922478"/>
                    <a:pt x="154244" y="996462"/>
                  </a:cubicBezTo>
                  <a:cubicBezTo>
                    <a:pt x="143640" y="1025409"/>
                    <a:pt x="125235" y="1056246"/>
                    <a:pt x="98055" y="1065326"/>
                  </a:cubicBezTo>
                  <a:cubicBezTo>
                    <a:pt x="84608" y="1069836"/>
                    <a:pt x="65655" y="1073411"/>
                    <a:pt x="41197" y="1076052"/>
                  </a:cubicBezTo>
                  <a:cubicBezTo>
                    <a:pt x="26774" y="1077637"/>
                    <a:pt x="14727" y="1085640"/>
                    <a:pt x="5058" y="1100063"/>
                  </a:cubicBezTo>
                  <a:cubicBezTo>
                    <a:pt x="4101" y="1101497"/>
                    <a:pt x="3554" y="1103161"/>
                    <a:pt x="3473" y="1104878"/>
                  </a:cubicBezTo>
                  <a:lnTo>
                    <a:pt x="0" y="1198911"/>
                  </a:lnTo>
                </a:path>
              </a:pathLst>
            </a:custGeom>
            <a:noFill/>
            <a:ln w="12179" cap="flat">
              <a:solidFill>
                <a:srgbClr val="CADEDC"/>
              </a:solidFill>
              <a:prstDash val="solid"/>
              <a:miter/>
            </a:ln>
          </p:spPr>
          <p:txBody>
            <a:bodyPr/>
            <a:lstStyle/>
            <a:p>
              <a:endParaRPr lang="en-US"/>
            </a:p>
          </p:txBody>
        </p:sp>
        <p:sp>
          <p:nvSpPr>
            <p:cNvPr id="106" name="Freeform: Shape 105">
              <a:extLst>
                <a:ext uri="{FF2B5EF4-FFF2-40B4-BE49-F238E27FC236}">
                  <a16:creationId xmlns:a16="http://schemas.microsoft.com/office/drawing/2014/main" id="{D4207F77-E886-DA9F-B2D4-D9A3E8782789}"/>
                </a:ext>
              </a:extLst>
            </p:cNvPr>
            <p:cNvSpPr/>
            <p:nvPr/>
          </p:nvSpPr>
          <p:spPr>
            <a:xfrm>
              <a:off x="6571017" y="2584060"/>
              <a:ext cx="7008" cy="402338"/>
            </a:xfrm>
            <a:custGeom>
              <a:avLst/>
              <a:gdLst>
                <a:gd name="csX0" fmla="*/ 0 w 7008"/>
                <a:gd name="csY0" fmla="*/ 402339 h 402338"/>
                <a:gd name="csX1" fmla="*/ 2011 w 7008"/>
                <a:gd name="csY1" fmla="*/ 237491 h 402338"/>
                <a:gd name="csX2" fmla="*/ 2925 w 7008"/>
                <a:gd name="csY2" fmla="*/ 118776 h 402338"/>
                <a:gd name="csX3" fmla="*/ 7008 w 7008"/>
                <a:gd name="csY3" fmla="*/ 0 h 402338"/>
              </a:gdLst>
              <a:ahLst/>
              <a:cxnLst>
                <a:cxn ang="0">
                  <a:pos x="csX0" y="csY0"/>
                </a:cxn>
                <a:cxn ang="0">
                  <a:pos x="csX1" y="csY1"/>
                </a:cxn>
                <a:cxn ang="0">
                  <a:pos x="csX2" y="csY2"/>
                </a:cxn>
                <a:cxn ang="0">
                  <a:pos x="csX3" y="csY3"/>
                </a:cxn>
              </a:cxnLst>
              <a:rect l="l" t="t" r="r" b="b"/>
              <a:pathLst>
                <a:path w="7008" h="402338">
                  <a:moveTo>
                    <a:pt x="0" y="402339"/>
                  </a:moveTo>
                  <a:cubicBezTo>
                    <a:pt x="0" y="347410"/>
                    <a:pt x="670" y="292461"/>
                    <a:pt x="2011" y="237491"/>
                  </a:cubicBezTo>
                  <a:cubicBezTo>
                    <a:pt x="2458" y="218843"/>
                    <a:pt x="2763" y="179271"/>
                    <a:pt x="2925" y="118776"/>
                  </a:cubicBezTo>
                  <a:cubicBezTo>
                    <a:pt x="3047" y="79164"/>
                    <a:pt x="4408" y="39572"/>
                    <a:pt x="7008" y="0"/>
                  </a:cubicBezTo>
                </a:path>
              </a:pathLst>
            </a:custGeom>
            <a:noFill/>
            <a:ln w="12179" cap="flat">
              <a:solidFill>
                <a:srgbClr val="E9F2F0"/>
              </a:solidFill>
              <a:prstDash val="solid"/>
              <a:miter/>
            </a:ln>
          </p:spPr>
          <p:txBody>
            <a:bodyPr/>
            <a:lstStyle/>
            <a:p>
              <a:endParaRPr lang="en-US"/>
            </a:p>
          </p:txBody>
        </p:sp>
        <p:sp>
          <p:nvSpPr>
            <p:cNvPr id="107" name="Freeform: Shape 106">
              <a:extLst>
                <a:ext uri="{FF2B5EF4-FFF2-40B4-BE49-F238E27FC236}">
                  <a16:creationId xmlns:a16="http://schemas.microsoft.com/office/drawing/2014/main" id="{AAEB93B2-EAF7-81F7-9D20-C2641DEF018E}"/>
                </a:ext>
              </a:extLst>
            </p:cNvPr>
            <p:cNvSpPr/>
            <p:nvPr/>
          </p:nvSpPr>
          <p:spPr>
            <a:xfrm>
              <a:off x="6201161" y="1900828"/>
              <a:ext cx="615103" cy="683231"/>
            </a:xfrm>
            <a:custGeom>
              <a:avLst/>
              <a:gdLst>
                <a:gd name="csX0" fmla="*/ 376864 w 615103"/>
                <a:gd name="csY0" fmla="*/ 683231 h 683231"/>
                <a:gd name="csX1" fmla="*/ 418913 w 615103"/>
                <a:gd name="csY1" fmla="*/ 623630 h 683231"/>
                <a:gd name="csX2" fmla="*/ 491800 w 615103"/>
                <a:gd name="csY2" fmla="*/ 567381 h 683231"/>
                <a:gd name="csX3" fmla="*/ 598266 w 615103"/>
                <a:gd name="csY3" fmla="*/ 419657 h 683231"/>
                <a:gd name="csX4" fmla="*/ 610820 w 615103"/>
                <a:gd name="csY4" fmla="*/ 261513 h 683231"/>
                <a:gd name="csX5" fmla="*/ 565723 w 615103"/>
                <a:gd name="csY5" fmla="*/ 142494 h 683231"/>
                <a:gd name="csX6" fmla="*/ 378265 w 615103"/>
                <a:gd name="csY6" fmla="*/ 4582 h 683231"/>
                <a:gd name="csX7" fmla="*/ 291362 w 615103"/>
                <a:gd name="csY7" fmla="*/ 133 h 683231"/>
                <a:gd name="csX8" fmla="*/ 205251 w 615103"/>
                <a:gd name="csY8" fmla="*/ 9823 h 683231"/>
                <a:gd name="csX9" fmla="*/ 87268 w 615103"/>
                <a:gd name="csY9" fmla="*/ 77407 h 683231"/>
                <a:gd name="csX10" fmla="*/ 54725 w 615103"/>
                <a:gd name="csY10" fmla="*/ 119579 h 683231"/>
                <a:gd name="csX11" fmla="*/ 16575 w 615103"/>
                <a:gd name="csY11" fmla="*/ 395951 h 683231"/>
                <a:gd name="csX12" fmla="*/ 148453 w 615103"/>
                <a:gd name="csY12" fmla="*/ 572500 h 683231"/>
                <a:gd name="csX13" fmla="*/ 235478 w 615103"/>
                <a:gd name="csY13" fmla="*/ 646666 h 6832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615103" h="683231">
                  <a:moveTo>
                    <a:pt x="376864" y="683231"/>
                  </a:moveTo>
                  <a:cubicBezTo>
                    <a:pt x="380154" y="655076"/>
                    <a:pt x="393805" y="638805"/>
                    <a:pt x="418913" y="623630"/>
                  </a:cubicBezTo>
                  <a:cubicBezTo>
                    <a:pt x="449344" y="605266"/>
                    <a:pt x="473640" y="586517"/>
                    <a:pt x="491800" y="567381"/>
                  </a:cubicBezTo>
                  <a:cubicBezTo>
                    <a:pt x="537690" y="519054"/>
                    <a:pt x="579800" y="475358"/>
                    <a:pt x="598266" y="419657"/>
                  </a:cubicBezTo>
                  <a:cubicBezTo>
                    <a:pt x="612100" y="377912"/>
                    <a:pt x="620753" y="307768"/>
                    <a:pt x="610820" y="261513"/>
                  </a:cubicBezTo>
                  <a:cubicBezTo>
                    <a:pt x="600825" y="214710"/>
                    <a:pt x="592720" y="179912"/>
                    <a:pt x="565723" y="142494"/>
                  </a:cubicBezTo>
                  <a:cubicBezTo>
                    <a:pt x="515628" y="72959"/>
                    <a:pt x="461390" y="20122"/>
                    <a:pt x="378265" y="4582"/>
                  </a:cubicBezTo>
                  <a:cubicBezTo>
                    <a:pt x="359170" y="1007"/>
                    <a:pt x="330202" y="-476"/>
                    <a:pt x="291362" y="133"/>
                  </a:cubicBezTo>
                  <a:cubicBezTo>
                    <a:pt x="254472" y="702"/>
                    <a:pt x="225768" y="3932"/>
                    <a:pt x="205251" y="9823"/>
                  </a:cubicBezTo>
                  <a:cubicBezTo>
                    <a:pt x="165273" y="21280"/>
                    <a:pt x="125945" y="43808"/>
                    <a:pt x="87268" y="77407"/>
                  </a:cubicBezTo>
                  <a:cubicBezTo>
                    <a:pt x="77720" y="85696"/>
                    <a:pt x="66872" y="99753"/>
                    <a:pt x="54725" y="119579"/>
                  </a:cubicBezTo>
                  <a:cubicBezTo>
                    <a:pt x="2558" y="204411"/>
                    <a:pt x="-16882" y="302283"/>
                    <a:pt x="16575" y="395951"/>
                  </a:cubicBezTo>
                  <a:cubicBezTo>
                    <a:pt x="42617" y="468838"/>
                    <a:pt x="86576" y="527687"/>
                    <a:pt x="148453" y="572500"/>
                  </a:cubicBezTo>
                  <a:cubicBezTo>
                    <a:pt x="184897" y="598888"/>
                    <a:pt x="214026" y="603946"/>
                    <a:pt x="235478" y="646666"/>
                  </a:cubicBezTo>
                </a:path>
              </a:pathLst>
            </a:custGeom>
            <a:noFill/>
            <a:ln w="12179" cap="flat">
              <a:solidFill>
                <a:srgbClr val="E8EEE1"/>
              </a:solidFill>
              <a:prstDash val="solid"/>
              <a:miter/>
            </a:ln>
          </p:spPr>
          <p:txBody>
            <a:bodyPr/>
            <a:lstStyle/>
            <a:p>
              <a:endParaRPr lang="en-US"/>
            </a:p>
          </p:txBody>
        </p:sp>
        <p:sp>
          <p:nvSpPr>
            <p:cNvPr id="108" name="Freeform: Shape 107">
              <a:extLst>
                <a:ext uri="{FF2B5EF4-FFF2-40B4-BE49-F238E27FC236}">
                  <a16:creationId xmlns:a16="http://schemas.microsoft.com/office/drawing/2014/main" id="{AD5B8FD8-4DCD-2E52-69A9-A977BC17EDC0}"/>
                </a:ext>
              </a:extLst>
            </p:cNvPr>
            <p:cNvSpPr/>
            <p:nvPr/>
          </p:nvSpPr>
          <p:spPr>
            <a:xfrm>
              <a:off x="6436639" y="2547495"/>
              <a:ext cx="133279" cy="611826"/>
            </a:xfrm>
            <a:custGeom>
              <a:avLst/>
              <a:gdLst>
                <a:gd name="csX0" fmla="*/ 0 w 133279"/>
                <a:gd name="csY0" fmla="*/ 0 h 611826"/>
                <a:gd name="csX1" fmla="*/ 7374 w 133279"/>
                <a:gd name="csY1" fmla="*/ 60454 h 611826"/>
                <a:gd name="csX2" fmla="*/ 15906 w 133279"/>
                <a:gd name="csY2" fmla="*/ 509719 h 611826"/>
                <a:gd name="csX3" fmla="*/ 17612 w 133279"/>
                <a:gd name="csY3" fmla="*/ 608932 h 611826"/>
                <a:gd name="csX4" fmla="*/ 21043 w 133279"/>
                <a:gd name="csY4" fmla="*/ 611815 h 611826"/>
                <a:gd name="csX5" fmla="*/ 21208 w 133279"/>
                <a:gd name="csY5" fmla="*/ 611796 h 611826"/>
                <a:gd name="csX6" fmla="*/ 133280 w 133279"/>
                <a:gd name="csY6" fmla="*/ 583336 h 61182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3279" h="611826">
                  <a:moveTo>
                    <a:pt x="0" y="0"/>
                  </a:moveTo>
                  <a:cubicBezTo>
                    <a:pt x="4673" y="26124"/>
                    <a:pt x="7130" y="46275"/>
                    <a:pt x="7374" y="60454"/>
                  </a:cubicBezTo>
                  <a:cubicBezTo>
                    <a:pt x="10868" y="267170"/>
                    <a:pt x="13712" y="416924"/>
                    <a:pt x="15906" y="509719"/>
                  </a:cubicBezTo>
                  <a:cubicBezTo>
                    <a:pt x="16759" y="546710"/>
                    <a:pt x="14748" y="575780"/>
                    <a:pt x="17612" y="608932"/>
                  </a:cubicBezTo>
                  <a:cubicBezTo>
                    <a:pt x="17764" y="610676"/>
                    <a:pt x="19300" y="611966"/>
                    <a:pt x="21043" y="611815"/>
                  </a:cubicBezTo>
                  <a:cubicBezTo>
                    <a:pt x="21098" y="611810"/>
                    <a:pt x="21153" y="611804"/>
                    <a:pt x="21208" y="611796"/>
                  </a:cubicBezTo>
                  <a:cubicBezTo>
                    <a:pt x="59073" y="606352"/>
                    <a:pt x="96431" y="596866"/>
                    <a:pt x="133280" y="583336"/>
                  </a:cubicBezTo>
                </a:path>
              </a:pathLst>
            </a:custGeom>
            <a:noFill/>
            <a:ln w="12179" cap="flat">
              <a:solidFill>
                <a:srgbClr val="E9F2F0"/>
              </a:solidFill>
              <a:prstDash val="solid"/>
              <a:miter/>
            </a:ln>
          </p:spPr>
          <p:txBody>
            <a:bodyPr/>
            <a:lstStyle/>
            <a:p>
              <a:endParaRPr lang="en-US"/>
            </a:p>
          </p:txBody>
        </p:sp>
        <p:sp>
          <p:nvSpPr>
            <p:cNvPr id="109" name="Freeform: Shape 108">
              <a:extLst>
                <a:ext uri="{FF2B5EF4-FFF2-40B4-BE49-F238E27FC236}">
                  <a16:creationId xmlns:a16="http://schemas.microsoft.com/office/drawing/2014/main" id="{50CE1964-7E04-FE1D-0C14-302B57171C27}"/>
                </a:ext>
              </a:extLst>
            </p:cNvPr>
            <p:cNvSpPr/>
            <p:nvPr/>
          </p:nvSpPr>
          <p:spPr>
            <a:xfrm>
              <a:off x="6560962" y="3130831"/>
              <a:ext cx="68132" cy="450604"/>
            </a:xfrm>
            <a:custGeom>
              <a:avLst/>
              <a:gdLst>
                <a:gd name="csX0" fmla="*/ 8957 w 68132"/>
                <a:gd name="csY0" fmla="*/ 0 h 450604"/>
                <a:gd name="csX1" fmla="*/ 10542 w 68132"/>
                <a:gd name="csY1" fmla="*/ 203790 h 450604"/>
                <a:gd name="csX2" fmla="*/ 9140 w 68132"/>
                <a:gd name="csY2" fmla="*/ 298067 h 450604"/>
                <a:gd name="csX3" fmla="*/ 60 w 68132"/>
                <a:gd name="csY3" fmla="*/ 425862 h 450604"/>
                <a:gd name="csX4" fmla="*/ 15662 w 68132"/>
                <a:gd name="csY4" fmla="*/ 444754 h 450604"/>
                <a:gd name="csX5" fmla="*/ 68132 w 68132"/>
                <a:gd name="csY5" fmla="*/ 450605 h 450604"/>
              </a:gdLst>
              <a:ahLst/>
              <a:cxnLst>
                <a:cxn ang="0">
                  <a:pos x="csX0" y="csY0"/>
                </a:cxn>
                <a:cxn ang="0">
                  <a:pos x="csX1" y="csY1"/>
                </a:cxn>
                <a:cxn ang="0">
                  <a:pos x="csX2" y="csY2"/>
                </a:cxn>
                <a:cxn ang="0">
                  <a:pos x="csX3" y="csY3"/>
                </a:cxn>
                <a:cxn ang="0">
                  <a:pos x="csX4" y="csY4"/>
                </a:cxn>
                <a:cxn ang="0">
                  <a:pos x="csX5" y="csY5"/>
                </a:cxn>
              </a:cxnLst>
              <a:rect l="l" t="t" r="r" b="b"/>
              <a:pathLst>
                <a:path w="68132" h="450604">
                  <a:moveTo>
                    <a:pt x="8957" y="0"/>
                  </a:moveTo>
                  <a:cubicBezTo>
                    <a:pt x="8409" y="68072"/>
                    <a:pt x="11456" y="141995"/>
                    <a:pt x="10542" y="203790"/>
                  </a:cubicBezTo>
                  <a:cubicBezTo>
                    <a:pt x="9648" y="263350"/>
                    <a:pt x="9181" y="294776"/>
                    <a:pt x="9140" y="298067"/>
                  </a:cubicBezTo>
                  <a:cubicBezTo>
                    <a:pt x="8957" y="345724"/>
                    <a:pt x="4082" y="375463"/>
                    <a:pt x="60" y="425862"/>
                  </a:cubicBezTo>
                  <a:cubicBezTo>
                    <a:pt x="-720" y="435325"/>
                    <a:pt x="6192" y="443696"/>
                    <a:pt x="15662" y="444754"/>
                  </a:cubicBezTo>
                  <a:lnTo>
                    <a:pt x="68132" y="450605"/>
                  </a:lnTo>
                </a:path>
              </a:pathLst>
            </a:custGeom>
            <a:noFill/>
            <a:ln w="12179" cap="flat">
              <a:solidFill>
                <a:srgbClr val="CADEDC"/>
              </a:solidFill>
              <a:prstDash val="solid"/>
              <a:miter/>
            </a:ln>
          </p:spPr>
          <p:txBody>
            <a:bodyPr/>
            <a:lstStyle/>
            <a:p>
              <a:endParaRPr lang="en-US"/>
            </a:p>
          </p:txBody>
        </p:sp>
        <p:sp>
          <p:nvSpPr>
            <p:cNvPr id="110" name="Freeform: Shape 109">
              <a:extLst>
                <a:ext uri="{FF2B5EF4-FFF2-40B4-BE49-F238E27FC236}">
                  <a16:creationId xmlns:a16="http://schemas.microsoft.com/office/drawing/2014/main" id="{9AA38CD4-AEEA-9C2B-510D-D86DF1070DB5}"/>
                </a:ext>
              </a:extLst>
            </p:cNvPr>
            <p:cNvSpPr/>
            <p:nvPr/>
          </p:nvSpPr>
          <p:spPr>
            <a:xfrm>
              <a:off x="6131930" y="2635678"/>
              <a:ext cx="206677" cy="949976"/>
            </a:xfrm>
            <a:custGeom>
              <a:avLst/>
              <a:gdLst>
                <a:gd name="csX0" fmla="*/ 92876 w 206677"/>
                <a:gd name="csY0" fmla="*/ 949232 h 949976"/>
                <a:gd name="csX1" fmla="*/ 183984 w 206677"/>
                <a:gd name="csY1" fmla="*/ 946124 h 949976"/>
                <a:gd name="csX2" fmla="*/ 203912 w 206677"/>
                <a:gd name="csY2" fmla="*/ 920406 h 949976"/>
                <a:gd name="csX3" fmla="*/ 205984 w 206677"/>
                <a:gd name="csY3" fmla="*/ 716129 h 949976"/>
                <a:gd name="csX4" fmla="*/ 199098 w 206677"/>
                <a:gd name="csY4" fmla="*/ 501431 h 949976"/>
                <a:gd name="csX5" fmla="*/ 0 w 206677"/>
                <a:gd name="csY5" fmla="*/ 0 h 949976"/>
              </a:gdLst>
              <a:ahLst/>
              <a:cxnLst>
                <a:cxn ang="0">
                  <a:pos x="csX0" y="csY0"/>
                </a:cxn>
                <a:cxn ang="0">
                  <a:pos x="csX1" y="csY1"/>
                </a:cxn>
                <a:cxn ang="0">
                  <a:pos x="csX2" y="csY2"/>
                </a:cxn>
                <a:cxn ang="0">
                  <a:pos x="csX3" y="csY3"/>
                </a:cxn>
                <a:cxn ang="0">
                  <a:pos x="csX4" y="csY4"/>
                </a:cxn>
                <a:cxn ang="0">
                  <a:pos x="csX5" y="csY5"/>
                </a:cxn>
              </a:cxnLst>
              <a:rect l="l" t="t" r="r" b="b"/>
              <a:pathLst>
                <a:path w="206677" h="949976">
                  <a:moveTo>
                    <a:pt x="92876" y="949232"/>
                  </a:moveTo>
                  <a:cubicBezTo>
                    <a:pt x="123143" y="950857"/>
                    <a:pt x="153513" y="949821"/>
                    <a:pt x="183984" y="946124"/>
                  </a:cubicBezTo>
                  <a:cubicBezTo>
                    <a:pt x="197716" y="944458"/>
                    <a:pt x="204359" y="935885"/>
                    <a:pt x="203912" y="920406"/>
                  </a:cubicBezTo>
                  <a:cubicBezTo>
                    <a:pt x="202612" y="873725"/>
                    <a:pt x="203302" y="805632"/>
                    <a:pt x="205984" y="716129"/>
                  </a:cubicBezTo>
                  <a:cubicBezTo>
                    <a:pt x="207975" y="650190"/>
                    <a:pt x="205679" y="578623"/>
                    <a:pt x="199098" y="501431"/>
                  </a:cubicBezTo>
                  <a:cubicBezTo>
                    <a:pt x="183984" y="324638"/>
                    <a:pt x="105308" y="145225"/>
                    <a:pt x="0" y="0"/>
                  </a:cubicBezTo>
                </a:path>
              </a:pathLst>
            </a:custGeom>
            <a:noFill/>
            <a:ln w="12179" cap="flat">
              <a:solidFill>
                <a:srgbClr val="ADCBCA"/>
              </a:solidFill>
              <a:prstDash val="solid"/>
              <a:miter/>
            </a:ln>
          </p:spPr>
          <p:txBody>
            <a:bodyPr/>
            <a:lstStyle/>
            <a:p>
              <a:endParaRPr lang="en-US"/>
            </a:p>
          </p:txBody>
        </p:sp>
        <p:sp>
          <p:nvSpPr>
            <p:cNvPr id="111" name="Freeform: Shape 110">
              <a:extLst>
                <a:ext uri="{FF2B5EF4-FFF2-40B4-BE49-F238E27FC236}">
                  <a16:creationId xmlns:a16="http://schemas.microsoft.com/office/drawing/2014/main" id="{BA63C76F-7215-6A5C-D477-29D5215466CA}"/>
                </a:ext>
              </a:extLst>
            </p:cNvPr>
            <p:cNvSpPr/>
            <p:nvPr/>
          </p:nvSpPr>
          <p:spPr>
            <a:xfrm>
              <a:off x="6774197" y="2708381"/>
              <a:ext cx="63501" cy="119202"/>
            </a:xfrm>
            <a:custGeom>
              <a:avLst/>
              <a:gdLst>
                <a:gd name="csX0" fmla="*/ 63502 w 63501"/>
                <a:gd name="csY0" fmla="*/ 0 h 119202"/>
                <a:gd name="csX1" fmla="*/ 0 w 63501"/>
                <a:gd name="csY1" fmla="*/ 119202 h 119202"/>
              </a:gdLst>
              <a:ahLst/>
              <a:cxnLst>
                <a:cxn ang="0">
                  <a:pos x="csX0" y="csY0"/>
                </a:cxn>
                <a:cxn ang="0">
                  <a:pos x="csX1" y="csY1"/>
                </a:cxn>
              </a:cxnLst>
              <a:rect l="l" t="t" r="r" b="b"/>
              <a:pathLst>
                <a:path w="63501" h="119202">
                  <a:moveTo>
                    <a:pt x="63502" y="0"/>
                  </a:moveTo>
                  <a:lnTo>
                    <a:pt x="0" y="119202"/>
                  </a:lnTo>
                </a:path>
              </a:pathLst>
            </a:custGeom>
            <a:noFill/>
            <a:ln w="12179" cap="flat">
              <a:solidFill>
                <a:srgbClr val="B2AE9A"/>
              </a:solidFill>
              <a:prstDash val="solid"/>
              <a:miter/>
            </a:ln>
          </p:spPr>
          <p:txBody>
            <a:bodyPr/>
            <a:lstStyle/>
            <a:p>
              <a:endParaRPr lang="en-US"/>
            </a:p>
          </p:txBody>
        </p:sp>
        <p:sp>
          <p:nvSpPr>
            <p:cNvPr id="112" name="Freeform: Shape 111">
              <a:extLst>
                <a:ext uri="{FF2B5EF4-FFF2-40B4-BE49-F238E27FC236}">
                  <a16:creationId xmlns:a16="http://schemas.microsoft.com/office/drawing/2014/main" id="{0B1C3347-C9B7-DAE1-DDE7-93F463BA5ABA}"/>
                </a:ext>
              </a:extLst>
            </p:cNvPr>
            <p:cNvSpPr/>
            <p:nvPr/>
          </p:nvSpPr>
          <p:spPr>
            <a:xfrm>
              <a:off x="6667792" y="2827584"/>
              <a:ext cx="106404" cy="718993"/>
            </a:xfrm>
            <a:custGeom>
              <a:avLst/>
              <a:gdLst>
                <a:gd name="csX0" fmla="*/ 106404 w 106404"/>
                <a:gd name="csY0" fmla="*/ 0 h 718993"/>
                <a:gd name="csX1" fmla="*/ 27119 w 106404"/>
                <a:gd name="csY1" fmla="*/ 219939 h 718993"/>
                <a:gd name="csX2" fmla="*/ 13651 w 106404"/>
                <a:gd name="csY2" fmla="*/ 299652 h 718993"/>
                <a:gd name="csX3" fmla="*/ 6642 w 106404"/>
                <a:gd name="csY3" fmla="*/ 380095 h 718993"/>
                <a:gd name="csX4" fmla="*/ 2925 w 106404"/>
                <a:gd name="csY4" fmla="*/ 499968 h 718993"/>
                <a:gd name="csX5" fmla="*/ 0 w 106404"/>
                <a:gd name="csY5" fmla="*/ 718993 h 718993"/>
              </a:gdLst>
              <a:ahLst/>
              <a:cxnLst>
                <a:cxn ang="0">
                  <a:pos x="csX0" y="csY0"/>
                </a:cxn>
                <a:cxn ang="0">
                  <a:pos x="csX1" y="csY1"/>
                </a:cxn>
                <a:cxn ang="0">
                  <a:pos x="csX2" y="csY2"/>
                </a:cxn>
                <a:cxn ang="0">
                  <a:pos x="csX3" y="csY3"/>
                </a:cxn>
                <a:cxn ang="0">
                  <a:pos x="csX4" y="csY4"/>
                </a:cxn>
                <a:cxn ang="0">
                  <a:pos x="csX5" y="csY5"/>
                </a:cxn>
              </a:cxnLst>
              <a:rect l="l" t="t" r="r" b="b"/>
              <a:pathLst>
                <a:path w="106404" h="718993">
                  <a:moveTo>
                    <a:pt x="106404" y="0"/>
                  </a:moveTo>
                  <a:cubicBezTo>
                    <a:pt x="71424" y="71790"/>
                    <a:pt x="44995" y="145103"/>
                    <a:pt x="27119" y="219939"/>
                  </a:cubicBezTo>
                  <a:cubicBezTo>
                    <a:pt x="24844" y="229568"/>
                    <a:pt x="20354" y="256139"/>
                    <a:pt x="13651" y="299652"/>
                  </a:cubicBezTo>
                  <a:cubicBezTo>
                    <a:pt x="9222" y="328335"/>
                    <a:pt x="6886" y="355149"/>
                    <a:pt x="6642" y="380095"/>
                  </a:cubicBezTo>
                  <a:cubicBezTo>
                    <a:pt x="6398" y="401424"/>
                    <a:pt x="5160" y="441382"/>
                    <a:pt x="2925" y="499968"/>
                  </a:cubicBezTo>
                  <a:cubicBezTo>
                    <a:pt x="609" y="559021"/>
                    <a:pt x="3230" y="645863"/>
                    <a:pt x="0" y="718993"/>
                  </a:cubicBezTo>
                </a:path>
              </a:pathLst>
            </a:custGeom>
            <a:noFill/>
            <a:ln w="12179" cap="flat">
              <a:solidFill>
                <a:srgbClr val="A0A396"/>
              </a:solidFill>
              <a:prstDash val="solid"/>
              <a:miter/>
            </a:ln>
          </p:spPr>
          <p:txBody>
            <a:bodyPr/>
            <a:lstStyle/>
            <a:p>
              <a:endParaRPr lang="en-US"/>
            </a:p>
          </p:txBody>
        </p:sp>
        <p:sp>
          <p:nvSpPr>
            <p:cNvPr id="113" name="Freeform: Shape 112">
              <a:extLst>
                <a:ext uri="{FF2B5EF4-FFF2-40B4-BE49-F238E27FC236}">
                  <a16:creationId xmlns:a16="http://schemas.microsoft.com/office/drawing/2014/main" id="{65C69FD3-5BB4-EAE4-F9CC-B6528635DC1A}"/>
                </a:ext>
              </a:extLst>
            </p:cNvPr>
            <p:cNvSpPr/>
            <p:nvPr/>
          </p:nvSpPr>
          <p:spPr>
            <a:xfrm>
              <a:off x="6666500" y="3546577"/>
              <a:ext cx="23658" cy="34797"/>
            </a:xfrm>
            <a:custGeom>
              <a:avLst/>
              <a:gdLst>
                <a:gd name="csX0" fmla="*/ 1293 w 23658"/>
                <a:gd name="csY0" fmla="*/ 0 h 34797"/>
                <a:gd name="csX1" fmla="*/ 13 w 23658"/>
                <a:gd name="csY1" fmla="*/ 23585 h 34797"/>
                <a:gd name="csX2" fmla="*/ 7007 w 23658"/>
                <a:gd name="csY2" fmla="*/ 31435 h 34797"/>
                <a:gd name="csX3" fmla="*/ 7265 w 23658"/>
                <a:gd name="csY3" fmla="*/ 31446 h 34797"/>
                <a:gd name="csX4" fmla="*/ 23658 w 23658"/>
                <a:gd name="csY4" fmla="*/ 34798 h 34797"/>
              </a:gdLst>
              <a:ahLst/>
              <a:cxnLst>
                <a:cxn ang="0">
                  <a:pos x="csX0" y="csY0"/>
                </a:cxn>
                <a:cxn ang="0">
                  <a:pos x="csX1" y="csY1"/>
                </a:cxn>
                <a:cxn ang="0">
                  <a:pos x="csX2" y="csY2"/>
                </a:cxn>
                <a:cxn ang="0">
                  <a:pos x="csX3" y="csY3"/>
                </a:cxn>
                <a:cxn ang="0">
                  <a:pos x="csX4" y="csY4"/>
                </a:cxn>
              </a:cxnLst>
              <a:rect l="l" t="t" r="r" b="b"/>
              <a:pathLst>
                <a:path w="23658" h="34797">
                  <a:moveTo>
                    <a:pt x="1293" y="0"/>
                  </a:moveTo>
                  <a:lnTo>
                    <a:pt x="13" y="23585"/>
                  </a:lnTo>
                  <a:cubicBezTo>
                    <a:pt x="-224" y="27684"/>
                    <a:pt x="2907" y="31199"/>
                    <a:pt x="7007" y="31435"/>
                  </a:cubicBezTo>
                  <a:cubicBezTo>
                    <a:pt x="7093" y="31440"/>
                    <a:pt x="7179" y="31444"/>
                    <a:pt x="7265" y="31446"/>
                  </a:cubicBezTo>
                  <a:cubicBezTo>
                    <a:pt x="13440" y="31608"/>
                    <a:pt x="18905" y="32726"/>
                    <a:pt x="23658" y="34798"/>
                  </a:cubicBezTo>
                </a:path>
              </a:pathLst>
            </a:custGeom>
            <a:noFill/>
            <a:ln w="12179" cap="flat">
              <a:solidFill>
                <a:srgbClr val="B2AE9A"/>
              </a:solidFill>
              <a:prstDash val="solid"/>
              <a:miter/>
            </a:ln>
          </p:spPr>
          <p:txBody>
            <a:bodyPr/>
            <a:lstStyle/>
            <a:p>
              <a:endParaRPr lang="en-US"/>
            </a:p>
          </p:txBody>
        </p:sp>
        <p:sp>
          <p:nvSpPr>
            <p:cNvPr id="114" name="Freeform: Shape 113">
              <a:extLst>
                <a:ext uri="{FF2B5EF4-FFF2-40B4-BE49-F238E27FC236}">
                  <a16:creationId xmlns:a16="http://schemas.microsoft.com/office/drawing/2014/main" id="{3EC1E3F4-69F9-78AC-2E17-F2924C322DFD}"/>
                </a:ext>
              </a:extLst>
            </p:cNvPr>
            <p:cNvSpPr/>
            <p:nvPr/>
          </p:nvSpPr>
          <p:spPr>
            <a:xfrm>
              <a:off x="6569919" y="2986399"/>
              <a:ext cx="1097" cy="144432"/>
            </a:xfrm>
            <a:custGeom>
              <a:avLst/>
              <a:gdLst>
                <a:gd name="csX0" fmla="*/ 0 w 1097"/>
                <a:gd name="csY0" fmla="*/ 144432 h 144432"/>
                <a:gd name="csX1" fmla="*/ 1097 w 1097"/>
                <a:gd name="csY1" fmla="*/ 0 h 144432"/>
              </a:gdLst>
              <a:ahLst/>
              <a:cxnLst>
                <a:cxn ang="0">
                  <a:pos x="csX0" y="csY0"/>
                </a:cxn>
                <a:cxn ang="0">
                  <a:pos x="csX1" y="csY1"/>
                </a:cxn>
              </a:cxnLst>
              <a:rect l="l" t="t" r="r" b="b"/>
              <a:pathLst>
                <a:path w="1097" h="144432">
                  <a:moveTo>
                    <a:pt x="0" y="144432"/>
                  </a:moveTo>
                  <a:lnTo>
                    <a:pt x="1097" y="0"/>
                  </a:lnTo>
                </a:path>
              </a:pathLst>
            </a:custGeom>
            <a:noFill/>
            <a:ln w="12179" cap="flat">
              <a:solidFill>
                <a:srgbClr val="E1EBEB"/>
              </a:solidFill>
              <a:prstDash val="solid"/>
              <a:miter/>
            </a:ln>
          </p:spPr>
          <p:txBody>
            <a:bodyPr/>
            <a:lstStyle/>
            <a:p>
              <a:endParaRPr lang="en-US"/>
            </a:p>
          </p:txBody>
        </p:sp>
        <p:sp>
          <p:nvSpPr>
            <p:cNvPr id="115" name="Freeform: Shape 114">
              <a:extLst>
                <a:ext uri="{FF2B5EF4-FFF2-40B4-BE49-F238E27FC236}">
                  <a16:creationId xmlns:a16="http://schemas.microsoft.com/office/drawing/2014/main" id="{C4E57752-15FF-3834-56FE-F487E7B87DF9}"/>
                </a:ext>
              </a:extLst>
            </p:cNvPr>
            <p:cNvSpPr/>
            <p:nvPr/>
          </p:nvSpPr>
          <p:spPr>
            <a:xfrm>
              <a:off x="7452420" y="2277195"/>
              <a:ext cx="90011" cy="245252"/>
            </a:xfrm>
            <a:custGeom>
              <a:avLst/>
              <a:gdLst>
                <a:gd name="csX0" fmla="*/ 90011 w 90011"/>
                <a:gd name="csY0" fmla="*/ 5020 h 245252"/>
                <a:gd name="csX1" fmla="*/ 82272 w 90011"/>
                <a:gd name="csY1" fmla="*/ 449 h 245252"/>
                <a:gd name="csX2" fmla="*/ 75141 w 90011"/>
                <a:gd name="csY2" fmla="*/ 12089 h 245252"/>
                <a:gd name="csX3" fmla="*/ 60211 w 90011"/>
                <a:gd name="csY3" fmla="*/ 59380 h 245252"/>
                <a:gd name="csX4" fmla="*/ 43574 w 90011"/>
                <a:gd name="csY4" fmla="*/ 106000 h 245252"/>
                <a:gd name="csX5" fmla="*/ 20537 w 90011"/>
                <a:gd name="csY5" fmla="*/ 192294 h 245252"/>
                <a:gd name="csX6" fmla="*/ 0 w 90011"/>
                <a:gd name="csY6" fmla="*/ 245253 h 24525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0011" h="245252">
                  <a:moveTo>
                    <a:pt x="90011" y="5020"/>
                  </a:moveTo>
                  <a:cubicBezTo>
                    <a:pt x="86679" y="672"/>
                    <a:pt x="84099" y="-851"/>
                    <a:pt x="82272" y="449"/>
                  </a:cubicBezTo>
                  <a:cubicBezTo>
                    <a:pt x="78655" y="3009"/>
                    <a:pt x="76279" y="6888"/>
                    <a:pt x="75141" y="12089"/>
                  </a:cubicBezTo>
                  <a:cubicBezTo>
                    <a:pt x="71160" y="30128"/>
                    <a:pt x="66183" y="45891"/>
                    <a:pt x="60211" y="59380"/>
                  </a:cubicBezTo>
                  <a:cubicBezTo>
                    <a:pt x="51638" y="78719"/>
                    <a:pt x="46093" y="94259"/>
                    <a:pt x="43574" y="106000"/>
                  </a:cubicBezTo>
                  <a:cubicBezTo>
                    <a:pt x="43208" y="107666"/>
                    <a:pt x="35529" y="136431"/>
                    <a:pt x="20537" y="192294"/>
                  </a:cubicBezTo>
                  <a:cubicBezTo>
                    <a:pt x="15540" y="210821"/>
                    <a:pt x="8694" y="228473"/>
                    <a:pt x="0" y="245253"/>
                  </a:cubicBezTo>
                </a:path>
              </a:pathLst>
            </a:custGeom>
            <a:noFill/>
            <a:ln w="12179" cap="flat">
              <a:solidFill>
                <a:srgbClr val="264154"/>
              </a:solidFill>
              <a:prstDash val="solid"/>
              <a:miter/>
            </a:ln>
          </p:spPr>
          <p:txBody>
            <a:bodyPr/>
            <a:lstStyle/>
            <a:p>
              <a:endParaRPr lang="en-US"/>
            </a:p>
          </p:txBody>
        </p:sp>
        <p:sp>
          <p:nvSpPr>
            <p:cNvPr id="116" name="Freeform: Shape 115">
              <a:extLst>
                <a:ext uri="{FF2B5EF4-FFF2-40B4-BE49-F238E27FC236}">
                  <a16:creationId xmlns:a16="http://schemas.microsoft.com/office/drawing/2014/main" id="{6066F28C-C9A9-B948-5E1B-9E2D0A9002EF}"/>
                </a:ext>
              </a:extLst>
            </p:cNvPr>
            <p:cNvSpPr/>
            <p:nvPr/>
          </p:nvSpPr>
          <p:spPr>
            <a:xfrm>
              <a:off x="7179786" y="1842274"/>
              <a:ext cx="272633" cy="905545"/>
            </a:xfrm>
            <a:custGeom>
              <a:avLst/>
              <a:gdLst>
                <a:gd name="csX0" fmla="*/ 272634 w 272633"/>
                <a:gd name="csY0" fmla="*/ 680173 h 905545"/>
                <a:gd name="csX1" fmla="*/ 141243 w 272633"/>
                <a:gd name="csY1" fmla="*/ 708694 h 905545"/>
                <a:gd name="csX2" fmla="*/ 136489 w 272633"/>
                <a:gd name="csY2" fmla="*/ 711680 h 905545"/>
                <a:gd name="csX3" fmla="*/ 59885 w 272633"/>
                <a:gd name="csY3" fmla="*/ 841913 h 905545"/>
                <a:gd name="csX4" fmla="*/ 5038 w 272633"/>
                <a:gd name="csY4" fmla="*/ 904805 h 905545"/>
                <a:gd name="csX5" fmla="*/ 740 w 272633"/>
                <a:gd name="csY5" fmla="*/ 904489 h 905545"/>
                <a:gd name="csX6" fmla="*/ 41 w 272633"/>
                <a:gd name="csY6" fmla="*/ 902002 h 905545"/>
                <a:gd name="csX7" fmla="*/ 38129 w 272633"/>
                <a:gd name="csY7" fmla="*/ 823387 h 905545"/>
                <a:gd name="csX8" fmla="*/ 70855 w 272633"/>
                <a:gd name="csY8" fmla="*/ 774207 h 905545"/>
                <a:gd name="csX9" fmla="*/ 134356 w 272633"/>
                <a:gd name="csY9" fmla="*/ 644278 h 905545"/>
                <a:gd name="csX10" fmla="*/ 193775 w 272633"/>
                <a:gd name="csY10" fmla="*/ 358034 h 905545"/>
                <a:gd name="csX11" fmla="*/ 185182 w 272633"/>
                <a:gd name="csY11" fmla="*/ 225302 h 905545"/>
                <a:gd name="csX12" fmla="*/ 148007 w 272633"/>
                <a:gd name="csY12" fmla="*/ 143336 h 905545"/>
                <a:gd name="csX13" fmla="*/ 119609 w 272633"/>
                <a:gd name="csY13" fmla="*/ 26449 h 905545"/>
                <a:gd name="csX14" fmla="*/ 106932 w 272633"/>
                <a:gd name="csY14" fmla="*/ 0 h 9055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72633" h="905545">
                  <a:moveTo>
                    <a:pt x="272634" y="680173"/>
                  </a:moveTo>
                  <a:cubicBezTo>
                    <a:pt x="230990" y="698781"/>
                    <a:pt x="187193" y="708288"/>
                    <a:pt x="141243" y="708694"/>
                  </a:cubicBezTo>
                  <a:cubicBezTo>
                    <a:pt x="139230" y="708701"/>
                    <a:pt x="137389" y="709857"/>
                    <a:pt x="136489" y="711680"/>
                  </a:cubicBezTo>
                  <a:cubicBezTo>
                    <a:pt x="117232" y="751089"/>
                    <a:pt x="91697" y="794500"/>
                    <a:pt x="59885" y="841913"/>
                  </a:cubicBezTo>
                  <a:cubicBezTo>
                    <a:pt x="44406" y="865030"/>
                    <a:pt x="26123" y="885994"/>
                    <a:pt x="5038" y="904805"/>
                  </a:cubicBezTo>
                  <a:cubicBezTo>
                    <a:pt x="3763" y="905905"/>
                    <a:pt x="1840" y="905763"/>
                    <a:pt x="740" y="904489"/>
                  </a:cubicBezTo>
                  <a:cubicBezTo>
                    <a:pt x="149" y="903805"/>
                    <a:pt x="-107" y="902894"/>
                    <a:pt x="41" y="902002"/>
                  </a:cubicBezTo>
                  <a:cubicBezTo>
                    <a:pt x="5647" y="872628"/>
                    <a:pt x="18140" y="849897"/>
                    <a:pt x="38129" y="823387"/>
                  </a:cubicBezTo>
                  <a:cubicBezTo>
                    <a:pt x="54258" y="801935"/>
                    <a:pt x="65167" y="785542"/>
                    <a:pt x="70855" y="774207"/>
                  </a:cubicBezTo>
                  <a:cubicBezTo>
                    <a:pt x="104576" y="706927"/>
                    <a:pt x="125743" y="663617"/>
                    <a:pt x="134356" y="644278"/>
                  </a:cubicBezTo>
                  <a:cubicBezTo>
                    <a:pt x="174518" y="554023"/>
                    <a:pt x="189692" y="456699"/>
                    <a:pt x="193775" y="358034"/>
                  </a:cubicBezTo>
                  <a:cubicBezTo>
                    <a:pt x="195969" y="305015"/>
                    <a:pt x="193104" y="260771"/>
                    <a:pt x="185182" y="225302"/>
                  </a:cubicBezTo>
                  <a:cubicBezTo>
                    <a:pt x="177930" y="193186"/>
                    <a:pt x="166412" y="177036"/>
                    <a:pt x="148007" y="143336"/>
                  </a:cubicBezTo>
                  <a:cubicBezTo>
                    <a:pt x="127592" y="106100"/>
                    <a:pt x="124789" y="68682"/>
                    <a:pt x="119609" y="26449"/>
                  </a:cubicBezTo>
                  <a:cubicBezTo>
                    <a:pt x="118918" y="20720"/>
                    <a:pt x="114692" y="11904"/>
                    <a:pt x="106932" y="0"/>
                  </a:cubicBezTo>
                </a:path>
              </a:pathLst>
            </a:custGeom>
            <a:noFill/>
            <a:ln w="12179" cap="flat">
              <a:solidFill>
                <a:srgbClr val="2B4B62"/>
              </a:solidFill>
              <a:prstDash val="solid"/>
              <a:miter/>
            </a:ln>
          </p:spPr>
          <p:txBody>
            <a:bodyPr/>
            <a:lstStyle/>
            <a:p>
              <a:endParaRPr lang="en-US"/>
            </a:p>
          </p:txBody>
        </p:sp>
        <p:sp>
          <p:nvSpPr>
            <p:cNvPr id="117" name="Freeform: Shape 116">
              <a:extLst>
                <a:ext uri="{FF2B5EF4-FFF2-40B4-BE49-F238E27FC236}">
                  <a16:creationId xmlns:a16="http://schemas.microsoft.com/office/drawing/2014/main" id="{38E94519-E039-1521-F6E2-AA39F721D792}"/>
                </a:ext>
              </a:extLst>
            </p:cNvPr>
            <p:cNvSpPr/>
            <p:nvPr/>
          </p:nvSpPr>
          <p:spPr>
            <a:xfrm>
              <a:off x="6828738" y="2417993"/>
              <a:ext cx="623682" cy="1121673"/>
            </a:xfrm>
            <a:custGeom>
              <a:avLst/>
              <a:gdLst>
                <a:gd name="csX0" fmla="*/ 623682 w 623682"/>
                <a:gd name="csY0" fmla="*/ 104455 h 1121673"/>
                <a:gd name="csX1" fmla="*/ 615394 w 623682"/>
                <a:gd name="csY1" fmla="*/ 137119 h 1121673"/>
                <a:gd name="csX2" fmla="*/ 585411 w 623682"/>
                <a:gd name="csY2" fmla="*/ 210128 h 1121673"/>
                <a:gd name="csX3" fmla="*/ 451460 w 623682"/>
                <a:gd name="csY3" fmla="*/ 417696 h 1121673"/>
                <a:gd name="csX4" fmla="*/ 379854 w 623682"/>
                <a:gd name="csY4" fmla="*/ 511791 h 1121673"/>
                <a:gd name="csX5" fmla="*/ 247670 w 623682"/>
                <a:gd name="csY5" fmla="*/ 733436 h 1121673"/>
                <a:gd name="csX6" fmla="*/ 190751 w 623682"/>
                <a:gd name="csY6" fmla="*/ 937714 h 1121673"/>
                <a:gd name="csX7" fmla="*/ 81908 w 623682"/>
                <a:gd name="csY7" fmla="*/ 1120966 h 1121673"/>
                <a:gd name="csX8" fmla="*/ 74900 w 623682"/>
                <a:gd name="csY8" fmla="*/ 1121576 h 1121673"/>
                <a:gd name="csX9" fmla="*/ 40224 w 623682"/>
                <a:gd name="csY9" fmla="*/ 1115420 h 1121673"/>
                <a:gd name="csX10" fmla="*/ 3 w 623682"/>
                <a:gd name="csY10" fmla="*/ 1000606 h 1121673"/>
                <a:gd name="csX11" fmla="*/ 6218 w 623682"/>
                <a:gd name="csY11" fmla="*/ 933326 h 1121673"/>
                <a:gd name="csX12" fmla="*/ 24745 w 623682"/>
                <a:gd name="csY12" fmla="*/ 831126 h 1121673"/>
                <a:gd name="csX13" fmla="*/ 59664 w 623682"/>
                <a:gd name="csY13" fmla="*/ 701381 h 1121673"/>
                <a:gd name="csX14" fmla="*/ 132917 w 623682"/>
                <a:gd name="csY14" fmla="*/ 532206 h 1121673"/>
                <a:gd name="csX15" fmla="*/ 232069 w 623682"/>
                <a:gd name="csY15" fmla="*/ 396184 h 1121673"/>
                <a:gd name="csX16" fmla="*/ 287343 w 623682"/>
                <a:gd name="csY16" fmla="*/ 320006 h 1121673"/>
                <a:gd name="csX17" fmla="*/ 326407 w 623682"/>
                <a:gd name="csY17" fmla="*/ 261380 h 1121673"/>
                <a:gd name="csX18" fmla="*/ 387959 w 623682"/>
                <a:gd name="csY18" fmla="*/ 157718 h 1121673"/>
                <a:gd name="csX19" fmla="*/ 423244 w 623682"/>
                <a:gd name="csY19" fmla="*/ 0 h 11216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623682" h="1121673">
                  <a:moveTo>
                    <a:pt x="623682" y="104455"/>
                  </a:moveTo>
                  <a:cubicBezTo>
                    <a:pt x="622098" y="116034"/>
                    <a:pt x="619335" y="126922"/>
                    <a:pt x="615394" y="137119"/>
                  </a:cubicBezTo>
                  <a:cubicBezTo>
                    <a:pt x="604344" y="166006"/>
                    <a:pt x="594349" y="190342"/>
                    <a:pt x="585411" y="210128"/>
                  </a:cubicBezTo>
                  <a:cubicBezTo>
                    <a:pt x="551466" y="285269"/>
                    <a:pt x="505699" y="353707"/>
                    <a:pt x="451460" y="417696"/>
                  </a:cubicBezTo>
                  <a:cubicBezTo>
                    <a:pt x="424159" y="449995"/>
                    <a:pt x="407765" y="474616"/>
                    <a:pt x="379854" y="511791"/>
                  </a:cubicBezTo>
                  <a:cubicBezTo>
                    <a:pt x="328418" y="580228"/>
                    <a:pt x="283504" y="659636"/>
                    <a:pt x="247670" y="733436"/>
                  </a:cubicBezTo>
                  <a:cubicBezTo>
                    <a:pt x="216712" y="797141"/>
                    <a:pt x="197739" y="865233"/>
                    <a:pt x="190751" y="937714"/>
                  </a:cubicBezTo>
                  <a:cubicBezTo>
                    <a:pt x="183316" y="1014562"/>
                    <a:pt x="169056" y="1097564"/>
                    <a:pt x="81908" y="1120966"/>
                  </a:cubicBezTo>
                  <a:cubicBezTo>
                    <a:pt x="79614" y="1121610"/>
                    <a:pt x="77237" y="1121817"/>
                    <a:pt x="74900" y="1121576"/>
                  </a:cubicBezTo>
                  <a:cubicBezTo>
                    <a:pt x="57796" y="1120073"/>
                    <a:pt x="46237" y="1118021"/>
                    <a:pt x="40224" y="1115420"/>
                  </a:cubicBezTo>
                  <a:cubicBezTo>
                    <a:pt x="-2009" y="1097138"/>
                    <a:pt x="63" y="1043265"/>
                    <a:pt x="3" y="1000606"/>
                  </a:cubicBezTo>
                  <a:cubicBezTo>
                    <a:pt x="3" y="978301"/>
                    <a:pt x="2075" y="955874"/>
                    <a:pt x="6218" y="933326"/>
                  </a:cubicBezTo>
                  <a:cubicBezTo>
                    <a:pt x="12495" y="899321"/>
                    <a:pt x="14446" y="867509"/>
                    <a:pt x="24745" y="831126"/>
                  </a:cubicBezTo>
                  <a:cubicBezTo>
                    <a:pt x="36750" y="788711"/>
                    <a:pt x="44856" y="743187"/>
                    <a:pt x="59664" y="701381"/>
                  </a:cubicBezTo>
                  <a:cubicBezTo>
                    <a:pt x="81969" y="638570"/>
                    <a:pt x="106387" y="582178"/>
                    <a:pt x="132917" y="532206"/>
                  </a:cubicBezTo>
                  <a:cubicBezTo>
                    <a:pt x="159670" y="481868"/>
                    <a:pt x="199953" y="436162"/>
                    <a:pt x="232069" y="396184"/>
                  </a:cubicBezTo>
                  <a:cubicBezTo>
                    <a:pt x="252302" y="370954"/>
                    <a:pt x="267294" y="344688"/>
                    <a:pt x="287343" y="320006"/>
                  </a:cubicBezTo>
                  <a:cubicBezTo>
                    <a:pt x="300466" y="303836"/>
                    <a:pt x="313488" y="284294"/>
                    <a:pt x="326407" y="261380"/>
                  </a:cubicBezTo>
                  <a:cubicBezTo>
                    <a:pt x="330511" y="254189"/>
                    <a:pt x="351028" y="219635"/>
                    <a:pt x="387959" y="157718"/>
                  </a:cubicBezTo>
                  <a:cubicBezTo>
                    <a:pt x="408923" y="122554"/>
                    <a:pt x="447621" y="39856"/>
                    <a:pt x="423244" y="0"/>
                  </a:cubicBezTo>
                </a:path>
              </a:pathLst>
            </a:custGeom>
            <a:noFill/>
            <a:ln w="12179" cap="flat">
              <a:solidFill>
                <a:srgbClr val="1B3448"/>
              </a:solidFill>
              <a:prstDash val="solid"/>
              <a:miter/>
            </a:ln>
          </p:spPr>
          <p:txBody>
            <a:bodyPr/>
            <a:lstStyle/>
            <a:p>
              <a:endParaRPr lang="en-US"/>
            </a:p>
          </p:txBody>
        </p:sp>
        <p:sp>
          <p:nvSpPr>
            <p:cNvPr id="118" name="Freeform: Shape 117">
              <a:extLst>
                <a:ext uri="{FF2B5EF4-FFF2-40B4-BE49-F238E27FC236}">
                  <a16:creationId xmlns:a16="http://schemas.microsoft.com/office/drawing/2014/main" id="{57225E65-865F-8866-AF2C-537C18A1776E}"/>
                </a:ext>
              </a:extLst>
            </p:cNvPr>
            <p:cNvSpPr/>
            <p:nvPr/>
          </p:nvSpPr>
          <p:spPr>
            <a:xfrm>
              <a:off x="7249300" y="1928203"/>
              <a:ext cx="38287" cy="489790"/>
            </a:xfrm>
            <a:custGeom>
              <a:avLst/>
              <a:gdLst>
                <a:gd name="csX0" fmla="*/ 2682 w 38287"/>
                <a:gd name="csY0" fmla="*/ 489790 h 489790"/>
                <a:gd name="csX1" fmla="*/ 30167 w 38287"/>
                <a:gd name="csY1" fmla="*/ 363214 h 489790"/>
                <a:gd name="csX2" fmla="*/ 30471 w 38287"/>
                <a:gd name="csY2" fmla="*/ 139557 h 489790"/>
                <a:gd name="csX3" fmla="*/ 0 w 38287"/>
                <a:gd name="csY3" fmla="*/ 0 h 489790"/>
              </a:gdLst>
              <a:ahLst/>
              <a:cxnLst>
                <a:cxn ang="0">
                  <a:pos x="csX0" y="csY0"/>
                </a:cxn>
                <a:cxn ang="0">
                  <a:pos x="csX1" y="csY1"/>
                </a:cxn>
                <a:cxn ang="0">
                  <a:pos x="csX2" y="csY2"/>
                </a:cxn>
                <a:cxn ang="0">
                  <a:pos x="csX3" y="csY3"/>
                </a:cxn>
              </a:cxnLst>
              <a:rect l="l" t="t" r="r" b="b"/>
              <a:pathLst>
                <a:path w="38287" h="489790">
                  <a:moveTo>
                    <a:pt x="2682" y="489790"/>
                  </a:moveTo>
                  <a:cubicBezTo>
                    <a:pt x="17633" y="428848"/>
                    <a:pt x="26795" y="386656"/>
                    <a:pt x="30167" y="363214"/>
                  </a:cubicBezTo>
                  <a:cubicBezTo>
                    <a:pt x="40893" y="288662"/>
                    <a:pt x="40994" y="214109"/>
                    <a:pt x="30471" y="139557"/>
                  </a:cubicBezTo>
                  <a:cubicBezTo>
                    <a:pt x="23768" y="92063"/>
                    <a:pt x="13611" y="45544"/>
                    <a:pt x="0" y="0"/>
                  </a:cubicBezTo>
                </a:path>
              </a:pathLst>
            </a:custGeom>
            <a:noFill/>
            <a:ln w="12179" cap="flat">
              <a:solidFill>
                <a:srgbClr val="888F87"/>
              </a:solidFill>
              <a:prstDash val="solid"/>
              <a:miter/>
            </a:ln>
          </p:spPr>
          <p:txBody>
            <a:bodyPr/>
            <a:lstStyle/>
            <a:p>
              <a:endParaRPr lang="en-US"/>
            </a:p>
          </p:txBody>
        </p:sp>
        <p:sp>
          <p:nvSpPr>
            <p:cNvPr id="119" name="Freeform: Shape 118">
              <a:extLst>
                <a:ext uri="{FF2B5EF4-FFF2-40B4-BE49-F238E27FC236}">
                  <a16:creationId xmlns:a16="http://schemas.microsoft.com/office/drawing/2014/main" id="{4E3C49F4-4BA5-E729-2718-441037B4CB13}"/>
                </a:ext>
              </a:extLst>
            </p:cNvPr>
            <p:cNvSpPr/>
            <p:nvPr/>
          </p:nvSpPr>
          <p:spPr>
            <a:xfrm>
              <a:off x="6347200" y="2113988"/>
              <a:ext cx="296876" cy="470071"/>
            </a:xfrm>
            <a:custGeom>
              <a:avLst/>
              <a:gdLst>
                <a:gd name="csX0" fmla="*/ 230825 w 296876"/>
                <a:gd name="csY0" fmla="*/ 470072 h 470071"/>
                <a:gd name="csX1" fmla="*/ 279213 w 296876"/>
                <a:gd name="csY1" fmla="*/ 254703 h 470071"/>
                <a:gd name="csX2" fmla="*/ 240515 w 296876"/>
                <a:gd name="csY2" fmla="*/ 32204 h 470071"/>
                <a:gd name="csX3" fmla="*/ 31058 w 296876"/>
                <a:gd name="csY3" fmla="*/ 62614 h 470071"/>
                <a:gd name="csX4" fmla="*/ 22648 w 296876"/>
                <a:gd name="csY4" fmla="*/ 278714 h 470071"/>
                <a:gd name="csX5" fmla="*/ 89440 w 296876"/>
                <a:gd name="csY5" fmla="*/ 433506 h 470071"/>
              </a:gdLst>
              <a:ahLst/>
              <a:cxnLst>
                <a:cxn ang="0">
                  <a:pos x="csX0" y="csY0"/>
                </a:cxn>
                <a:cxn ang="0">
                  <a:pos x="csX1" y="csY1"/>
                </a:cxn>
                <a:cxn ang="0">
                  <a:pos x="csX2" y="csY2"/>
                </a:cxn>
                <a:cxn ang="0">
                  <a:pos x="csX3" y="csY3"/>
                </a:cxn>
                <a:cxn ang="0">
                  <a:pos x="csX4" y="csY4"/>
                </a:cxn>
                <a:cxn ang="0">
                  <a:pos x="csX5" y="csY5"/>
                </a:cxn>
              </a:cxnLst>
              <a:rect l="l" t="t" r="r" b="b"/>
              <a:pathLst>
                <a:path w="296876" h="470071">
                  <a:moveTo>
                    <a:pt x="230825" y="470072"/>
                  </a:moveTo>
                  <a:cubicBezTo>
                    <a:pt x="219063" y="385850"/>
                    <a:pt x="249047" y="331916"/>
                    <a:pt x="279213" y="254703"/>
                  </a:cubicBezTo>
                  <a:cubicBezTo>
                    <a:pt x="308221" y="180415"/>
                    <a:pt x="305540" y="85772"/>
                    <a:pt x="240515" y="32204"/>
                  </a:cubicBezTo>
                  <a:cubicBezTo>
                    <a:pt x="175673" y="-21181"/>
                    <a:pt x="79019" y="-6251"/>
                    <a:pt x="31058" y="62614"/>
                  </a:cubicBezTo>
                  <a:cubicBezTo>
                    <a:pt x="-13064" y="125872"/>
                    <a:pt x="-4837" y="209301"/>
                    <a:pt x="22648" y="278714"/>
                  </a:cubicBezTo>
                  <a:cubicBezTo>
                    <a:pt x="43327" y="330962"/>
                    <a:pt x="65591" y="382559"/>
                    <a:pt x="89440" y="433506"/>
                  </a:cubicBezTo>
                </a:path>
              </a:pathLst>
            </a:custGeom>
            <a:noFill/>
            <a:ln w="12179" cap="flat">
              <a:solidFill>
                <a:srgbClr val="FEFBF0"/>
              </a:solidFill>
              <a:prstDash val="solid"/>
              <a:miter/>
            </a:ln>
          </p:spPr>
          <p:txBody>
            <a:bodyPr/>
            <a:lstStyle/>
            <a:p>
              <a:endParaRPr lang="en-US"/>
            </a:p>
          </p:txBody>
        </p:sp>
        <p:sp>
          <p:nvSpPr>
            <p:cNvPr id="120" name="Freeform: Shape 119">
              <a:extLst>
                <a:ext uri="{FF2B5EF4-FFF2-40B4-BE49-F238E27FC236}">
                  <a16:creationId xmlns:a16="http://schemas.microsoft.com/office/drawing/2014/main" id="{4DB183DC-39B3-F318-7273-7B8695393623}"/>
                </a:ext>
              </a:extLst>
            </p:cNvPr>
            <p:cNvSpPr/>
            <p:nvPr/>
          </p:nvSpPr>
          <p:spPr>
            <a:xfrm>
              <a:off x="6784801" y="2417993"/>
              <a:ext cx="467181" cy="1132667"/>
            </a:xfrm>
            <a:custGeom>
              <a:avLst/>
              <a:gdLst>
                <a:gd name="csX0" fmla="*/ 467181 w 467181"/>
                <a:gd name="csY0" fmla="*/ 0 h 1132667"/>
                <a:gd name="csX1" fmla="*/ 312571 w 467181"/>
                <a:gd name="csY1" fmla="*/ 278078 h 1132667"/>
                <a:gd name="csX2" fmla="*/ 199402 w 467181"/>
                <a:gd name="csY2" fmla="*/ 423729 h 1132667"/>
                <a:gd name="csX3" fmla="*/ 80565 w 467181"/>
                <a:gd name="csY3" fmla="*/ 639890 h 1132667"/>
                <a:gd name="csX4" fmla="*/ 45645 w 467181"/>
                <a:gd name="csY4" fmla="*/ 750439 h 1132667"/>
                <a:gd name="csX5" fmla="*/ 17734 w 467181"/>
                <a:gd name="csY5" fmla="*/ 915958 h 1132667"/>
                <a:gd name="csX6" fmla="*/ 7374 w 467181"/>
                <a:gd name="csY6" fmla="*/ 995974 h 1132667"/>
                <a:gd name="csX7" fmla="*/ 2072 w 467181"/>
                <a:gd name="csY7" fmla="*/ 1064107 h 1132667"/>
                <a:gd name="csX8" fmla="*/ 0 w 467181"/>
                <a:gd name="csY8" fmla="*/ 1132667 h 11326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67181" h="1132667">
                  <a:moveTo>
                    <a:pt x="467181" y="0"/>
                  </a:moveTo>
                  <a:cubicBezTo>
                    <a:pt x="435065" y="103723"/>
                    <a:pt x="381131" y="190687"/>
                    <a:pt x="312571" y="278078"/>
                  </a:cubicBezTo>
                  <a:cubicBezTo>
                    <a:pt x="256830" y="349177"/>
                    <a:pt x="219107" y="397727"/>
                    <a:pt x="199402" y="423729"/>
                  </a:cubicBezTo>
                  <a:cubicBezTo>
                    <a:pt x="148292" y="491131"/>
                    <a:pt x="108680" y="563185"/>
                    <a:pt x="80565" y="639890"/>
                  </a:cubicBezTo>
                  <a:cubicBezTo>
                    <a:pt x="67402" y="675785"/>
                    <a:pt x="52045" y="712655"/>
                    <a:pt x="45645" y="750439"/>
                  </a:cubicBezTo>
                  <a:cubicBezTo>
                    <a:pt x="36992" y="802179"/>
                    <a:pt x="25900" y="852517"/>
                    <a:pt x="17734" y="915958"/>
                  </a:cubicBezTo>
                  <a:cubicBezTo>
                    <a:pt x="12574" y="956098"/>
                    <a:pt x="9121" y="982770"/>
                    <a:pt x="7374" y="995974"/>
                  </a:cubicBezTo>
                  <a:cubicBezTo>
                    <a:pt x="4652" y="1016248"/>
                    <a:pt x="2885" y="1038959"/>
                    <a:pt x="2072" y="1064107"/>
                  </a:cubicBezTo>
                  <a:cubicBezTo>
                    <a:pt x="1300" y="1087143"/>
                    <a:pt x="609" y="1109997"/>
                    <a:pt x="0" y="1132667"/>
                  </a:cubicBezTo>
                </a:path>
              </a:pathLst>
            </a:custGeom>
            <a:noFill/>
            <a:ln w="12179" cap="flat">
              <a:solidFill>
                <a:srgbClr val="838579"/>
              </a:solidFill>
              <a:prstDash val="solid"/>
              <a:miter/>
            </a:ln>
          </p:spPr>
          <p:txBody>
            <a:bodyPr/>
            <a:lstStyle/>
            <a:p>
              <a:endParaRPr lang="en-US"/>
            </a:p>
          </p:txBody>
        </p:sp>
        <p:sp>
          <p:nvSpPr>
            <p:cNvPr id="121" name="Freeform: Shape 120">
              <a:extLst>
                <a:ext uri="{FF2B5EF4-FFF2-40B4-BE49-F238E27FC236}">
                  <a16:creationId xmlns:a16="http://schemas.microsoft.com/office/drawing/2014/main" id="{F3436241-E3E6-200A-E756-88EBEB06F1B5}"/>
                </a:ext>
              </a:extLst>
            </p:cNvPr>
            <p:cNvSpPr/>
            <p:nvPr/>
          </p:nvSpPr>
          <p:spPr>
            <a:xfrm>
              <a:off x="6757109" y="2667063"/>
              <a:ext cx="324296" cy="903877"/>
            </a:xfrm>
            <a:custGeom>
              <a:avLst/>
              <a:gdLst>
                <a:gd name="csX0" fmla="*/ 27692 w 324296"/>
                <a:gd name="csY0" fmla="*/ 883597 h 903877"/>
                <a:gd name="csX1" fmla="*/ 18672 w 324296"/>
                <a:gd name="csY1" fmla="*/ 902367 h 903877"/>
                <a:gd name="csX2" fmla="*/ 13980 w 324296"/>
                <a:gd name="csY2" fmla="*/ 903464 h 903877"/>
                <a:gd name="csX3" fmla="*/ 25 w 324296"/>
                <a:gd name="csY3" fmla="*/ 878295 h 903877"/>
                <a:gd name="csX4" fmla="*/ 4716 w 324296"/>
                <a:gd name="csY4" fmla="*/ 737215 h 903877"/>
                <a:gd name="csX5" fmla="*/ 9957 w 324296"/>
                <a:gd name="csY5" fmla="*/ 682976 h 903877"/>
                <a:gd name="csX6" fmla="*/ 18733 w 324296"/>
                <a:gd name="csY6" fmla="*/ 628799 h 903877"/>
                <a:gd name="csX7" fmla="*/ 31714 w 324296"/>
                <a:gd name="csY7" fmla="*/ 547746 h 903877"/>
                <a:gd name="csX8" fmla="*/ 58529 w 324296"/>
                <a:gd name="csY8" fmla="*/ 440793 h 903877"/>
                <a:gd name="csX9" fmla="*/ 72241 w 324296"/>
                <a:gd name="csY9" fmla="*/ 388749 h 903877"/>
                <a:gd name="csX10" fmla="*/ 74617 w 324296"/>
                <a:gd name="csY10" fmla="*/ 380948 h 903877"/>
                <a:gd name="csX11" fmla="*/ 115996 w 324296"/>
                <a:gd name="csY11" fmla="*/ 287524 h 903877"/>
                <a:gd name="csX12" fmla="*/ 142506 w 324296"/>
                <a:gd name="csY12" fmla="*/ 240050 h 903877"/>
                <a:gd name="csX13" fmla="*/ 164750 w 324296"/>
                <a:gd name="csY13" fmla="*/ 205740 h 903877"/>
                <a:gd name="csX14" fmla="*/ 258053 w 324296"/>
                <a:gd name="csY14" fmla="*/ 87391 h 903877"/>
                <a:gd name="csX15" fmla="*/ 324296 w 324296"/>
                <a:gd name="csY15" fmla="*/ 0 h 9038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24296" h="903877">
                  <a:moveTo>
                    <a:pt x="27692" y="883597"/>
                  </a:moveTo>
                  <a:cubicBezTo>
                    <a:pt x="25376" y="891154"/>
                    <a:pt x="22370" y="897411"/>
                    <a:pt x="18672" y="902367"/>
                  </a:cubicBezTo>
                  <a:cubicBezTo>
                    <a:pt x="17589" y="903835"/>
                    <a:pt x="15601" y="904299"/>
                    <a:pt x="13980" y="903464"/>
                  </a:cubicBezTo>
                  <a:cubicBezTo>
                    <a:pt x="4270" y="898589"/>
                    <a:pt x="-382" y="890199"/>
                    <a:pt x="25" y="878295"/>
                  </a:cubicBezTo>
                  <a:cubicBezTo>
                    <a:pt x="3112" y="787979"/>
                    <a:pt x="4676" y="740952"/>
                    <a:pt x="4716" y="737215"/>
                  </a:cubicBezTo>
                  <a:cubicBezTo>
                    <a:pt x="4798" y="715925"/>
                    <a:pt x="6545" y="697846"/>
                    <a:pt x="9957" y="682976"/>
                  </a:cubicBezTo>
                  <a:cubicBezTo>
                    <a:pt x="14142" y="664856"/>
                    <a:pt x="17068" y="646797"/>
                    <a:pt x="18733" y="628799"/>
                  </a:cubicBezTo>
                  <a:cubicBezTo>
                    <a:pt x="21536" y="598450"/>
                    <a:pt x="25864" y="571432"/>
                    <a:pt x="31714" y="547746"/>
                  </a:cubicBezTo>
                  <a:cubicBezTo>
                    <a:pt x="40550" y="511973"/>
                    <a:pt x="47011" y="475591"/>
                    <a:pt x="58529" y="440793"/>
                  </a:cubicBezTo>
                  <a:cubicBezTo>
                    <a:pt x="64663" y="422104"/>
                    <a:pt x="69234" y="404756"/>
                    <a:pt x="72241" y="388749"/>
                  </a:cubicBezTo>
                  <a:cubicBezTo>
                    <a:pt x="72767" y="386074"/>
                    <a:pt x="73564" y="383460"/>
                    <a:pt x="74617" y="380948"/>
                  </a:cubicBezTo>
                  <a:cubicBezTo>
                    <a:pt x="83393" y="360268"/>
                    <a:pt x="97186" y="329127"/>
                    <a:pt x="115996" y="287524"/>
                  </a:cubicBezTo>
                  <a:cubicBezTo>
                    <a:pt x="123797" y="270277"/>
                    <a:pt x="132024" y="258577"/>
                    <a:pt x="142506" y="240050"/>
                  </a:cubicBezTo>
                  <a:cubicBezTo>
                    <a:pt x="149576" y="227577"/>
                    <a:pt x="156990" y="216141"/>
                    <a:pt x="164750" y="205740"/>
                  </a:cubicBezTo>
                  <a:cubicBezTo>
                    <a:pt x="193068" y="167712"/>
                    <a:pt x="224168" y="128262"/>
                    <a:pt x="258053" y="87391"/>
                  </a:cubicBezTo>
                  <a:cubicBezTo>
                    <a:pt x="281941" y="58504"/>
                    <a:pt x="302845" y="29862"/>
                    <a:pt x="324296" y="0"/>
                  </a:cubicBezTo>
                </a:path>
              </a:pathLst>
            </a:custGeom>
            <a:noFill/>
            <a:ln w="12179" cap="flat">
              <a:solidFill>
                <a:srgbClr val="C8B38B"/>
              </a:solidFill>
              <a:prstDash val="solid"/>
              <a:miter/>
            </a:ln>
          </p:spPr>
          <p:txBody>
            <a:bodyPr/>
            <a:lstStyle/>
            <a:p>
              <a:endParaRPr lang="en-US"/>
            </a:p>
          </p:txBody>
        </p:sp>
        <p:sp>
          <p:nvSpPr>
            <p:cNvPr id="122" name="Freeform: Shape 121">
              <a:extLst>
                <a:ext uri="{FF2B5EF4-FFF2-40B4-BE49-F238E27FC236}">
                  <a16:creationId xmlns:a16="http://schemas.microsoft.com/office/drawing/2014/main" id="{8791C8EC-C932-EDC0-57DD-FF3B5E433475}"/>
                </a:ext>
              </a:extLst>
            </p:cNvPr>
            <p:cNvSpPr/>
            <p:nvPr/>
          </p:nvSpPr>
          <p:spPr>
            <a:xfrm>
              <a:off x="7081405" y="2268381"/>
              <a:ext cx="172526" cy="398682"/>
            </a:xfrm>
            <a:custGeom>
              <a:avLst/>
              <a:gdLst>
                <a:gd name="csX0" fmla="*/ 0 w 172526"/>
                <a:gd name="csY0" fmla="*/ 398682 h 398682"/>
                <a:gd name="csX1" fmla="*/ 118349 w 172526"/>
                <a:gd name="csY1" fmla="*/ 201047 h 398682"/>
                <a:gd name="csX2" fmla="*/ 139922 w 172526"/>
                <a:gd name="csY2" fmla="*/ 138948 h 398682"/>
                <a:gd name="csX3" fmla="*/ 172526 w 172526"/>
                <a:gd name="csY3" fmla="*/ 0 h 398682"/>
              </a:gdLst>
              <a:ahLst/>
              <a:cxnLst>
                <a:cxn ang="0">
                  <a:pos x="csX0" y="csY0"/>
                </a:cxn>
                <a:cxn ang="0">
                  <a:pos x="csX1" y="csY1"/>
                </a:cxn>
                <a:cxn ang="0">
                  <a:pos x="csX2" y="csY2"/>
                </a:cxn>
                <a:cxn ang="0">
                  <a:pos x="csX3" y="csY3"/>
                </a:cxn>
              </a:cxnLst>
              <a:rect l="l" t="t" r="r" b="b"/>
              <a:pathLst>
                <a:path w="172526" h="398682">
                  <a:moveTo>
                    <a:pt x="0" y="398682"/>
                  </a:moveTo>
                  <a:cubicBezTo>
                    <a:pt x="47210" y="338065"/>
                    <a:pt x="86659" y="272187"/>
                    <a:pt x="118349" y="201047"/>
                  </a:cubicBezTo>
                  <a:cubicBezTo>
                    <a:pt x="122574" y="191581"/>
                    <a:pt x="129766" y="170881"/>
                    <a:pt x="139922" y="138948"/>
                  </a:cubicBezTo>
                  <a:cubicBezTo>
                    <a:pt x="154366" y="93851"/>
                    <a:pt x="162837" y="46682"/>
                    <a:pt x="172526" y="0"/>
                  </a:cubicBezTo>
                </a:path>
              </a:pathLst>
            </a:custGeom>
            <a:noFill/>
            <a:ln w="12179" cap="flat">
              <a:solidFill>
                <a:srgbClr val="D2C29C"/>
              </a:solidFill>
              <a:prstDash val="solid"/>
              <a:miter/>
            </a:ln>
          </p:spPr>
          <p:txBody>
            <a:bodyPr/>
            <a:lstStyle/>
            <a:p>
              <a:endParaRPr lang="en-US"/>
            </a:p>
          </p:txBody>
        </p:sp>
        <p:sp>
          <p:nvSpPr>
            <p:cNvPr id="123" name="Freeform: Shape 122">
              <a:extLst>
                <a:ext uri="{FF2B5EF4-FFF2-40B4-BE49-F238E27FC236}">
                  <a16:creationId xmlns:a16="http://schemas.microsoft.com/office/drawing/2014/main" id="{2A796E7E-6895-B95D-F05F-53FAB93B50A4}"/>
                </a:ext>
              </a:extLst>
            </p:cNvPr>
            <p:cNvSpPr/>
            <p:nvPr/>
          </p:nvSpPr>
          <p:spPr>
            <a:xfrm>
              <a:off x="5922588" y="2106763"/>
              <a:ext cx="10366" cy="184105"/>
            </a:xfrm>
            <a:custGeom>
              <a:avLst/>
              <a:gdLst>
                <a:gd name="csX0" fmla="*/ 4394 w 10366"/>
                <a:gd name="csY0" fmla="*/ 0 h 184105"/>
                <a:gd name="csX1" fmla="*/ 1652 w 10366"/>
                <a:gd name="csY1" fmla="*/ 42294 h 184105"/>
                <a:gd name="csX2" fmla="*/ 10366 w 10366"/>
                <a:gd name="csY2" fmla="*/ 184106 h 184105"/>
              </a:gdLst>
              <a:ahLst/>
              <a:cxnLst>
                <a:cxn ang="0">
                  <a:pos x="csX0" y="csY0"/>
                </a:cxn>
                <a:cxn ang="0">
                  <a:pos x="csX1" y="csY1"/>
                </a:cxn>
                <a:cxn ang="0">
                  <a:pos x="csX2" y="csY2"/>
                </a:cxn>
              </a:cxnLst>
              <a:rect l="l" t="t" r="r" b="b"/>
              <a:pathLst>
                <a:path w="10366" h="184105">
                  <a:moveTo>
                    <a:pt x="4394" y="0"/>
                  </a:moveTo>
                  <a:cubicBezTo>
                    <a:pt x="3703" y="14098"/>
                    <a:pt x="2789" y="28196"/>
                    <a:pt x="1652" y="42294"/>
                  </a:cubicBezTo>
                  <a:cubicBezTo>
                    <a:pt x="-2208" y="90397"/>
                    <a:pt x="697" y="137668"/>
                    <a:pt x="10366" y="184106"/>
                  </a:cubicBezTo>
                </a:path>
              </a:pathLst>
            </a:custGeom>
            <a:noFill/>
            <a:ln w="12179" cap="flat">
              <a:solidFill>
                <a:srgbClr val="99C4C0"/>
              </a:solidFill>
              <a:prstDash val="solid"/>
              <a:miter/>
            </a:ln>
          </p:spPr>
          <p:txBody>
            <a:bodyPr/>
            <a:lstStyle/>
            <a:p>
              <a:endParaRPr lang="en-US"/>
            </a:p>
          </p:txBody>
        </p:sp>
        <p:sp>
          <p:nvSpPr>
            <p:cNvPr id="124" name="Freeform: Shape 123">
              <a:extLst>
                <a:ext uri="{FF2B5EF4-FFF2-40B4-BE49-F238E27FC236}">
                  <a16:creationId xmlns:a16="http://schemas.microsoft.com/office/drawing/2014/main" id="{FAC9A47F-EB1C-685C-EB8B-4AE6B9D2A230}"/>
                </a:ext>
              </a:extLst>
            </p:cNvPr>
            <p:cNvSpPr/>
            <p:nvPr/>
          </p:nvSpPr>
          <p:spPr>
            <a:xfrm>
              <a:off x="5786471" y="2272566"/>
              <a:ext cx="438090" cy="890747"/>
            </a:xfrm>
            <a:custGeom>
              <a:avLst/>
              <a:gdLst>
                <a:gd name="csX0" fmla="*/ 146484 w 438090"/>
                <a:gd name="csY0" fmla="*/ 18302 h 890747"/>
                <a:gd name="csX1" fmla="*/ 91575 w 438090"/>
                <a:gd name="csY1" fmla="*/ 29638 h 890747"/>
                <a:gd name="csX2" fmla="*/ 4306 w 438090"/>
                <a:gd name="csY2" fmla="*/ 142 h 890747"/>
                <a:gd name="csX3" fmla="*/ 484 w 438090"/>
                <a:gd name="csY3" fmla="*/ 2132 h 890747"/>
                <a:gd name="csX4" fmla="*/ 345 w 438090"/>
                <a:gd name="csY4" fmla="*/ 2945 h 890747"/>
                <a:gd name="csX5" fmla="*/ 9912 w 438090"/>
                <a:gd name="csY5" fmla="*/ 114956 h 890747"/>
                <a:gd name="csX6" fmla="*/ 130212 w 438090"/>
                <a:gd name="csY6" fmla="*/ 368658 h 890747"/>
                <a:gd name="csX7" fmla="*/ 194445 w 438090"/>
                <a:gd name="csY7" fmla="*/ 449101 h 890747"/>
                <a:gd name="csX8" fmla="*/ 304018 w 438090"/>
                <a:gd name="csY8" fmla="*/ 589146 h 890747"/>
                <a:gd name="csX9" fmla="*/ 407132 w 438090"/>
                <a:gd name="csY9" fmla="*/ 790559 h 890747"/>
                <a:gd name="csX10" fmla="*/ 429742 w 438090"/>
                <a:gd name="csY10" fmla="*/ 865213 h 890747"/>
                <a:gd name="csX11" fmla="*/ 438091 w 438090"/>
                <a:gd name="csY11" fmla="*/ 890747 h 8907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38090" h="890747">
                  <a:moveTo>
                    <a:pt x="146484" y="18302"/>
                  </a:moveTo>
                  <a:cubicBezTo>
                    <a:pt x="132833" y="40302"/>
                    <a:pt x="112295" y="36768"/>
                    <a:pt x="91575" y="29638"/>
                  </a:cubicBezTo>
                  <a:cubicBezTo>
                    <a:pt x="45056" y="13671"/>
                    <a:pt x="15966" y="3839"/>
                    <a:pt x="4306" y="142"/>
                  </a:cubicBezTo>
                  <a:cubicBezTo>
                    <a:pt x="2701" y="-364"/>
                    <a:pt x="989" y="527"/>
                    <a:pt x="484" y="2132"/>
                  </a:cubicBezTo>
                  <a:cubicBezTo>
                    <a:pt x="401" y="2395"/>
                    <a:pt x="354" y="2669"/>
                    <a:pt x="345" y="2945"/>
                  </a:cubicBezTo>
                  <a:cubicBezTo>
                    <a:pt x="-1118" y="48733"/>
                    <a:pt x="2072" y="86070"/>
                    <a:pt x="9912" y="114956"/>
                  </a:cubicBezTo>
                  <a:cubicBezTo>
                    <a:pt x="33131" y="200580"/>
                    <a:pt x="72683" y="294674"/>
                    <a:pt x="130212" y="368658"/>
                  </a:cubicBezTo>
                  <a:cubicBezTo>
                    <a:pt x="162268" y="409854"/>
                    <a:pt x="183678" y="436669"/>
                    <a:pt x="194445" y="449101"/>
                  </a:cubicBezTo>
                  <a:cubicBezTo>
                    <a:pt x="241695" y="503705"/>
                    <a:pt x="278220" y="550387"/>
                    <a:pt x="304018" y="589146"/>
                  </a:cubicBezTo>
                  <a:cubicBezTo>
                    <a:pt x="345337" y="651185"/>
                    <a:pt x="379708" y="718322"/>
                    <a:pt x="407132" y="790559"/>
                  </a:cubicBezTo>
                  <a:cubicBezTo>
                    <a:pt x="416923" y="816358"/>
                    <a:pt x="424460" y="841242"/>
                    <a:pt x="429742" y="865213"/>
                  </a:cubicBezTo>
                  <a:cubicBezTo>
                    <a:pt x="430920" y="870494"/>
                    <a:pt x="433703" y="879006"/>
                    <a:pt x="438091" y="890747"/>
                  </a:cubicBezTo>
                </a:path>
              </a:pathLst>
            </a:custGeom>
            <a:noFill/>
            <a:ln w="12179" cap="flat">
              <a:solidFill>
                <a:srgbClr val="9CCDC4"/>
              </a:solidFill>
              <a:prstDash val="solid"/>
              <a:miter/>
            </a:ln>
          </p:spPr>
          <p:txBody>
            <a:bodyPr/>
            <a:lstStyle/>
            <a:p>
              <a:endParaRPr lang="en-US"/>
            </a:p>
          </p:txBody>
        </p:sp>
        <p:sp>
          <p:nvSpPr>
            <p:cNvPr id="125" name="Freeform: Shape 124">
              <a:extLst>
                <a:ext uri="{FF2B5EF4-FFF2-40B4-BE49-F238E27FC236}">
                  <a16:creationId xmlns:a16="http://schemas.microsoft.com/office/drawing/2014/main" id="{DC984680-BD5B-C806-D211-831799D845B0}"/>
                </a:ext>
              </a:extLst>
            </p:cNvPr>
            <p:cNvSpPr/>
            <p:nvPr/>
          </p:nvSpPr>
          <p:spPr>
            <a:xfrm>
              <a:off x="6209814" y="3163313"/>
              <a:ext cx="29417" cy="91351"/>
            </a:xfrm>
            <a:custGeom>
              <a:avLst/>
              <a:gdLst>
                <a:gd name="csX0" fmla="*/ 14748 w 29417"/>
                <a:gd name="csY0" fmla="*/ 0 h 91351"/>
                <a:gd name="csX1" fmla="*/ 29252 w 29417"/>
                <a:gd name="csY1" fmla="*/ 63379 h 91351"/>
                <a:gd name="csX2" fmla="*/ 28155 w 29417"/>
                <a:gd name="csY2" fmla="*/ 68803 h 91351"/>
                <a:gd name="csX3" fmla="*/ 0 w 29417"/>
                <a:gd name="csY3" fmla="*/ 91352 h 91351"/>
              </a:gdLst>
              <a:ahLst/>
              <a:cxnLst>
                <a:cxn ang="0">
                  <a:pos x="csX0" y="csY0"/>
                </a:cxn>
                <a:cxn ang="0">
                  <a:pos x="csX1" y="csY1"/>
                </a:cxn>
                <a:cxn ang="0">
                  <a:pos x="csX2" y="csY2"/>
                </a:cxn>
                <a:cxn ang="0">
                  <a:pos x="csX3" y="csY3"/>
                </a:cxn>
              </a:cxnLst>
              <a:rect l="l" t="t" r="r" b="b"/>
              <a:pathLst>
                <a:path w="29417" h="91351">
                  <a:moveTo>
                    <a:pt x="14748" y="0"/>
                  </a:moveTo>
                  <a:lnTo>
                    <a:pt x="29252" y="63379"/>
                  </a:lnTo>
                  <a:cubicBezTo>
                    <a:pt x="29676" y="65282"/>
                    <a:pt x="29277" y="67257"/>
                    <a:pt x="28155" y="68803"/>
                  </a:cubicBezTo>
                  <a:cubicBezTo>
                    <a:pt x="20801" y="78716"/>
                    <a:pt x="11417" y="86233"/>
                    <a:pt x="0" y="91352"/>
                  </a:cubicBezTo>
                </a:path>
              </a:pathLst>
            </a:custGeom>
            <a:noFill/>
            <a:ln w="12179" cap="flat">
              <a:solidFill>
                <a:srgbClr val="99C4C0"/>
              </a:solidFill>
              <a:prstDash val="solid"/>
              <a:miter/>
            </a:ln>
          </p:spPr>
          <p:txBody>
            <a:bodyPr/>
            <a:lstStyle/>
            <a:p>
              <a:endParaRPr lang="en-US"/>
            </a:p>
          </p:txBody>
        </p:sp>
        <p:sp>
          <p:nvSpPr>
            <p:cNvPr id="126" name="Freeform: Shape 125">
              <a:extLst>
                <a:ext uri="{FF2B5EF4-FFF2-40B4-BE49-F238E27FC236}">
                  <a16:creationId xmlns:a16="http://schemas.microsoft.com/office/drawing/2014/main" id="{229EAED6-D933-88AB-BF42-F97123027F9E}"/>
                </a:ext>
              </a:extLst>
            </p:cNvPr>
            <p:cNvSpPr/>
            <p:nvPr/>
          </p:nvSpPr>
          <p:spPr>
            <a:xfrm>
              <a:off x="5754882" y="2348032"/>
              <a:ext cx="454931" cy="906633"/>
            </a:xfrm>
            <a:custGeom>
              <a:avLst/>
              <a:gdLst>
                <a:gd name="csX0" fmla="*/ 454932 w 454931"/>
                <a:gd name="csY0" fmla="*/ 906633 h 906633"/>
                <a:gd name="csX1" fmla="*/ 428178 w 454931"/>
                <a:gd name="csY1" fmla="*/ 797364 h 906633"/>
                <a:gd name="csX2" fmla="*/ 377474 w 454931"/>
                <a:gd name="csY2" fmla="*/ 657990 h 906633"/>
                <a:gd name="csX3" fmla="*/ 250350 w 454931"/>
                <a:gd name="csY3" fmla="*/ 449995 h 906633"/>
                <a:gd name="csX4" fmla="*/ 160156 w 454931"/>
                <a:gd name="csY4" fmla="*/ 341762 h 906633"/>
                <a:gd name="csX5" fmla="*/ 11030 w 454931"/>
                <a:gd name="csY5" fmla="*/ 41014 h 906633"/>
                <a:gd name="csX6" fmla="*/ 0 w 454931"/>
                <a:gd name="csY6" fmla="*/ 0 h 9066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54931" h="906633">
                  <a:moveTo>
                    <a:pt x="454932" y="906633"/>
                  </a:moveTo>
                  <a:cubicBezTo>
                    <a:pt x="446278" y="870109"/>
                    <a:pt x="437360" y="833686"/>
                    <a:pt x="428178" y="797364"/>
                  </a:cubicBezTo>
                  <a:cubicBezTo>
                    <a:pt x="420662" y="767584"/>
                    <a:pt x="403761" y="721126"/>
                    <a:pt x="377474" y="657990"/>
                  </a:cubicBezTo>
                  <a:cubicBezTo>
                    <a:pt x="346191" y="582625"/>
                    <a:pt x="303816" y="513294"/>
                    <a:pt x="250350" y="449995"/>
                  </a:cubicBezTo>
                  <a:cubicBezTo>
                    <a:pt x="224551" y="419443"/>
                    <a:pt x="194486" y="383365"/>
                    <a:pt x="160156" y="341762"/>
                  </a:cubicBezTo>
                  <a:cubicBezTo>
                    <a:pt x="88122" y="254453"/>
                    <a:pt x="38414" y="154203"/>
                    <a:pt x="11030" y="41014"/>
                  </a:cubicBezTo>
                  <a:cubicBezTo>
                    <a:pt x="7618" y="26835"/>
                    <a:pt x="3941" y="13163"/>
                    <a:pt x="0" y="0"/>
                  </a:cubicBezTo>
                </a:path>
              </a:pathLst>
            </a:custGeom>
            <a:noFill/>
            <a:ln w="12179" cap="flat">
              <a:solidFill>
                <a:srgbClr val="6CA09F"/>
              </a:solidFill>
              <a:prstDash val="solid"/>
              <a:miter/>
            </a:ln>
          </p:spPr>
          <p:txBody>
            <a:bodyPr/>
            <a:lstStyle/>
            <a:p>
              <a:endParaRPr lang="en-US"/>
            </a:p>
          </p:txBody>
        </p:sp>
        <p:sp>
          <p:nvSpPr>
            <p:cNvPr id="127" name="Freeform: Shape 126">
              <a:extLst>
                <a:ext uri="{FF2B5EF4-FFF2-40B4-BE49-F238E27FC236}">
                  <a16:creationId xmlns:a16="http://schemas.microsoft.com/office/drawing/2014/main" id="{D285ED44-3FD9-275D-B6C7-08A10E0BE775}"/>
                </a:ext>
              </a:extLst>
            </p:cNvPr>
            <p:cNvSpPr/>
            <p:nvPr/>
          </p:nvSpPr>
          <p:spPr>
            <a:xfrm>
              <a:off x="6194700" y="3254665"/>
              <a:ext cx="45093" cy="327867"/>
            </a:xfrm>
            <a:custGeom>
              <a:avLst/>
              <a:gdLst>
                <a:gd name="csX0" fmla="*/ 0 w 45093"/>
                <a:gd name="csY0" fmla="*/ 327868 h 327867"/>
                <a:gd name="csX1" fmla="*/ 42964 w 45093"/>
                <a:gd name="csY1" fmla="*/ 304222 h 327867"/>
                <a:gd name="csX2" fmla="*/ 44244 w 45093"/>
                <a:gd name="csY2" fmla="*/ 250289 h 327867"/>
                <a:gd name="csX3" fmla="*/ 15113 w 45093"/>
                <a:gd name="csY3" fmla="*/ 0 h 327867"/>
              </a:gdLst>
              <a:ahLst/>
              <a:cxnLst>
                <a:cxn ang="0">
                  <a:pos x="csX0" y="csY0"/>
                </a:cxn>
                <a:cxn ang="0">
                  <a:pos x="csX1" y="csY1"/>
                </a:cxn>
                <a:cxn ang="0">
                  <a:pos x="csX2" y="csY2"/>
                </a:cxn>
                <a:cxn ang="0">
                  <a:pos x="csX3" y="csY3"/>
                </a:cxn>
              </a:cxnLst>
              <a:rect l="l" t="t" r="r" b="b"/>
              <a:pathLst>
                <a:path w="45093" h="327867">
                  <a:moveTo>
                    <a:pt x="0" y="327868"/>
                  </a:moveTo>
                  <a:cubicBezTo>
                    <a:pt x="26571" y="327787"/>
                    <a:pt x="40892" y="319905"/>
                    <a:pt x="42964" y="304222"/>
                  </a:cubicBezTo>
                  <a:cubicBezTo>
                    <a:pt x="45280" y="286305"/>
                    <a:pt x="45706" y="268328"/>
                    <a:pt x="44244" y="250289"/>
                  </a:cubicBezTo>
                  <a:cubicBezTo>
                    <a:pt x="37418" y="166432"/>
                    <a:pt x="27708" y="83003"/>
                    <a:pt x="15113" y="0"/>
                  </a:cubicBezTo>
                </a:path>
              </a:pathLst>
            </a:custGeom>
            <a:noFill/>
            <a:ln w="12179" cap="flat">
              <a:solidFill>
                <a:srgbClr val="5B8D92"/>
              </a:solidFill>
              <a:prstDash val="solid"/>
              <a:miter/>
            </a:ln>
          </p:spPr>
          <p:txBody>
            <a:bodyPr/>
            <a:lstStyle/>
            <a:p>
              <a:endParaRPr lang="en-US"/>
            </a:p>
          </p:txBody>
        </p:sp>
        <p:sp>
          <p:nvSpPr>
            <p:cNvPr id="128" name="Freeform: Shape 127">
              <a:extLst>
                <a:ext uri="{FF2B5EF4-FFF2-40B4-BE49-F238E27FC236}">
                  <a16:creationId xmlns:a16="http://schemas.microsoft.com/office/drawing/2014/main" id="{8945B5D1-43B2-C775-C2F6-09EC5CE80A4B}"/>
                </a:ext>
              </a:extLst>
            </p:cNvPr>
            <p:cNvSpPr/>
            <p:nvPr/>
          </p:nvSpPr>
          <p:spPr>
            <a:xfrm>
              <a:off x="5932954" y="2290868"/>
              <a:ext cx="353284" cy="872444"/>
            </a:xfrm>
            <a:custGeom>
              <a:avLst/>
              <a:gdLst>
                <a:gd name="csX0" fmla="*/ 291607 w 353284"/>
                <a:gd name="csY0" fmla="*/ 872445 h 872444"/>
                <a:gd name="csX1" fmla="*/ 350965 w 353284"/>
                <a:gd name="csY1" fmla="*/ 838744 h 872444"/>
                <a:gd name="csX2" fmla="*/ 353281 w 353284"/>
                <a:gd name="csY2" fmla="*/ 834539 h 872444"/>
                <a:gd name="csX3" fmla="*/ 324881 w 353284"/>
                <a:gd name="csY3" fmla="*/ 656101 h 872444"/>
                <a:gd name="csX4" fmla="*/ 262782 w 353284"/>
                <a:gd name="csY4" fmla="*/ 509658 h 872444"/>
                <a:gd name="csX5" fmla="*/ 232859 w 353284"/>
                <a:gd name="csY5" fmla="*/ 452921 h 872444"/>
                <a:gd name="csX6" fmla="*/ 108842 w 353284"/>
                <a:gd name="csY6" fmla="*/ 262111 h 872444"/>
                <a:gd name="csX7" fmla="*/ 77884 w 353284"/>
                <a:gd name="csY7" fmla="*/ 211895 h 872444"/>
                <a:gd name="csX8" fmla="*/ 30959 w 353284"/>
                <a:gd name="csY8" fmla="*/ 111646 h 872444"/>
                <a:gd name="csX9" fmla="*/ 0 w 353284"/>
                <a:gd name="csY9" fmla="*/ 0 h 8724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53284" h="872444">
                  <a:moveTo>
                    <a:pt x="291607" y="872445"/>
                  </a:moveTo>
                  <a:lnTo>
                    <a:pt x="350965" y="838744"/>
                  </a:lnTo>
                  <a:cubicBezTo>
                    <a:pt x="352457" y="837930"/>
                    <a:pt x="353355" y="836299"/>
                    <a:pt x="353281" y="834539"/>
                  </a:cubicBezTo>
                  <a:cubicBezTo>
                    <a:pt x="349990" y="759946"/>
                    <a:pt x="347125" y="708023"/>
                    <a:pt x="324881" y="656101"/>
                  </a:cubicBezTo>
                  <a:cubicBezTo>
                    <a:pt x="304039" y="607429"/>
                    <a:pt x="283339" y="558614"/>
                    <a:pt x="262782" y="509658"/>
                  </a:cubicBezTo>
                  <a:cubicBezTo>
                    <a:pt x="254494" y="489993"/>
                    <a:pt x="244519" y="471081"/>
                    <a:pt x="232859" y="452921"/>
                  </a:cubicBezTo>
                  <a:cubicBezTo>
                    <a:pt x="187274" y="382167"/>
                    <a:pt x="147297" y="324089"/>
                    <a:pt x="108842" y="262111"/>
                  </a:cubicBezTo>
                  <a:cubicBezTo>
                    <a:pt x="89422" y="230909"/>
                    <a:pt x="79103" y="214170"/>
                    <a:pt x="77884" y="211895"/>
                  </a:cubicBezTo>
                  <a:cubicBezTo>
                    <a:pt x="63095" y="184715"/>
                    <a:pt x="47454" y="151298"/>
                    <a:pt x="30959" y="111646"/>
                  </a:cubicBezTo>
                  <a:cubicBezTo>
                    <a:pt x="16820" y="77579"/>
                    <a:pt x="9751" y="37601"/>
                    <a:pt x="0" y="0"/>
                  </a:cubicBezTo>
                </a:path>
              </a:pathLst>
            </a:custGeom>
            <a:noFill/>
            <a:ln w="12179" cap="flat">
              <a:solidFill>
                <a:srgbClr val="8BBAB6"/>
              </a:solidFill>
              <a:prstDash val="solid"/>
              <a:miter/>
            </a:ln>
          </p:spPr>
          <p:txBody>
            <a:bodyPr/>
            <a:lstStyle/>
            <a:p>
              <a:endParaRPr lang="en-US"/>
            </a:p>
          </p:txBody>
        </p:sp>
        <p:sp>
          <p:nvSpPr>
            <p:cNvPr id="129" name="Freeform: Shape 128">
              <a:extLst>
                <a:ext uri="{FF2B5EF4-FFF2-40B4-BE49-F238E27FC236}">
                  <a16:creationId xmlns:a16="http://schemas.microsoft.com/office/drawing/2014/main" id="{98D97255-CC8C-6233-FD0F-461126096A9C}"/>
                </a:ext>
              </a:extLst>
            </p:cNvPr>
            <p:cNvSpPr/>
            <p:nvPr/>
          </p:nvSpPr>
          <p:spPr>
            <a:xfrm>
              <a:off x="7041092" y="2187571"/>
              <a:ext cx="72181" cy="479491"/>
            </a:xfrm>
            <a:custGeom>
              <a:avLst/>
              <a:gdLst>
                <a:gd name="csX0" fmla="*/ 40313 w 72181"/>
                <a:gd name="csY0" fmla="*/ 479491 h 479491"/>
                <a:gd name="csX1" fmla="*/ 4479 w 72181"/>
                <a:gd name="csY1" fmla="*/ 344078 h 479491"/>
                <a:gd name="csX2" fmla="*/ 48966 w 72181"/>
                <a:gd name="csY2" fmla="*/ 224632 h 479491"/>
                <a:gd name="csX3" fmla="*/ 68285 w 72181"/>
                <a:gd name="csY3" fmla="*/ 0 h 479491"/>
              </a:gdLst>
              <a:ahLst/>
              <a:cxnLst>
                <a:cxn ang="0">
                  <a:pos x="csX0" y="csY0"/>
                </a:cxn>
                <a:cxn ang="0">
                  <a:pos x="csX1" y="csY1"/>
                </a:cxn>
                <a:cxn ang="0">
                  <a:pos x="csX2" y="csY2"/>
                </a:cxn>
                <a:cxn ang="0">
                  <a:pos x="csX3" y="csY3"/>
                </a:cxn>
              </a:cxnLst>
              <a:rect l="l" t="t" r="r" b="b"/>
              <a:pathLst>
                <a:path w="72181" h="479491">
                  <a:moveTo>
                    <a:pt x="40313" y="479491"/>
                  </a:moveTo>
                  <a:cubicBezTo>
                    <a:pt x="4479" y="440976"/>
                    <a:pt x="-7465" y="395838"/>
                    <a:pt x="4479" y="344078"/>
                  </a:cubicBezTo>
                  <a:cubicBezTo>
                    <a:pt x="12828" y="307818"/>
                    <a:pt x="38362" y="260039"/>
                    <a:pt x="48966" y="224632"/>
                  </a:cubicBezTo>
                  <a:cubicBezTo>
                    <a:pt x="70784" y="151624"/>
                    <a:pt x="77223" y="76746"/>
                    <a:pt x="68285" y="0"/>
                  </a:cubicBezTo>
                </a:path>
              </a:pathLst>
            </a:custGeom>
            <a:noFill/>
            <a:ln w="12179" cap="flat">
              <a:solidFill>
                <a:srgbClr val="AB956F"/>
              </a:solidFill>
              <a:prstDash val="solid"/>
              <a:miter/>
            </a:ln>
          </p:spPr>
          <p:txBody>
            <a:bodyPr/>
            <a:lstStyle/>
            <a:p>
              <a:endParaRPr lang="en-US"/>
            </a:p>
          </p:txBody>
        </p:sp>
        <p:sp>
          <p:nvSpPr>
            <p:cNvPr id="130" name="Freeform: Shape 129">
              <a:extLst>
                <a:ext uri="{FF2B5EF4-FFF2-40B4-BE49-F238E27FC236}">
                  <a16:creationId xmlns:a16="http://schemas.microsoft.com/office/drawing/2014/main" id="{322BED19-5522-7880-9FCE-36084E3049E8}"/>
                </a:ext>
              </a:extLst>
            </p:cNvPr>
            <p:cNvSpPr/>
            <p:nvPr/>
          </p:nvSpPr>
          <p:spPr>
            <a:xfrm>
              <a:off x="6784207" y="3550660"/>
              <a:ext cx="24239" cy="32603"/>
            </a:xfrm>
            <a:custGeom>
              <a:avLst/>
              <a:gdLst>
                <a:gd name="csX0" fmla="*/ 594 w 24239"/>
                <a:gd name="csY0" fmla="*/ 0 h 32603"/>
                <a:gd name="csX1" fmla="*/ 24239 w 24239"/>
                <a:gd name="csY1" fmla="*/ 32604 h 32603"/>
              </a:gdLst>
              <a:ahLst/>
              <a:cxnLst>
                <a:cxn ang="0">
                  <a:pos x="csX0" y="csY0"/>
                </a:cxn>
                <a:cxn ang="0">
                  <a:pos x="csX1" y="csY1"/>
                </a:cxn>
              </a:cxnLst>
              <a:rect l="l" t="t" r="r" b="b"/>
              <a:pathLst>
                <a:path w="24239" h="32603">
                  <a:moveTo>
                    <a:pt x="594" y="0"/>
                  </a:moveTo>
                  <a:cubicBezTo>
                    <a:pt x="-2331" y="19014"/>
                    <a:pt x="5551" y="29882"/>
                    <a:pt x="24239" y="32604"/>
                  </a:cubicBezTo>
                </a:path>
              </a:pathLst>
            </a:custGeom>
            <a:noFill/>
            <a:ln w="12179" cap="flat">
              <a:solidFill>
                <a:srgbClr val="5C584B"/>
              </a:solidFill>
              <a:prstDash val="solid"/>
              <a:miter/>
            </a:ln>
          </p:spPr>
          <p:txBody>
            <a:bodyPr/>
            <a:lstStyle/>
            <a:p>
              <a:endParaRPr lang="en-US"/>
            </a:p>
          </p:txBody>
        </p:sp>
        <p:sp>
          <p:nvSpPr>
            <p:cNvPr id="131" name="Freeform: Shape 130">
              <a:extLst>
                <a:ext uri="{FF2B5EF4-FFF2-40B4-BE49-F238E27FC236}">
                  <a16:creationId xmlns:a16="http://schemas.microsoft.com/office/drawing/2014/main" id="{91F96EF0-9C38-6261-D958-F973BF27BF7D}"/>
                </a:ext>
              </a:extLst>
            </p:cNvPr>
            <p:cNvSpPr/>
            <p:nvPr/>
          </p:nvSpPr>
          <p:spPr>
            <a:xfrm>
              <a:off x="6667792" y="2827584"/>
              <a:ext cx="141782" cy="749445"/>
            </a:xfrm>
            <a:custGeom>
              <a:avLst/>
              <a:gdLst>
                <a:gd name="csX0" fmla="*/ 0 w 141782"/>
                <a:gd name="csY0" fmla="*/ 718993 h 749445"/>
                <a:gd name="csX1" fmla="*/ 0 w 141782"/>
                <a:gd name="csY1" fmla="*/ 739348 h 749445"/>
                <a:gd name="csX2" fmla="*/ 10092 w 141782"/>
                <a:gd name="csY2" fmla="*/ 749446 h 749445"/>
                <a:gd name="csX3" fmla="*/ 13103 w 141782"/>
                <a:gd name="csY3" fmla="*/ 748976 h 749445"/>
                <a:gd name="csX4" fmla="*/ 63562 w 141782"/>
                <a:gd name="csY4" fmla="*/ 679808 h 749445"/>
                <a:gd name="csX5" fmla="*/ 51374 w 141782"/>
                <a:gd name="csY5" fmla="*/ 576632 h 749445"/>
                <a:gd name="csX6" fmla="*/ 55335 w 141782"/>
                <a:gd name="csY6" fmla="*/ 294959 h 749445"/>
                <a:gd name="csX7" fmla="*/ 87878 w 141782"/>
                <a:gd name="csY7" fmla="*/ 151136 h 749445"/>
                <a:gd name="csX8" fmla="*/ 141751 w 141782"/>
                <a:gd name="csY8" fmla="*/ 6582 h 749445"/>
                <a:gd name="csX9" fmla="*/ 140675 w 141782"/>
                <a:gd name="csY9" fmla="*/ 4917 h 749445"/>
                <a:gd name="csX10" fmla="*/ 139192 w 141782"/>
                <a:gd name="csY10" fmla="*/ 5546 h 749445"/>
                <a:gd name="csX11" fmla="*/ 89706 w 141782"/>
                <a:gd name="csY11" fmla="*/ 129623 h 749445"/>
                <a:gd name="csX12" fmla="*/ 90072 w 141782"/>
                <a:gd name="csY12" fmla="*/ 128466 h 749445"/>
                <a:gd name="csX13" fmla="*/ 106404 w 141782"/>
                <a:gd name="csY13" fmla="*/ 0 h 7494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41782" h="749445">
                  <a:moveTo>
                    <a:pt x="0" y="718993"/>
                  </a:moveTo>
                  <a:lnTo>
                    <a:pt x="0" y="739348"/>
                  </a:lnTo>
                  <a:cubicBezTo>
                    <a:pt x="19" y="744934"/>
                    <a:pt x="4537" y="749455"/>
                    <a:pt x="10092" y="749446"/>
                  </a:cubicBezTo>
                  <a:cubicBezTo>
                    <a:pt x="11113" y="749444"/>
                    <a:pt x="12129" y="749286"/>
                    <a:pt x="13103" y="748976"/>
                  </a:cubicBezTo>
                  <a:cubicBezTo>
                    <a:pt x="48327" y="737824"/>
                    <a:pt x="70387" y="720029"/>
                    <a:pt x="63562" y="679808"/>
                  </a:cubicBezTo>
                  <a:cubicBezTo>
                    <a:pt x="56940" y="640805"/>
                    <a:pt x="52877" y="606413"/>
                    <a:pt x="51374" y="576632"/>
                  </a:cubicBezTo>
                  <a:cubicBezTo>
                    <a:pt x="47067" y="491639"/>
                    <a:pt x="48388" y="397748"/>
                    <a:pt x="55335" y="294959"/>
                  </a:cubicBezTo>
                  <a:cubicBezTo>
                    <a:pt x="58382" y="249456"/>
                    <a:pt x="69230" y="201515"/>
                    <a:pt x="87878" y="151136"/>
                  </a:cubicBezTo>
                  <a:cubicBezTo>
                    <a:pt x="107136" y="99152"/>
                    <a:pt x="127430" y="54543"/>
                    <a:pt x="141751" y="6582"/>
                  </a:cubicBezTo>
                  <a:cubicBezTo>
                    <a:pt x="141913" y="5825"/>
                    <a:pt x="141431" y="5079"/>
                    <a:pt x="140675" y="4917"/>
                  </a:cubicBezTo>
                  <a:cubicBezTo>
                    <a:pt x="140097" y="4794"/>
                    <a:pt x="139504" y="5045"/>
                    <a:pt x="139192" y="5546"/>
                  </a:cubicBezTo>
                  <a:cubicBezTo>
                    <a:pt x="118045" y="45097"/>
                    <a:pt x="101895" y="86416"/>
                    <a:pt x="89706" y="129623"/>
                  </a:cubicBezTo>
                  <a:cubicBezTo>
                    <a:pt x="89828" y="129258"/>
                    <a:pt x="89950" y="128872"/>
                    <a:pt x="90072" y="128466"/>
                  </a:cubicBezTo>
                  <a:cubicBezTo>
                    <a:pt x="104820" y="86009"/>
                    <a:pt x="110264" y="43188"/>
                    <a:pt x="106404" y="0"/>
                  </a:cubicBezTo>
                </a:path>
              </a:pathLst>
            </a:custGeom>
            <a:noFill/>
            <a:ln w="12179" cap="flat">
              <a:solidFill>
                <a:srgbClr val="907B59"/>
              </a:solidFill>
              <a:prstDash val="solid"/>
              <a:miter/>
            </a:ln>
          </p:spPr>
          <p:txBody>
            <a:bodyPr/>
            <a:lstStyle/>
            <a:p>
              <a:endParaRPr lang="en-US"/>
            </a:p>
          </p:txBody>
        </p:sp>
        <p:sp>
          <p:nvSpPr>
            <p:cNvPr id="132" name="Freeform: Shape 131">
              <a:extLst>
                <a:ext uri="{FF2B5EF4-FFF2-40B4-BE49-F238E27FC236}">
                  <a16:creationId xmlns:a16="http://schemas.microsoft.com/office/drawing/2014/main" id="{FD11B911-E315-C933-C0CC-91DCF5A2FD35}"/>
                </a:ext>
              </a:extLst>
            </p:cNvPr>
            <p:cNvSpPr/>
            <p:nvPr/>
          </p:nvSpPr>
          <p:spPr>
            <a:xfrm>
              <a:off x="7107199" y="2201405"/>
              <a:ext cx="4114" cy="69839"/>
            </a:xfrm>
            <a:custGeom>
              <a:avLst/>
              <a:gdLst>
                <a:gd name="csX0" fmla="*/ 3534 w 4114"/>
                <a:gd name="csY0" fmla="*/ 1631 h 69839"/>
                <a:gd name="csX1" fmla="*/ 1874 w 4114"/>
                <a:gd name="csY1" fmla="*/ 0 h 69839"/>
                <a:gd name="csX2" fmla="*/ 1874 w 4114"/>
                <a:gd name="csY2" fmla="*/ 0 h 69839"/>
                <a:gd name="csX3" fmla="*/ 1631 w 4114"/>
                <a:gd name="csY3" fmla="*/ 2 h 69839"/>
                <a:gd name="csX4" fmla="*/ 0 w 4114"/>
                <a:gd name="csY4" fmla="*/ 1662 h 69839"/>
                <a:gd name="csX5" fmla="*/ 580 w 4114"/>
                <a:gd name="csY5" fmla="*/ 68208 h 69839"/>
                <a:gd name="csX6" fmla="*/ 2240 w 4114"/>
                <a:gd name="csY6" fmla="*/ 69839 h 69839"/>
                <a:gd name="csX7" fmla="*/ 2240 w 4114"/>
                <a:gd name="csY7" fmla="*/ 69839 h 69839"/>
                <a:gd name="csX8" fmla="*/ 2484 w 4114"/>
                <a:gd name="csY8" fmla="*/ 69837 h 69839"/>
                <a:gd name="csX9" fmla="*/ 4115 w 4114"/>
                <a:gd name="csY9" fmla="*/ 68178 h 69839"/>
                <a:gd name="csX10" fmla="*/ 3534 w 4114"/>
                <a:gd name="csY10" fmla="*/ 1631 h 69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4114" h="69839">
                  <a:moveTo>
                    <a:pt x="3534" y="1631"/>
                  </a:moveTo>
                  <a:cubicBezTo>
                    <a:pt x="3526" y="723"/>
                    <a:pt x="2783" y="-8"/>
                    <a:pt x="1874" y="0"/>
                  </a:cubicBezTo>
                  <a:cubicBezTo>
                    <a:pt x="1874" y="0"/>
                    <a:pt x="1874" y="0"/>
                    <a:pt x="1874" y="0"/>
                  </a:cubicBezTo>
                  <a:lnTo>
                    <a:pt x="1631" y="2"/>
                  </a:lnTo>
                  <a:cubicBezTo>
                    <a:pt x="722" y="10"/>
                    <a:pt x="-8" y="753"/>
                    <a:pt x="0" y="1662"/>
                  </a:cubicBezTo>
                  <a:lnTo>
                    <a:pt x="580" y="68208"/>
                  </a:lnTo>
                  <a:cubicBezTo>
                    <a:pt x="588" y="69117"/>
                    <a:pt x="1331" y="69847"/>
                    <a:pt x="2240" y="69839"/>
                  </a:cubicBezTo>
                  <a:cubicBezTo>
                    <a:pt x="2240" y="69839"/>
                    <a:pt x="2240" y="69839"/>
                    <a:pt x="2240" y="69839"/>
                  </a:cubicBezTo>
                  <a:lnTo>
                    <a:pt x="2484" y="69837"/>
                  </a:lnTo>
                  <a:cubicBezTo>
                    <a:pt x="3392" y="69829"/>
                    <a:pt x="4123" y="69086"/>
                    <a:pt x="4115" y="68178"/>
                  </a:cubicBezTo>
                  <a:lnTo>
                    <a:pt x="3534" y="1631"/>
                  </a:lnTo>
                </a:path>
              </a:pathLst>
            </a:custGeom>
            <a:noFill/>
            <a:ln w="12179" cap="flat">
              <a:solidFill>
                <a:srgbClr val="AE9165"/>
              </a:solidFill>
              <a:prstDash val="solid"/>
              <a:miter/>
            </a:ln>
          </p:spPr>
          <p:txBody>
            <a:bodyPr/>
            <a:lstStyle/>
            <a:p>
              <a:endParaRPr lang="en-US"/>
            </a:p>
          </p:txBody>
        </p:sp>
        <p:sp>
          <p:nvSpPr>
            <p:cNvPr id="133" name="Freeform: Shape 132">
              <a:extLst>
                <a:ext uri="{FF2B5EF4-FFF2-40B4-BE49-F238E27FC236}">
                  <a16:creationId xmlns:a16="http://schemas.microsoft.com/office/drawing/2014/main" id="{83A56B47-30B3-4D74-C149-3DC5837DA162}"/>
                </a:ext>
              </a:extLst>
            </p:cNvPr>
            <p:cNvSpPr/>
            <p:nvPr/>
          </p:nvSpPr>
          <p:spPr>
            <a:xfrm>
              <a:off x="7074091" y="2273396"/>
              <a:ext cx="35834" cy="153900"/>
            </a:xfrm>
            <a:custGeom>
              <a:avLst/>
              <a:gdLst>
                <a:gd name="csX0" fmla="*/ 32787 w 35834"/>
                <a:gd name="csY0" fmla="*/ 713 h 153900"/>
                <a:gd name="csX1" fmla="*/ 20782 w 35834"/>
                <a:gd name="csY1" fmla="*/ 79023 h 153900"/>
                <a:gd name="csX2" fmla="*/ 62 w 35834"/>
                <a:gd name="csY2" fmla="*/ 151544 h 153900"/>
                <a:gd name="csX3" fmla="*/ 1219 w 35834"/>
                <a:gd name="csY3" fmla="*/ 153677 h 153900"/>
                <a:gd name="csX4" fmla="*/ 1585 w 35834"/>
                <a:gd name="csY4" fmla="*/ 153799 h 153900"/>
                <a:gd name="csX5" fmla="*/ 3901 w 35834"/>
                <a:gd name="csY5" fmla="*/ 152702 h 153900"/>
                <a:gd name="csX6" fmla="*/ 35834 w 35834"/>
                <a:gd name="csY6" fmla="*/ 2175 h 153900"/>
                <a:gd name="csX7" fmla="*/ 35225 w 35834"/>
                <a:gd name="csY7" fmla="*/ 895 h 153900"/>
                <a:gd name="csX8" fmla="*/ 33763 w 35834"/>
                <a:gd name="csY8" fmla="*/ 42 h 153900"/>
                <a:gd name="csX9" fmla="*/ 32829 w 35834"/>
                <a:gd name="csY9" fmla="*/ 488 h 153900"/>
                <a:gd name="csX10" fmla="*/ 32787 w 35834"/>
                <a:gd name="csY10" fmla="*/ 713 h 1539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5834" h="153900">
                  <a:moveTo>
                    <a:pt x="32787" y="713"/>
                  </a:moveTo>
                  <a:cubicBezTo>
                    <a:pt x="29131" y="39472"/>
                    <a:pt x="25129" y="65575"/>
                    <a:pt x="20782" y="79023"/>
                  </a:cubicBezTo>
                  <a:cubicBezTo>
                    <a:pt x="14404" y="98646"/>
                    <a:pt x="7497" y="122820"/>
                    <a:pt x="62" y="151544"/>
                  </a:cubicBezTo>
                  <a:cubicBezTo>
                    <a:pt x="-185" y="152472"/>
                    <a:pt x="329" y="153419"/>
                    <a:pt x="1219" y="153677"/>
                  </a:cubicBezTo>
                  <a:lnTo>
                    <a:pt x="1585" y="153799"/>
                  </a:lnTo>
                  <a:cubicBezTo>
                    <a:pt x="2527" y="154126"/>
                    <a:pt x="3557" y="153638"/>
                    <a:pt x="3901" y="152702"/>
                  </a:cubicBezTo>
                  <a:cubicBezTo>
                    <a:pt x="21533" y="103176"/>
                    <a:pt x="32178" y="53001"/>
                    <a:pt x="35834" y="2175"/>
                  </a:cubicBezTo>
                  <a:cubicBezTo>
                    <a:pt x="35835" y="1678"/>
                    <a:pt x="35611" y="1208"/>
                    <a:pt x="35225" y="895"/>
                  </a:cubicBezTo>
                  <a:cubicBezTo>
                    <a:pt x="34697" y="489"/>
                    <a:pt x="34210" y="205"/>
                    <a:pt x="33763" y="42"/>
                  </a:cubicBezTo>
                  <a:cubicBezTo>
                    <a:pt x="33382" y="-93"/>
                    <a:pt x="32964" y="107"/>
                    <a:pt x="32829" y="488"/>
                  </a:cubicBezTo>
                  <a:cubicBezTo>
                    <a:pt x="32804" y="560"/>
                    <a:pt x="32790" y="636"/>
                    <a:pt x="32787" y="713"/>
                  </a:cubicBezTo>
                </a:path>
              </a:pathLst>
            </a:custGeom>
            <a:noFill/>
            <a:ln w="12179" cap="flat">
              <a:solidFill>
                <a:srgbClr val="AE9165"/>
              </a:solidFill>
              <a:prstDash val="solid"/>
              <a:miter/>
            </a:ln>
          </p:spPr>
          <p:txBody>
            <a:bodyPr/>
            <a:lstStyle/>
            <a:p>
              <a:endParaRPr lang="en-US"/>
            </a:p>
          </p:txBody>
        </p:sp>
        <p:sp>
          <p:nvSpPr>
            <p:cNvPr id="134" name="Freeform: Shape 133">
              <a:extLst>
                <a:ext uri="{FF2B5EF4-FFF2-40B4-BE49-F238E27FC236}">
                  <a16:creationId xmlns:a16="http://schemas.microsoft.com/office/drawing/2014/main" id="{50C689F7-35EE-C732-7113-4B6BBFBA00D6}"/>
                </a:ext>
              </a:extLst>
            </p:cNvPr>
            <p:cNvSpPr/>
            <p:nvPr/>
          </p:nvSpPr>
          <p:spPr>
            <a:xfrm>
              <a:off x="6823330" y="2805436"/>
              <a:ext cx="1313" cy="2489"/>
            </a:xfrm>
            <a:custGeom>
              <a:avLst/>
              <a:gdLst>
                <a:gd name="csX0" fmla="*/ 1183 w 1313"/>
                <a:gd name="csY0" fmla="*/ 11 h 2489"/>
                <a:gd name="csX1" fmla="*/ 264 w 1313"/>
                <a:gd name="csY1" fmla="*/ 1077 h 2489"/>
                <a:gd name="csX2" fmla="*/ 130 w 1313"/>
                <a:gd name="csY2" fmla="*/ 2478 h 2489"/>
                <a:gd name="csX3" fmla="*/ 131 w 1313"/>
                <a:gd name="csY3" fmla="*/ 2478 h 2489"/>
                <a:gd name="csX4" fmla="*/ 1050 w 1313"/>
                <a:gd name="csY4" fmla="*/ 1412 h 2489"/>
                <a:gd name="csX5" fmla="*/ 1184 w 1313"/>
                <a:gd name="csY5" fmla="*/ 12 h 2489"/>
                <a:gd name="csX6" fmla="*/ 1183 w 1313"/>
                <a:gd name="csY6" fmla="*/ 11 h 248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13" h="2489">
                  <a:moveTo>
                    <a:pt x="1183" y="11"/>
                  </a:moveTo>
                  <a:cubicBezTo>
                    <a:pt x="966" y="-81"/>
                    <a:pt x="555" y="396"/>
                    <a:pt x="264" y="1077"/>
                  </a:cubicBezTo>
                  <a:cubicBezTo>
                    <a:pt x="-27" y="1758"/>
                    <a:pt x="-86" y="2385"/>
                    <a:pt x="130" y="2478"/>
                  </a:cubicBezTo>
                  <a:cubicBezTo>
                    <a:pt x="130" y="2478"/>
                    <a:pt x="130" y="2478"/>
                    <a:pt x="131" y="2478"/>
                  </a:cubicBezTo>
                  <a:cubicBezTo>
                    <a:pt x="347" y="2571"/>
                    <a:pt x="759" y="2093"/>
                    <a:pt x="1050" y="1412"/>
                  </a:cubicBezTo>
                  <a:cubicBezTo>
                    <a:pt x="1341" y="731"/>
                    <a:pt x="1400" y="104"/>
                    <a:pt x="1184" y="12"/>
                  </a:cubicBezTo>
                  <a:cubicBezTo>
                    <a:pt x="1184" y="12"/>
                    <a:pt x="1184" y="11"/>
                    <a:pt x="1183" y="11"/>
                  </a:cubicBezTo>
                </a:path>
              </a:pathLst>
            </a:custGeom>
            <a:noFill/>
            <a:ln w="12179" cap="flat">
              <a:solidFill>
                <a:srgbClr val="907B59"/>
              </a:solidFill>
              <a:prstDash val="solid"/>
              <a:miter/>
            </a:ln>
          </p:spPr>
          <p:txBody>
            <a:bodyPr/>
            <a:lstStyle/>
            <a:p>
              <a:endParaRPr lang="en-US"/>
            </a:p>
          </p:txBody>
        </p:sp>
        <p:sp>
          <p:nvSpPr>
            <p:cNvPr id="135" name="Freeform: Shape 134">
              <a:extLst>
                <a:ext uri="{FF2B5EF4-FFF2-40B4-BE49-F238E27FC236}">
                  <a16:creationId xmlns:a16="http://schemas.microsoft.com/office/drawing/2014/main" id="{D387F6E0-B33A-B16C-14B2-B780CA26119E}"/>
                </a:ext>
              </a:extLst>
            </p:cNvPr>
            <p:cNvSpPr/>
            <p:nvPr/>
          </p:nvSpPr>
          <p:spPr>
            <a:xfrm>
              <a:off x="5793276" y="2790714"/>
              <a:ext cx="388946" cy="742600"/>
            </a:xfrm>
            <a:custGeom>
              <a:avLst/>
              <a:gdLst>
                <a:gd name="csX0" fmla="*/ 0 w 388946"/>
                <a:gd name="csY0" fmla="*/ 168809 h 742600"/>
                <a:gd name="csX1" fmla="*/ 3839 w 388946"/>
                <a:gd name="csY1" fmla="*/ 160826 h 742600"/>
                <a:gd name="csX2" fmla="*/ 11701 w 388946"/>
                <a:gd name="csY2" fmla="*/ 158693 h 742600"/>
                <a:gd name="csX3" fmla="*/ 72460 w 388946"/>
                <a:gd name="csY3" fmla="*/ 215125 h 742600"/>
                <a:gd name="csX4" fmla="*/ 180571 w 388946"/>
                <a:gd name="csY4" fmla="*/ 425375 h 742600"/>
                <a:gd name="csX5" fmla="*/ 204216 w 388946"/>
                <a:gd name="csY5" fmla="*/ 525137 h 742600"/>
                <a:gd name="csX6" fmla="*/ 220427 w 388946"/>
                <a:gd name="csY6" fmla="*/ 649519 h 742600"/>
                <a:gd name="csX7" fmla="*/ 252299 w 388946"/>
                <a:gd name="csY7" fmla="*/ 716495 h 742600"/>
                <a:gd name="csX8" fmla="*/ 299286 w 388946"/>
                <a:gd name="csY8" fmla="*/ 742334 h 742600"/>
                <a:gd name="csX9" fmla="*/ 361995 w 388946"/>
                <a:gd name="csY9" fmla="*/ 698821 h 742600"/>
                <a:gd name="csX10" fmla="*/ 387956 w 388946"/>
                <a:gd name="csY10" fmla="*/ 556522 h 742600"/>
                <a:gd name="csX11" fmla="*/ 362300 w 388946"/>
                <a:gd name="csY11" fmla="*/ 441524 h 742600"/>
                <a:gd name="csX12" fmla="*/ 305075 w 388946"/>
                <a:gd name="csY12" fmla="*/ 293192 h 742600"/>
                <a:gd name="csX13" fmla="*/ 272898 w 388946"/>
                <a:gd name="csY13" fmla="*/ 238588 h 742600"/>
                <a:gd name="csX14" fmla="*/ 174720 w 388946"/>
                <a:gd name="csY14" fmla="*/ 90194 h 742600"/>
                <a:gd name="csX15" fmla="*/ 99457 w 388946"/>
                <a:gd name="csY15" fmla="*/ 0 h 742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88946" h="742600">
                  <a:moveTo>
                    <a:pt x="0" y="168809"/>
                  </a:moveTo>
                  <a:cubicBezTo>
                    <a:pt x="853" y="165437"/>
                    <a:pt x="2133" y="162776"/>
                    <a:pt x="3839" y="160826"/>
                  </a:cubicBezTo>
                  <a:cubicBezTo>
                    <a:pt x="6033" y="158307"/>
                    <a:pt x="8654" y="157596"/>
                    <a:pt x="11701" y="158693"/>
                  </a:cubicBezTo>
                  <a:cubicBezTo>
                    <a:pt x="33396" y="166311"/>
                    <a:pt x="59418" y="196843"/>
                    <a:pt x="72460" y="215125"/>
                  </a:cubicBezTo>
                  <a:cubicBezTo>
                    <a:pt x="118288" y="279114"/>
                    <a:pt x="154325" y="349197"/>
                    <a:pt x="180571" y="425375"/>
                  </a:cubicBezTo>
                  <a:cubicBezTo>
                    <a:pt x="191967" y="458588"/>
                    <a:pt x="195380" y="493081"/>
                    <a:pt x="204216" y="525137"/>
                  </a:cubicBezTo>
                  <a:cubicBezTo>
                    <a:pt x="214759" y="563347"/>
                    <a:pt x="215064" y="606738"/>
                    <a:pt x="220427" y="649519"/>
                  </a:cubicBezTo>
                  <a:cubicBezTo>
                    <a:pt x="223555" y="674343"/>
                    <a:pt x="234179" y="696668"/>
                    <a:pt x="252299" y="716495"/>
                  </a:cubicBezTo>
                  <a:cubicBezTo>
                    <a:pt x="266804" y="732339"/>
                    <a:pt x="282466" y="740952"/>
                    <a:pt x="299286" y="742334"/>
                  </a:cubicBezTo>
                  <a:cubicBezTo>
                    <a:pt x="331219" y="744954"/>
                    <a:pt x="348588" y="728074"/>
                    <a:pt x="361995" y="698821"/>
                  </a:cubicBezTo>
                  <a:cubicBezTo>
                    <a:pt x="383406" y="652018"/>
                    <a:pt x="392060" y="604585"/>
                    <a:pt x="387956" y="556522"/>
                  </a:cubicBezTo>
                  <a:cubicBezTo>
                    <a:pt x="384787" y="519408"/>
                    <a:pt x="369978" y="479004"/>
                    <a:pt x="362300" y="441524"/>
                  </a:cubicBezTo>
                  <a:cubicBezTo>
                    <a:pt x="351025" y="386250"/>
                    <a:pt x="327868" y="347430"/>
                    <a:pt x="305075" y="293192"/>
                  </a:cubicBezTo>
                  <a:cubicBezTo>
                    <a:pt x="298433" y="277408"/>
                    <a:pt x="282527" y="257480"/>
                    <a:pt x="272898" y="238588"/>
                  </a:cubicBezTo>
                  <a:cubicBezTo>
                    <a:pt x="245352" y="184552"/>
                    <a:pt x="212626" y="135088"/>
                    <a:pt x="174720" y="90194"/>
                  </a:cubicBezTo>
                  <a:cubicBezTo>
                    <a:pt x="151075" y="62161"/>
                    <a:pt x="126455" y="28582"/>
                    <a:pt x="99457" y="0"/>
                  </a:cubicBezTo>
                </a:path>
              </a:pathLst>
            </a:custGeom>
            <a:noFill/>
            <a:ln w="12179" cap="flat">
              <a:solidFill>
                <a:srgbClr val="36717B"/>
              </a:solidFill>
              <a:prstDash val="solid"/>
              <a:miter/>
            </a:ln>
          </p:spPr>
          <p:txBody>
            <a:bodyPr/>
            <a:lstStyle/>
            <a:p>
              <a:endParaRPr lang="en-US"/>
            </a:p>
          </p:txBody>
        </p:sp>
        <p:sp>
          <p:nvSpPr>
            <p:cNvPr id="136" name="Freeform: Shape 135">
              <a:extLst>
                <a:ext uri="{FF2B5EF4-FFF2-40B4-BE49-F238E27FC236}">
                  <a16:creationId xmlns:a16="http://schemas.microsoft.com/office/drawing/2014/main" id="{EFFBDB11-FB25-314B-AA05-56395187611D}"/>
                </a:ext>
              </a:extLst>
            </p:cNvPr>
            <p:cNvSpPr/>
            <p:nvPr/>
          </p:nvSpPr>
          <p:spPr>
            <a:xfrm>
              <a:off x="5694001" y="2453157"/>
              <a:ext cx="198731" cy="337557"/>
            </a:xfrm>
            <a:custGeom>
              <a:avLst/>
              <a:gdLst>
                <a:gd name="csX0" fmla="*/ 198732 w 198731"/>
                <a:gd name="csY0" fmla="*/ 337557 h 337557"/>
                <a:gd name="csX1" fmla="*/ 111829 w 198731"/>
                <a:gd name="csY1" fmla="*/ 225546 h 337557"/>
                <a:gd name="csX2" fmla="*/ 44488 w 198731"/>
                <a:gd name="csY2" fmla="*/ 110183 h 337557"/>
                <a:gd name="csX3" fmla="*/ 0 w 198731"/>
                <a:gd name="csY3" fmla="*/ 0 h 337557"/>
              </a:gdLst>
              <a:ahLst/>
              <a:cxnLst>
                <a:cxn ang="0">
                  <a:pos x="csX0" y="csY0"/>
                </a:cxn>
                <a:cxn ang="0">
                  <a:pos x="csX1" y="csY1"/>
                </a:cxn>
                <a:cxn ang="0">
                  <a:pos x="csX2" y="csY2"/>
                </a:cxn>
                <a:cxn ang="0">
                  <a:pos x="csX3" y="csY3"/>
                </a:cxn>
              </a:cxnLst>
              <a:rect l="l" t="t" r="r" b="b"/>
              <a:pathLst>
                <a:path w="198731" h="337557">
                  <a:moveTo>
                    <a:pt x="198732" y="337557"/>
                  </a:moveTo>
                  <a:cubicBezTo>
                    <a:pt x="162573" y="298108"/>
                    <a:pt x="133605" y="260770"/>
                    <a:pt x="111829" y="225546"/>
                  </a:cubicBezTo>
                  <a:cubicBezTo>
                    <a:pt x="77864" y="170698"/>
                    <a:pt x="55416" y="132244"/>
                    <a:pt x="44488" y="110183"/>
                  </a:cubicBezTo>
                  <a:cubicBezTo>
                    <a:pt x="33396" y="87838"/>
                    <a:pt x="18567" y="51110"/>
                    <a:pt x="0" y="0"/>
                  </a:cubicBezTo>
                </a:path>
              </a:pathLst>
            </a:custGeom>
            <a:noFill/>
            <a:ln w="12179" cap="flat">
              <a:solidFill>
                <a:srgbClr val="437E84"/>
              </a:solidFill>
              <a:prstDash val="solid"/>
              <a:miter/>
            </a:ln>
          </p:spPr>
          <p:txBody>
            <a:bodyPr/>
            <a:lstStyle/>
            <a:p>
              <a:endParaRPr lang="en-US"/>
            </a:p>
          </p:txBody>
        </p:sp>
        <p:sp>
          <p:nvSpPr>
            <p:cNvPr id="137" name="Freeform: Shape 136">
              <a:extLst>
                <a:ext uri="{FF2B5EF4-FFF2-40B4-BE49-F238E27FC236}">
                  <a16:creationId xmlns:a16="http://schemas.microsoft.com/office/drawing/2014/main" id="{FE444745-9B04-B55E-38A4-7EA4726D7017}"/>
                </a:ext>
              </a:extLst>
            </p:cNvPr>
            <p:cNvSpPr/>
            <p:nvPr/>
          </p:nvSpPr>
          <p:spPr>
            <a:xfrm>
              <a:off x="5647076" y="2769811"/>
              <a:ext cx="245656" cy="39627"/>
            </a:xfrm>
            <a:custGeom>
              <a:avLst/>
              <a:gdLst>
                <a:gd name="csX0" fmla="*/ 245657 w 245656"/>
                <a:gd name="csY0" fmla="*/ 20903 h 39627"/>
                <a:gd name="csX1" fmla="*/ 47840 w 245656"/>
                <a:gd name="csY1" fmla="*/ 21269 h 39627"/>
                <a:gd name="csX2" fmla="*/ 0 w 245656"/>
                <a:gd name="csY2" fmla="*/ 0 h 39627"/>
              </a:gdLst>
              <a:ahLst/>
              <a:cxnLst>
                <a:cxn ang="0">
                  <a:pos x="csX0" y="csY0"/>
                </a:cxn>
                <a:cxn ang="0">
                  <a:pos x="csX1" y="csY1"/>
                </a:cxn>
                <a:cxn ang="0">
                  <a:pos x="csX2" y="csY2"/>
                </a:cxn>
              </a:cxnLst>
              <a:rect l="l" t="t" r="r" b="b"/>
              <a:pathLst>
                <a:path w="245656" h="39627">
                  <a:moveTo>
                    <a:pt x="245657" y="20903"/>
                  </a:moveTo>
                  <a:cubicBezTo>
                    <a:pt x="176915" y="41806"/>
                    <a:pt x="115058" y="49485"/>
                    <a:pt x="47840" y="21269"/>
                  </a:cubicBezTo>
                  <a:cubicBezTo>
                    <a:pt x="32198" y="14687"/>
                    <a:pt x="16251" y="7597"/>
                    <a:pt x="0" y="0"/>
                  </a:cubicBezTo>
                </a:path>
              </a:pathLst>
            </a:custGeom>
            <a:noFill/>
            <a:ln w="12179" cap="flat">
              <a:solidFill>
                <a:srgbClr val="4B878E"/>
              </a:solidFill>
              <a:prstDash val="solid"/>
              <a:miter/>
            </a:ln>
          </p:spPr>
          <p:txBody>
            <a:bodyPr/>
            <a:lstStyle/>
            <a:p>
              <a:endParaRPr lang="en-US"/>
            </a:p>
          </p:txBody>
        </p:sp>
        <p:sp>
          <p:nvSpPr>
            <p:cNvPr id="138" name="Rectangle: Rounded Corners 137">
              <a:extLst>
                <a:ext uri="{FF2B5EF4-FFF2-40B4-BE49-F238E27FC236}">
                  <a16:creationId xmlns:a16="http://schemas.microsoft.com/office/drawing/2014/main" id="{FF829B63-513A-71FE-6C49-63C95717ED0F}"/>
                </a:ext>
              </a:extLst>
            </p:cNvPr>
            <p:cNvSpPr/>
            <p:nvPr/>
          </p:nvSpPr>
          <p:spPr>
            <a:xfrm rot="21594000">
              <a:off x="6470462" y="603264"/>
              <a:ext cx="80687" cy="328233"/>
            </a:xfrm>
            <a:prstGeom prst="roundRect">
              <a:avLst>
                <a:gd name="adj" fmla="val 40558"/>
              </a:avLst>
            </a:prstGeom>
            <a:solidFill>
              <a:srgbClr val="E2C798"/>
            </a:solidFill>
            <a:ln w="6090" cap="flat">
              <a:noFill/>
              <a:prstDash val="solid"/>
              <a:miter/>
            </a:ln>
          </p:spPr>
          <p:txBody>
            <a:bodyPr/>
            <a:lstStyle/>
            <a:p>
              <a:endParaRPr lang="en-US"/>
            </a:p>
          </p:txBody>
        </p:sp>
        <p:sp>
          <p:nvSpPr>
            <p:cNvPr id="139" name="Freeform: Shape 138">
              <a:extLst>
                <a:ext uri="{FF2B5EF4-FFF2-40B4-BE49-F238E27FC236}">
                  <a16:creationId xmlns:a16="http://schemas.microsoft.com/office/drawing/2014/main" id="{C67F19A2-4185-4A43-DDCD-066C4AFFC716}"/>
                </a:ext>
              </a:extLst>
            </p:cNvPr>
            <p:cNvSpPr/>
            <p:nvPr/>
          </p:nvSpPr>
          <p:spPr>
            <a:xfrm>
              <a:off x="6927741" y="767053"/>
              <a:ext cx="873617" cy="1308385"/>
            </a:xfrm>
            <a:custGeom>
              <a:avLst/>
              <a:gdLst>
                <a:gd name="csX0" fmla="*/ 634009 w 873617"/>
                <a:gd name="csY0" fmla="*/ 571 h 1308385"/>
                <a:gd name="csX1" fmla="*/ 619078 w 873617"/>
                <a:gd name="csY1" fmla="*/ 29397 h 1308385"/>
                <a:gd name="csX2" fmla="*/ 621272 w 873617"/>
                <a:gd name="csY2" fmla="*/ 77541 h 1308385"/>
                <a:gd name="csX3" fmla="*/ 620054 w 873617"/>
                <a:gd name="csY3" fmla="*/ 125563 h 1308385"/>
                <a:gd name="csX4" fmla="*/ 620724 w 873617"/>
                <a:gd name="csY4" fmla="*/ 210151 h 1308385"/>
                <a:gd name="csX5" fmla="*/ 626026 w 873617"/>
                <a:gd name="csY5" fmla="*/ 258843 h 1308385"/>
                <a:gd name="csX6" fmla="*/ 625356 w 873617"/>
                <a:gd name="csY6" fmla="*/ 264389 h 1308385"/>
                <a:gd name="csX7" fmla="*/ 592691 w 873617"/>
                <a:gd name="csY7" fmla="*/ 277248 h 1308385"/>
                <a:gd name="csX8" fmla="*/ 562098 w 873617"/>
                <a:gd name="csY8" fmla="*/ 274932 h 1308385"/>
                <a:gd name="csX9" fmla="*/ 273172 w 873617"/>
                <a:gd name="csY9" fmla="*/ 528511 h 1308385"/>
                <a:gd name="csX10" fmla="*/ 260496 w 873617"/>
                <a:gd name="csY10" fmla="*/ 593415 h 1308385"/>
                <a:gd name="csX11" fmla="*/ 258241 w 873617"/>
                <a:gd name="csY11" fmla="*/ 660268 h 1308385"/>
                <a:gd name="csX12" fmla="*/ 311261 w 873617"/>
                <a:gd name="csY12" fmla="*/ 815548 h 1308385"/>
                <a:gd name="csX13" fmla="*/ 498413 w 873617"/>
                <a:gd name="csY13" fmla="*/ 961321 h 1308385"/>
                <a:gd name="csX14" fmla="*/ 580075 w 873617"/>
                <a:gd name="csY14" fmla="*/ 979177 h 1308385"/>
                <a:gd name="csX15" fmla="*/ 593361 w 873617"/>
                <a:gd name="csY15" fmla="*/ 969122 h 1308385"/>
                <a:gd name="csX16" fmla="*/ 555943 w 873617"/>
                <a:gd name="csY16" fmla="*/ 899709 h 1308385"/>
                <a:gd name="csX17" fmla="*/ 380369 w 873617"/>
                <a:gd name="csY17" fmla="*/ 779409 h 1308385"/>
                <a:gd name="csX18" fmla="*/ 453926 w 873617"/>
                <a:gd name="csY18" fmla="*/ 846141 h 1308385"/>
                <a:gd name="csX19" fmla="*/ 523278 w 873617"/>
                <a:gd name="csY19" fmla="*/ 880512 h 1308385"/>
                <a:gd name="csX20" fmla="*/ 594214 w 873617"/>
                <a:gd name="csY20" fmla="*/ 893980 h 1308385"/>
                <a:gd name="csX21" fmla="*/ 607682 w 873617"/>
                <a:gd name="csY21" fmla="*/ 893005 h 1308385"/>
                <a:gd name="csX22" fmla="*/ 657045 w 873617"/>
                <a:gd name="csY22" fmla="*/ 884717 h 1308385"/>
                <a:gd name="csX23" fmla="*/ 862115 w 873617"/>
                <a:gd name="csY23" fmla="*/ 689276 h 1308385"/>
                <a:gd name="csX24" fmla="*/ 862785 w 873617"/>
                <a:gd name="csY24" fmla="*/ 685620 h 1308385"/>
                <a:gd name="csX25" fmla="*/ 867234 w 873617"/>
                <a:gd name="csY25" fmla="*/ 583359 h 1308385"/>
                <a:gd name="csX26" fmla="*/ 865345 w 873617"/>
                <a:gd name="csY26" fmla="*/ 698052 h 1308385"/>
                <a:gd name="csX27" fmla="*/ 841578 w 873617"/>
                <a:gd name="csY27" fmla="*/ 759299 h 1308385"/>
                <a:gd name="csX28" fmla="*/ 799710 w 873617"/>
                <a:gd name="csY28" fmla="*/ 823714 h 1308385"/>
                <a:gd name="csX29" fmla="*/ 796054 w 873617"/>
                <a:gd name="csY29" fmla="*/ 827797 h 1308385"/>
                <a:gd name="csX30" fmla="*/ 767533 w 873617"/>
                <a:gd name="csY30" fmla="*/ 855282 h 1308385"/>
                <a:gd name="csX31" fmla="*/ 737793 w 873617"/>
                <a:gd name="csY31" fmla="*/ 870518 h 1308385"/>
                <a:gd name="csX32" fmla="*/ 689588 w 873617"/>
                <a:gd name="csY32" fmla="*/ 889775 h 1308385"/>
                <a:gd name="csX33" fmla="*/ 620358 w 873617"/>
                <a:gd name="csY33" fmla="*/ 933105 h 1308385"/>
                <a:gd name="csX34" fmla="*/ 622430 w 873617"/>
                <a:gd name="csY34" fmla="*/ 1012451 h 1308385"/>
                <a:gd name="csX35" fmla="*/ 620236 w 873617"/>
                <a:gd name="csY35" fmla="*/ 1061205 h 1308385"/>
                <a:gd name="csX36" fmla="*/ 617859 w 873617"/>
                <a:gd name="csY36" fmla="*/ 1201189 h 1308385"/>
                <a:gd name="csX37" fmla="*/ 619871 w 873617"/>
                <a:gd name="csY37" fmla="*/ 1232269 h 1308385"/>
                <a:gd name="csX38" fmla="*/ 633217 w 873617"/>
                <a:gd name="csY38" fmla="*/ 1244336 h 1308385"/>
                <a:gd name="csX39" fmla="*/ 674962 w 873617"/>
                <a:gd name="csY39" fmla="*/ 1245433 h 1308385"/>
                <a:gd name="csX40" fmla="*/ 617738 w 873617"/>
                <a:gd name="csY40" fmla="*/ 1260302 h 1308385"/>
                <a:gd name="csX41" fmla="*/ 614082 w 873617"/>
                <a:gd name="csY41" fmla="*/ 1265665 h 1308385"/>
                <a:gd name="csX42" fmla="*/ 619383 w 873617"/>
                <a:gd name="csY42" fmla="*/ 1308385 h 1308385"/>
                <a:gd name="csX43" fmla="*/ 600004 w 873617"/>
                <a:gd name="csY43" fmla="*/ 1288397 h 1308385"/>
                <a:gd name="csX44" fmla="*/ 562829 w 873617"/>
                <a:gd name="csY44" fmla="*/ 1284618 h 1308385"/>
                <a:gd name="csX45" fmla="*/ 557101 w 873617"/>
                <a:gd name="csY45" fmla="*/ 1283399 h 1308385"/>
                <a:gd name="csX46" fmla="*/ 499998 w 873617"/>
                <a:gd name="csY46" fmla="*/ 1246651 h 1308385"/>
                <a:gd name="csX47" fmla="*/ 512552 w 873617"/>
                <a:gd name="csY47" fmla="*/ 1180103 h 1308385"/>
                <a:gd name="csX48" fmla="*/ 452768 w 873617"/>
                <a:gd name="csY48" fmla="*/ 1072784 h 1308385"/>
                <a:gd name="csX49" fmla="*/ 341183 w 873617"/>
                <a:gd name="csY49" fmla="*/ 1048346 h 1308385"/>
                <a:gd name="csX50" fmla="*/ 281155 w 873617"/>
                <a:gd name="csY50" fmla="*/ 1082778 h 1308385"/>
                <a:gd name="csX51" fmla="*/ 276218 w 873617"/>
                <a:gd name="csY51" fmla="*/ 1084789 h 1308385"/>
                <a:gd name="csX52" fmla="*/ 263726 w 873617"/>
                <a:gd name="csY52" fmla="*/ 1084789 h 1308385"/>
                <a:gd name="csX53" fmla="*/ 251050 w 873617"/>
                <a:gd name="csY53" fmla="*/ 1082474 h 1308385"/>
                <a:gd name="csX54" fmla="*/ 170789 w 873617"/>
                <a:gd name="csY54" fmla="*/ 1027931 h 1308385"/>
                <a:gd name="csX55" fmla="*/ 147022 w 873617"/>
                <a:gd name="csY55" fmla="*/ 955714 h 1308385"/>
                <a:gd name="csX56" fmla="*/ 173532 w 873617"/>
                <a:gd name="csY56" fmla="*/ 866313 h 1308385"/>
                <a:gd name="csX57" fmla="*/ 134346 w 873617"/>
                <a:gd name="csY57" fmla="*/ 775326 h 1308385"/>
                <a:gd name="csX58" fmla="*/ 22213 w 873617"/>
                <a:gd name="csY58" fmla="*/ 729071 h 1308385"/>
                <a:gd name="csX59" fmla="*/ 30 w 873617"/>
                <a:gd name="csY59" fmla="*/ 683487 h 1308385"/>
                <a:gd name="csX60" fmla="*/ 2468 w 873617"/>
                <a:gd name="csY60" fmla="*/ 634124 h 1308385"/>
                <a:gd name="csX61" fmla="*/ 2712 w 873617"/>
                <a:gd name="csY61" fmla="*/ 626567 h 1308385"/>
                <a:gd name="csX62" fmla="*/ 4540 w 873617"/>
                <a:gd name="csY62" fmla="*/ 546611 h 1308385"/>
                <a:gd name="csX63" fmla="*/ 26601 w 873617"/>
                <a:gd name="csY63" fmla="*/ 530157 h 1308385"/>
                <a:gd name="csX64" fmla="*/ 122280 w 873617"/>
                <a:gd name="csY64" fmla="*/ 495237 h 1308385"/>
                <a:gd name="csX65" fmla="*/ 171155 w 873617"/>
                <a:gd name="csY65" fmla="*/ 416500 h 1308385"/>
                <a:gd name="csX66" fmla="*/ 169205 w 873617"/>
                <a:gd name="csY66" fmla="*/ 338799 h 1308385"/>
                <a:gd name="csX67" fmla="*/ 131726 w 873617"/>
                <a:gd name="csY67" fmla="*/ 247082 h 1308385"/>
                <a:gd name="csX68" fmla="*/ 220457 w 873617"/>
                <a:gd name="csY68" fmla="*/ 152073 h 1308385"/>
                <a:gd name="csX69" fmla="*/ 274756 w 873617"/>
                <a:gd name="csY69" fmla="*/ 138422 h 1308385"/>
                <a:gd name="csX70" fmla="*/ 314978 w 873617"/>
                <a:gd name="csY70" fmla="*/ 172793 h 1308385"/>
                <a:gd name="csX71" fmla="*/ 364890 w 873617"/>
                <a:gd name="csY71" fmla="*/ 189248 h 1308385"/>
                <a:gd name="csX72" fmla="*/ 482507 w 873617"/>
                <a:gd name="csY72" fmla="*/ 137934 h 1308385"/>
                <a:gd name="csX73" fmla="*/ 501704 w 873617"/>
                <a:gd name="csY73" fmla="*/ 114838 h 1308385"/>
                <a:gd name="csX74" fmla="*/ 503289 w 873617"/>
                <a:gd name="csY74" fmla="*/ 109475 h 1308385"/>
                <a:gd name="csX75" fmla="*/ 507128 w 873617"/>
                <a:gd name="csY75" fmla="*/ 50483 h 1308385"/>
                <a:gd name="csX76" fmla="*/ 546557 w 873617"/>
                <a:gd name="csY76" fmla="*/ 2765 h 1308385"/>
                <a:gd name="csX77" fmla="*/ 634009 w 873617"/>
                <a:gd name="csY77" fmla="*/ 571 h 13083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Lst>
              <a:rect l="l" t="t" r="r" b="b"/>
              <a:pathLst>
                <a:path w="873617" h="1308385">
                  <a:moveTo>
                    <a:pt x="634009" y="571"/>
                  </a:moveTo>
                  <a:cubicBezTo>
                    <a:pt x="621780" y="7234"/>
                    <a:pt x="616804" y="16843"/>
                    <a:pt x="619078" y="29397"/>
                  </a:cubicBezTo>
                  <a:cubicBezTo>
                    <a:pt x="621597" y="43495"/>
                    <a:pt x="622329" y="59543"/>
                    <a:pt x="621272" y="77541"/>
                  </a:cubicBezTo>
                  <a:cubicBezTo>
                    <a:pt x="620054" y="98871"/>
                    <a:pt x="619647" y="114878"/>
                    <a:pt x="620054" y="125563"/>
                  </a:cubicBezTo>
                  <a:cubicBezTo>
                    <a:pt x="620338" y="132226"/>
                    <a:pt x="620561" y="160422"/>
                    <a:pt x="620724" y="210151"/>
                  </a:cubicBezTo>
                  <a:cubicBezTo>
                    <a:pt x="620764" y="215798"/>
                    <a:pt x="622532" y="232029"/>
                    <a:pt x="626026" y="258843"/>
                  </a:cubicBezTo>
                  <a:cubicBezTo>
                    <a:pt x="626305" y="260719"/>
                    <a:pt x="626074" y="262634"/>
                    <a:pt x="625356" y="264389"/>
                  </a:cubicBezTo>
                  <a:cubicBezTo>
                    <a:pt x="618286" y="281575"/>
                    <a:pt x="613106" y="282550"/>
                    <a:pt x="592691" y="277248"/>
                  </a:cubicBezTo>
                  <a:cubicBezTo>
                    <a:pt x="584849" y="275216"/>
                    <a:pt x="574652" y="274444"/>
                    <a:pt x="562098" y="274932"/>
                  </a:cubicBezTo>
                  <a:cubicBezTo>
                    <a:pt x="421443" y="280478"/>
                    <a:pt x="314613" y="402727"/>
                    <a:pt x="273172" y="528511"/>
                  </a:cubicBezTo>
                  <a:cubicBezTo>
                    <a:pt x="266021" y="550166"/>
                    <a:pt x="261796" y="571800"/>
                    <a:pt x="260496" y="593415"/>
                  </a:cubicBezTo>
                  <a:cubicBezTo>
                    <a:pt x="258262" y="631036"/>
                    <a:pt x="257510" y="653321"/>
                    <a:pt x="258241" y="660268"/>
                  </a:cubicBezTo>
                  <a:cubicBezTo>
                    <a:pt x="264092" y="715969"/>
                    <a:pt x="281765" y="767729"/>
                    <a:pt x="311261" y="815548"/>
                  </a:cubicBezTo>
                  <a:cubicBezTo>
                    <a:pt x="355301" y="886891"/>
                    <a:pt x="417686" y="935482"/>
                    <a:pt x="498413" y="961321"/>
                  </a:cubicBezTo>
                  <a:cubicBezTo>
                    <a:pt x="528803" y="971031"/>
                    <a:pt x="556024" y="976983"/>
                    <a:pt x="580075" y="979177"/>
                  </a:cubicBezTo>
                  <a:cubicBezTo>
                    <a:pt x="586469" y="979731"/>
                    <a:pt x="592225" y="975374"/>
                    <a:pt x="593361" y="969122"/>
                  </a:cubicBezTo>
                  <a:cubicBezTo>
                    <a:pt x="599150" y="937919"/>
                    <a:pt x="589644" y="907144"/>
                    <a:pt x="555943" y="899709"/>
                  </a:cubicBezTo>
                  <a:cubicBezTo>
                    <a:pt x="480619" y="883173"/>
                    <a:pt x="422094" y="843073"/>
                    <a:pt x="380369" y="779409"/>
                  </a:cubicBezTo>
                  <a:cubicBezTo>
                    <a:pt x="406330" y="807402"/>
                    <a:pt x="430849" y="829646"/>
                    <a:pt x="453926" y="846141"/>
                  </a:cubicBezTo>
                  <a:cubicBezTo>
                    <a:pt x="470827" y="858207"/>
                    <a:pt x="493944" y="869664"/>
                    <a:pt x="523278" y="880512"/>
                  </a:cubicBezTo>
                  <a:cubicBezTo>
                    <a:pt x="544851" y="888495"/>
                    <a:pt x="563682" y="889227"/>
                    <a:pt x="594214" y="893980"/>
                  </a:cubicBezTo>
                  <a:cubicBezTo>
                    <a:pt x="598749" y="894662"/>
                    <a:pt x="603350" y="894329"/>
                    <a:pt x="607682" y="893005"/>
                  </a:cubicBezTo>
                  <a:cubicBezTo>
                    <a:pt x="624136" y="887886"/>
                    <a:pt x="640712" y="888922"/>
                    <a:pt x="657045" y="884717"/>
                  </a:cubicBezTo>
                  <a:cubicBezTo>
                    <a:pt x="760890" y="858025"/>
                    <a:pt x="829247" y="792878"/>
                    <a:pt x="862115" y="689276"/>
                  </a:cubicBezTo>
                  <a:cubicBezTo>
                    <a:pt x="862479" y="688061"/>
                    <a:pt x="862704" y="686834"/>
                    <a:pt x="862785" y="685620"/>
                  </a:cubicBezTo>
                  <a:lnTo>
                    <a:pt x="867234" y="583359"/>
                  </a:lnTo>
                  <a:cubicBezTo>
                    <a:pt x="878996" y="620777"/>
                    <a:pt x="872171" y="657586"/>
                    <a:pt x="865345" y="698052"/>
                  </a:cubicBezTo>
                  <a:cubicBezTo>
                    <a:pt x="862826" y="712962"/>
                    <a:pt x="854903" y="733378"/>
                    <a:pt x="841578" y="759299"/>
                  </a:cubicBezTo>
                  <a:cubicBezTo>
                    <a:pt x="834143" y="773722"/>
                    <a:pt x="820187" y="795193"/>
                    <a:pt x="799710" y="823714"/>
                  </a:cubicBezTo>
                  <a:cubicBezTo>
                    <a:pt x="798658" y="825212"/>
                    <a:pt x="797430" y="826583"/>
                    <a:pt x="796054" y="827797"/>
                  </a:cubicBezTo>
                  <a:cubicBezTo>
                    <a:pt x="788538" y="834501"/>
                    <a:pt x="779031" y="843663"/>
                    <a:pt x="767533" y="855282"/>
                  </a:cubicBezTo>
                  <a:cubicBezTo>
                    <a:pt x="760707" y="862230"/>
                    <a:pt x="746691" y="864423"/>
                    <a:pt x="737793" y="870518"/>
                  </a:cubicBezTo>
                  <a:cubicBezTo>
                    <a:pt x="721542" y="881568"/>
                    <a:pt x="705474" y="887988"/>
                    <a:pt x="689588" y="889775"/>
                  </a:cubicBezTo>
                  <a:cubicBezTo>
                    <a:pt x="655766" y="893493"/>
                    <a:pt x="621272" y="892640"/>
                    <a:pt x="620358" y="933105"/>
                  </a:cubicBezTo>
                  <a:cubicBezTo>
                    <a:pt x="618570" y="959269"/>
                    <a:pt x="619261" y="985718"/>
                    <a:pt x="622430" y="1012451"/>
                  </a:cubicBezTo>
                  <a:cubicBezTo>
                    <a:pt x="624014" y="1025615"/>
                    <a:pt x="619810" y="1046762"/>
                    <a:pt x="620236" y="1061205"/>
                  </a:cubicBezTo>
                  <a:cubicBezTo>
                    <a:pt x="621780" y="1112843"/>
                    <a:pt x="620988" y="1159504"/>
                    <a:pt x="617859" y="1201189"/>
                  </a:cubicBezTo>
                  <a:cubicBezTo>
                    <a:pt x="617189" y="1209781"/>
                    <a:pt x="618834" y="1223554"/>
                    <a:pt x="619871" y="1232269"/>
                  </a:cubicBezTo>
                  <a:cubicBezTo>
                    <a:pt x="620712" y="1239023"/>
                    <a:pt x="626383" y="1244150"/>
                    <a:pt x="633217" y="1244336"/>
                  </a:cubicBezTo>
                  <a:lnTo>
                    <a:pt x="674962" y="1245433"/>
                  </a:lnTo>
                  <a:lnTo>
                    <a:pt x="617738" y="1260302"/>
                  </a:lnTo>
                  <a:cubicBezTo>
                    <a:pt x="615334" y="1260901"/>
                    <a:pt x="613760" y="1263208"/>
                    <a:pt x="614082" y="1265665"/>
                  </a:cubicBezTo>
                  <a:lnTo>
                    <a:pt x="619383" y="1308385"/>
                  </a:lnTo>
                  <a:cubicBezTo>
                    <a:pt x="617108" y="1296603"/>
                    <a:pt x="610648" y="1289940"/>
                    <a:pt x="600004" y="1288397"/>
                  </a:cubicBezTo>
                  <a:cubicBezTo>
                    <a:pt x="587734" y="1286609"/>
                    <a:pt x="575343" y="1285349"/>
                    <a:pt x="562829" y="1284618"/>
                  </a:cubicBezTo>
                  <a:cubicBezTo>
                    <a:pt x="560889" y="1284497"/>
                    <a:pt x="558959" y="1284086"/>
                    <a:pt x="557101" y="1283399"/>
                  </a:cubicBezTo>
                  <a:cubicBezTo>
                    <a:pt x="535567" y="1275030"/>
                    <a:pt x="516534" y="1262781"/>
                    <a:pt x="499998" y="1246651"/>
                  </a:cubicBezTo>
                  <a:cubicBezTo>
                    <a:pt x="519987" y="1230928"/>
                    <a:pt x="514868" y="1209416"/>
                    <a:pt x="512552" y="1180103"/>
                  </a:cubicBezTo>
                  <a:cubicBezTo>
                    <a:pt x="509200" y="1138479"/>
                    <a:pt x="490795" y="1095454"/>
                    <a:pt x="452768" y="1072784"/>
                  </a:cubicBezTo>
                  <a:cubicBezTo>
                    <a:pt x="415187" y="1050357"/>
                    <a:pt x="377992" y="1042211"/>
                    <a:pt x="341183" y="1048346"/>
                  </a:cubicBezTo>
                  <a:cubicBezTo>
                    <a:pt x="321966" y="1051515"/>
                    <a:pt x="301957" y="1062993"/>
                    <a:pt x="281155" y="1082778"/>
                  </a:cubicBezTo>
                  <a:cubicBezTo>
                    <a:pt x="279828" y="1084067"/>
                    <a:pt x="278057" y="1084788"/>
                    <a:pt x="276218" y="1084789"/>
                  </a:cubicBezTo>
                  <a:lnTo>
                    <a:pt x="263726" y="1084789"/>
                  </a:lnTo>
                  <a:cubicBezTo>
                    <a:pt x="259374" y="1084790"/>
                    <a:pt x="255078" y="1084005"/>
                    <a:pt x="251050" y="1082474"/>
                  </a:cubicBezTo>
                  <a:cubicBezTo>
                    <a:pt x="221229" y="1071504"/>
                    <a:pt x="194476" y="1053323"/>
                    <a:pt x="170789" y="1027931"/>
                  </a:cubicBezTo>
                  <a:cubicBezTo>
                    <a:pt x="151471" y="1007210"/>
                    <a:pt x="134103" y="985881"/>
                    <a:pt x="147022" y="955714"/>
                  </a:cubicBezTo>
                  <a:cubicBezTo>
                    <a:pt x="162055" y="920693"/>
                    <a:pt x="170891" y="890893"/>
                    <a:pt x="173532" y="866313"/>
                  </a:cubicBezTo>
                  <a:cubicBezTo>
                    <a:pt x="177473" y="829788"/>
                    <a:pt x="164411" y="799459"/>
                    <a:pt x="134346" y="775326"/>
                  </a:cubicBezTo>
                  <a:cubicBezTo>
                    <a:pt x="102697" y="749893"/>
                    <a:pt x="65319" y="734475"/>
                    <a:pt x="22213" y="729071"/>
                  </a:cubicBezTo>
                  <a:cubicBezTo>
                    <a:pt x="457" y="726390"/>
                    <a:pt x="274" y="701099"/>
                    <a:pt x="30" y="683487"/>
                  </a:cubicBezTo>
                  <a:cubicBezTo>
                    <a:pt x="-173" y="669470"/>
                    <a:pt x="640" y="653016"/>
                    <a:pt x="2468" y="634124"/>
                  </a:cubicBezTo>
                  <a:cubicBezTo>
                    <a:pt x="2712" y="631608"/>
                    <a:pt x="2793" y="629083"/>
                    <a:pt x="2712" y="626567"/>
                  </a:cubicBezTo>
                  <a:cubicBezTo>
                    <a:pt x="1005" y="586833"/>
                    <a:pt x="1614" y="560181"/>
                    <a:pt x="4540" y="546611"/>
                  </a:cubicBezTo>
                  <a:cubicBezTo>
                    <a:pt x="6490" y="537551"/>
                    <a:pt x="13844" y="532066"/>
                    <a:pt x="26601" y="530157"/>
                  </a:cubicBezTo>
                  <a:cubicBezTo>
                    <a:pt x="68955" y="523697"/>
                    <a:pt x="94490" y="521503"/>
                    <a:pt x="122280" y="495237"/>
                  </a:cubicBezTo>
                  <a:cubicBezTo>
                    <a:pt x="146331" y="472567"/>
                    <a:pt x="162623" y="446321"/>
                    <a:pt x="171155" y="416500"/>
                  </a:cubicBezTo>
                  <a:cubicBezTo>
                    <a:pt x="179443" y="387492"/>
                    <a:pt x="185659" y="364029"/>
                    <a:pt x="169205" y="338799"/>
                  </a:cubicBezTo>
                  <a:cubicBezTo>
                    <a:pt x="151532" y="311619"/>
                    <a:pt x="101986" y="285658"/>
                    <a:pt x="131726" y="247082"/>
                  </a:cubicBezTo>
                  <a:cubicBezTo>
                    <a:pt x="146352" y="228108"/>
                    <a:pt x="175929" y="196439"/>
                    <a:pt x="220457" y="152073"/>
                  </a:cubicBezTo>
                  <a:cubicBezTo>
                    <a:pt x="239410" y="133181"/>
                    <a:pt x="252025" y="115874"/>
                    <a:pt x="274756" y="138422"/>
                  </a:cubicBezTo>
                  <a:cubicBezTo>
                    <a:pt x="287554" y="151098"/>
                    <a:pt x="300961" y="162555"/>
                    <a:pt x="314978" y="172793"/>
                  </a:cubicBezTo>
                  <a:cubicBezTo>
                    <a:pt x="331493" y="184616"/>
                    <a:pt x="344535" y="196256"/>
                    <a:pt x="364890" y="189248"/>
                  </a:cubicBezTo>
                  <a:cubicBezTo>
                    <a:pt x="405111" y="175272"/>
                    <a:pt x="444317" y="158167"/>
                    <a:pt x="482507" y="137934"/>
                  </a:cubicBezTo>
                  <a:cubicBezTo>
                    <a:pt x="490876" y="133506"/>
                    <a:pt x="497276" y="125807"/>
                    <a:pt x="501704" y="114838"/>
                  </a:cubicBezTo>
                  <a:cubicBezTo>
                    <a:pt x="502433" y="113096"/>
                    <a:pt x="502964" y="111297"/>
                    <a:pt x="503289" y="109475"/>
                  </a:cubicBezTo>
                  <a:cubicBezTo>
                    <a:pt x="504264" y="103868"/>
                    <a:pt x="505544" y="84204"/>
                    <a:pt x="507128" y="50483"/>
                  </a:cubicBezTo>
                  <a:cubicBezTo>
                    <a:pt x="508530" y="20743"/>
                    <a:pt x="514198" y="4898"/>
                    <a:pt x="546557" y="2765"/>
                  </a:cubicBezTo>
                  <a:cubicBezTo>
                    <a:pt x="588404" y="84"/>
                    <a:pt x="617555" y="-647"/>
                    <a:pt x="634009" y="571"/>
                  </a:cubicBezTo>
                  <a:close/>
                </a:path>
              </a:pathLst>
            </a:custGeom>
            <a:solidFill>
              <a:srgbClr val="D2E5E1"/>
            </a:solidFill>
            <a:ln w="6090" cap="flat">
              <a:noFill/>
              <a:prstDash val="solid"/>
              <a:miter/>
            </a:ln>
          </p:spPr>
          <p:txBody>
            <a:bodyPr/>
            <a:lstStyle/>
            <a:p>
              <a:endParaRPr lang="en-US"/>
            </a:p>
          </p:txBody>
        </p:sp>
        <p:sp>
          <p:nvSpPr>
            <p:cNvPr id="140" name="Freeform: Shape 139">
              <a:extLst>
                <a:ext uri="{FF2B5EF4-FFF2-40B4-BE49-F238E27FC236}">
                  <a16:creationId xmlns:a16="http://schemas.microsoft.com/office/drawing/2014/main" id="{08117348-7CC0-267D-AC55-B42CDBB44500}"/>
                </a:ext>
              </a:extLst>
            </p:cNvPr>
            <p:cNvSpPr/>
            <p:nvPr/>
          </p:nvSpPr>
          <p:spPr>
            <a:xfrm>
              <a:off x="7185711" y="766166"/>
              <a:ext cx="957197" cy="1246319"/>
            </a:xfrm>
            <a:custGeom>
              <a:avLst/>
              <a:gdLst>
                <a:gd name="csX0" fmla="*/ 416992 w 957197"/>
                <a:gd name="csY0" fmla="*/ 1246320 h 1246319"/>
                <a:gd name="csX1" fmla="*/ 375246 w 957197"/>
                <a:gd name="csY1" fmla="*/ 1245223 h 1246319"/>
                <a:gd name="csX2" fmla="*/ 361900 w 957197"/>
                <a:gd name="csY2" fmla="*/ 1233156 h 1246319"/>
                <a:gd name="csX3" fmla="*/ 359888 w 957197"/>
                <a:gd name="csY3" fmla="*/ 1202076 h 1246319"/>
                <a:gd name="csX4" fmla="*/ 362265 w 957197"/>
                <a:gd name="csY4" fmla="*/ 1062092 h 1246319"/>
                <a:gd name="csX5" fmla="*/ 364459 w 957197"/>
                <a:gd name="csY5" fmla="*/ 1013339 h 1246319"/>
                <a:gd name="csX6" fmla="*/ 362387 w 957197"/>
                <a:gd name="csY6" fmla="*/ 933992 h 1246319"/>
                <a:gd name="csX7" fmla="*/ 366165 w 957197"/>
                <a:gd name="csY7" fmla="*/ 980674 h 1246319"/>
                <a:gd name="csX8" fmla="*/ 373443 w 957197"/>
                <a:gd name="csY8" fmla="*/ 986883 h 1246319"/>
                <a:gd name="csX9" fmla="*/ 374758 w 957197"/>
                <a:gd name="csY9" fmla="*/ 986646 h 1246319"/>
                <a:gd name="csX10" fmla="*/ 463734 w 957197"/>
                <a:gd name="csY10" fmla="*/ 961416 h 1246319"/>
                <a:gd name="csX11" fmla="*/ 620172 w 957197"/>
                <a:gd name="csY11" fmla="*/ 861045 h 1246319"/>
                <a:gd name="csX12" fmla="*/ 698969 w 957197"/>
                <a:gd name="csY12" fmla="*/ 689920 h 1246319"/>
                <a:gd name="csX13" fmla="*/ 655579 w 957197"/>
                <a:gd name="csY13" fmla="*/ 450540 h 1246319"/>
                <a:gd name="csX14" fmla="*/ 392858 w 957197"/>
                <a:gd name="csY14" fmla="*/ 266800 h 1246319"/>
                <a:gd name="csX15" fmla="*/ 375002 w 957197"/>
                <a:gd name="csY15" fmla="*/ 266008 h 1246319"/>
                <a:gd name="csX16" fmla="*/ 369640 w 957197"/>
                <a:gd name="csY16" fmla="*/ 268628 h 1246319"/>
                <a:gd name="csX17" fmla="*/ 363911 w 957197"/>
                <a:gd name="csY17" fmla="*/ 289653 h 1246319"/>
                <a:gd name="csX18" fmla="*/ 375002 w 957197"/>
                <a:gd name="csY18" fmla="*/ 352058 h 1246319"/>
                <a:gd name="csX19" fmla="*/ 322166 w 957197"/>
                <a:gd name="csY19" fmla="*/ 351448 h 1246319"/>
                <a:gd name="csX20" fmla="*/ 278775 w 957197"/>
                <a:gd name="csY20" fmla="*/ 360650 h 1246319"/>
                <a:gd name="csX21" fmla="*/ 131296 w 957197"/>
                <a:gd name="csY21" fmla="*/ 469066 h 1246319"/>
                <a:gd name="csX22" fmla="*/ 86442 w 957197"/>
                <a:gd name="csY22" fmla="*/ 573216 h 1246319"/>
                <a:gd name="csX23" fmla="*/ 83639 w 957197"/>
                <a:gd name="csY23" fmla="*/ 679986 h 1246319"/>
                <a:gd name="csX24" fmla="*/ 122398 w 957197"/>
                <a:gd name="csY24" fmla="*/ 780297 h 1246319"/>
                <a:gd name="csX25" fmla="*/ 297972 w 957197"/>
                <a:gd name="csY25" fmla="*/ 900596 h 1246319"/>
                <a:gd name="csX26" fmla="*/ 335390 w 957197"/>
                <a:gd name="csY26" fmla="*/ 970009 h 1246319"/>
                <a:gd name="csX27" fmla="*/ 322105 w 957197"/>
                <a:gd name="csY27" fmla="*/ 980064 h 1246319"/>
                <a:gd name="csX28" fmla="*/ 240442 w 957197"/>
                <a:gd name="csY28" fmla="*/ 962208 h 1246319"/>
                <a:gd name="csX29" fmla="*/ 53290 w 957197"/>
                <a:gd name="csY29" fmla="*/ 816435 h 1246319"/>
                <a:gd name="csX30" fmla="*/ 271 w 957197"/>
                <a:gd name="csY30" fmla="*/ 661155 h 1246319"/>
                <a:gd name="csX31" fmla="*/ 2525 w 957197"/>
                <a:gd name="csY31" fmla="*/ 594302 h 1246319"/>
                <a:gd name="csX32" fmla="*/ 15201 w 957197"/>
                <a:gd name="csY32" fmla="*/ 529399 h 1246319"/>
                <a:gd name="csX33" fmla="*/ 304127 w 957197"/>
                <a:gd name="csY33" fmla="*/ 275819 h 1246319"/>
                <a:gd name="csX34" fmla="*/ 334720 w 957197"/>
                <a:gd name="csY34" fmla="*/ 278135 h 1246319"/>
                <a:gd name="csX35" fmla="*/ 367385 w 957197"/>
                <a:gd name="csY35" fmla="*/ 265276 h 1246319"/>
                <a:gd name="csX36" fmla="*/ 368055 w 957197"/>
                <a:gd name="csY36" fmla="*/ 259731 h 1246319"/>
                <a:gd name="csX37" fmla="*/ 362753 w 957197"/>
                <a:gd name="csY37" fmla="*/ 211038 h 1246319"/>
                <a:gd name="csX38" fmla="*/ 362083 w 957197"/>
                <a:gd name="csY38" fmla="*/ 126451 h 1246319"/>
                <a:gd name="csX39" fmla="*/ 363301 w 957197"/>
                <a:gd name="csY39" fmla="*/ 78428 h 1246319"/>
                <a:gd name="csX40" fmla="*/ 361108 w 957197"/>
                <a:gd name="csY40" fmla="*/ 30284 h 1246319"/>
                <a:gd name="csX41" fmla="*/ 376038 w 957197"/>
                <a:gd name="csY41" fmla="*/ 1459 h 1246319"/>
                <a:gd name="csX42" fmla="*/ 452947 w 957197"/>
                <a:gd name="csY42" fmla="*/ 36805 h 1246319"/>
                <a:gd name="csX43" fmla="*/ 460747 w 957197"/>
                <a:gd name="csY43" fmla="*/ 89764 h 1246319"/>
                <a:gd name="csX44" fmla="*/ 521445 w 957197"/>
                <a:gd name="csY44" fmla="*/ 164600 h 1246319"/>
                <a:gd name="csX45" fmla="*/ 627485 w 957197"/>
                <a:gd name="csY45" fmla="*/ 183614 h 1246319"/>
                <a:gd name="csX46" fmla="*/ 683430 w 957197"/>
                <a:gd name="csY46" fmla="*/ 120905 h 1246319"/>
                <a:gd name="csX47" fmla="*/ 704138 w 957197"/>
                <a:gd name="csY47" fmla="*/ 117248 h 1246319"/>
                <a:gd name="csX48" fmla="*/ 706344 w 957197"/>
                <a:gd name="csY48" fmla="*/ 119138 h 1246319"/>
                <a:gd name="csX49" fmla="*/ 747419 w 957197"/>
                <a:gd name="csY49" fmla="*/ 157958 h 1246319"/>
                <a:gd name="csX50" fmla="*/ 829141 w 957197"/>
                <a:gd name="csY50" fmla="*/ 241143 h 1246319"/>
                <a:gd name="csX51" fmla="*/ 823352 w 957197"/>
                <a:gd name="csY51" fmla="*/ 295504 h 1246319"/>
                <a:gd name="csX52" fmla="*/ 777890 w 957197"/>
                <a:gd name="csY52" fmla="*/ 356811 h 1246319"/>
                <a:gd name="csX53" fmla="*/ 775574 w 957197"/>
                <a:gd name="csY53" fmla="*/ 395083 h 1246319"/>
                <a:gd name="csX54" fmla="*/ 820549 w 957197"/>
                <a:gd name="csY54" fmla="*/ 499476 h 1246319"/>
                <a:gd name="csX55" fmla="*/ 834383 w 957197"/>
                <a:gd name="csY55" fmla="*/ 508313 h 1246319"/>
                <a:gd name="csX56" fmla="*/ 931951 w 957197"/>
                <a:gd name="csY56" fmla="*/ 516357 h 1246319"/>
                <a:gd name="csX57" fmla="*/ 954864 w 957197"/>
                <a:gd name="csY57" fmla="*/ 569986 h 1246319"/>
                <a:gd name="csX58" fmla="*/ 957180 w 957197"/>
                <a:gd name="csY58" fmla="*/ 678158 h 1246319"/>
                <a:gd name="csX59" fmla="*/ 852665 w 957197"/>
                <a:gd name="csY59" fmla="*/ 745560 h 1246319"/>
                <a:gd name="csX60" fmla="*/ 801596 w 957197"/>
                <a:gd name="csY60" fmla="*/ 779870 h 1246319"/>
                <a:gd name="csX61" fmla="*/ 777463 w 957197"/>
                <a:gd name="csY61" fmla="*/ 882375 h 1246319"/>
                <a:gd name="csX62" fmla="*/ 827069 w 957197"/>
                <a:gd name="csY62" fmla="*/ 971837 h 1246319"/>
                <a:gd name="csX63" fmla="*/ 824815 w 957197"/>
                <a:gd name="csY63" fmla="*/ 1005965 h 1246319"/>
                <a:gd name="csX64" fmla="*/ 714205 w 957197"/>
                <a:gd name="csY64" fmla="*/ 1123583 h 1246319"/>
                <a:gd name="csX65" fmla="*/ 706526 w 957197"/>
                <a:gd name="csY65" fmla="*/ 1124070 h 1246319"/>
                <a:gd name="csX66" fmla="*/ 615235 w 957197"/>
                <a:gd name="csY66" fmla="*/ 1064164 h 1246319"/>
                <a:gd name="csX67" fmla="*/ 582570 w 957197"/>
                <a:gd name="csY67" fmla="*/ 1058801 h 1246319"/>
                <a:gd name="csX68" fmla="*/ 458249 w 957197"/>
                <a:gd name="csY68" fmla="*/ 1159417 h 1246319"/>
                <a:gd name="csX69" fmla="*/ 450753 w 957197"/>
                <a:gd name="csY69" fmla="*/ 1228647 h 1246319"/>
                <a:gd name="csX70" fmla="*/ 416992 w 957197"/>
                <a:gd name="csY70" fmla="*/ 1246320 h 12463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Lst>
              <a:rect l="l" t="t" r="r" b="b"/>
              <a:pathLst>
                <a:path w="957197" h="1246319">
                  <a:moveTo>
                    <a:pt x="416992" y="1246320"/>
                  </a:moveTo>
                  <a:lnTo>
                    <a:pt x="375246" y="1245223"/>
                  </a:lnTo>
                  <a:cubicBezTo>
                    <a:pt x="368412" y="1245038"/>
                    <a:pt x="362741" y="1239910"/>
                    <a:pt x="361900" y="1233156"/>
                  </a:cubicBezTo>
                  <a:cubicBezTo>
                    <a:pt x="360863" y="1224442"/>
                    <a:pt x="359218" y="1210669"/>
                    <a:pt x="359888" y="1202076"/>
                  </a:cubicBezTo>
                  <a:cubicBezTo>
                    <a:pt x="363017" y="1160392"/>
                    <a:pt x="363809" y="1113730"/>
                    <a:pt x="362265" y="1062092"/>
                  </a:cubicBezTo>
                  <a:cubicBezTo>
                    <a:pt x="361839" y="1047649"/>
                    <a:pt x="366043" y="1026502"/>
                    <a:pt x="364459" y="1013339"/>
                  </a:cubicBezTo>
                  <a:cubicBezTo>
                    <a:pt x="361290" y="986606"/>
                    <a:pt x="360599" y="960157"/>
                    <a:pt x="362387" y="933992"/>
                  </a:cubicBezTo>
                  <a:lnTo>
                    <a:pt x="366165" y="980674"/>
                  </a:lnTo>
                  <a:cubicBezTo>
                    <a:pt x="366461" y="984398"/>
                    <a:pt x="369719" y="987178"/>
                    <a:pt x="373443" y="986883"/>
                  </a:cubicBezTo>
                  <a:cubicBezTo>
                    <a:pt x="373888" y="986848"/>
                    <a:pt x="374328" y="986768"/>
                    <a:pt x="374758" y="986646"/>
                  </a:cubicBezTo>
                  <a:cubicBezTo>
                    <a:pt x="404254" y="978236"/>
                    <a:pt x="433913" y="969826"/>
                    <a:pt x="463734" y="961416"/>
                  </a:cubicBezTo>
                  <a:cubicBezTo>
                    <a:pt x="521324" y="945084"/>
                    <a:pt x="580682" y="910164"/>
                    <a:pt x="620172" y="861045"/>
                  </a:cubicBezTo>
                  <a:cubicBezTo>
                    <a:pt x="662750" y="808025"/>
                    <a:pt x="689016" y="750984"/>
                    <a:pt x="698969" y="689920"/>
                  </a:cubicBezTo>
                  <a:cubicBezTo>
                    <a:pt x="712702" y="605454"/>
                    <a:pt x="698238" y="525661"/>
                    <a:pt x="655579" y="450540"/>
                  </a:cubicBezTo>
                  <a:cubicBezTo>
                    <a:pt x="595084" y="343932"/>
                    <a:pt x="507510" y="282685"/>
                    <a:pt x="392858" y="266800"/>
                  </a:cubicBezTo>
                  <a:cubicBezTo>
                    <a:pt x="385870" y="265825"/>
                    <a:pt x="379918" y="265561"/>
                    <a:pt x="375002" y="266008"/>
                  </a:cubicBezTo>
                  <a:cubicBezTo>
                    <a:pt x="372961" y="266202"/>
                    <a:pt x="371057" y="267133"/>
                    <a:pt x="369640" y="268628"/>
                  </a:cubicBezTo>
                  <a:cubicBezTo>
                    <a:pt x="366755" y="271635"/>
                    <a:pt x="364845" y="278643"/>
                    <a:pt x="363911" y="289653"/>
                  </a:cubicBezTo>
                  <a:cubicBezTo>
                    <a:pt x="361311" y="321668"/>
                    <a:pt x="365008" y="342469"/>
                    <a:pt x="375002" y="352058"/>
                  </a:cubicBezTo>
                  <a:cubicBezTo>
                    <a:pt x="347172" y="351205"/>
                    <a:pt x="329560" y="351001"/>
                    <a:pt x="322166" y="351448"/>
                  </a:cubicBezTo>
                  <a:cubicBezTo>
                    <a:pt x="308067" y="352342"/>
                    <a:pt x="293604" y="355409"/>
                    <a:pt x="278775" y="360650"/>
                  </a:cubicBezTo>
                  <a:cubicBezTo>
                    <a:pt x="219112" y="381797"/>
                    <a:pt x="164509" y="417266"/>
                    <a:pt x="131296" y="469066"/>
                  </a:cubicBezTo>
                  <a:cubicBezTo>
                    <a:pt x="111429" y="500065"/>
                    <a:pt x="96477" y="534782"/>
                    <a:pt x="86442" y="573216"/>
                  </a:cubicBezTo>
                  <a:cubicBezTo>
                    <a:pt x="77504" y="607465"/>
                    <a:pt x="76569" y="643055"/>
                    <a:pt x="83639" y="679986"/>
                  </a:cubicBezTo>
                  <a:cubicBezTo>
                    <a:pt x="90424" y="715333"/>
                    <a:pt x="103344" y="748769"/>
                    <a:pt x="122398" y="780297"/>
                  </a:cubicBezTo>
                  <a:cubicBezTo>
                    <a:pt x="164123" y="843961"/>
                    <a:pt x="222648" y="884060"/>
                    <a:pt x="297972" y="900596"/>
                  </a:cubicBezTo>
                  <a:cubicBezTo>
                    <a:pt x="331673" y="908031"/>
                    <a:pt x="341179" y="938807"/>
                    <a:pt x="335390" y="970009"/>
                  </a:cubicBezTo>
                  <a:cubicBezTo>
                    <a:pt x="334255" y="976262"/>
                    <a:pt x="328499" y="980618"/>
                    <a:pt x="322105" y="980064"/>
                  </a:cubicBezTo>
                  <a:cubicBezTo>
                    <a:pt x="298053" y="977870"/>
                    <a:pt x="270832" y="971919"/>
                    <a:pt x="240442" y="962208"/>
                  </a:cubicBezTo>
                  <a:cubicBezTo>
                    <a:pt x="159714" y="936369"/>
                    <a:pt x="97331" y="887778"/>
                    <a:pt x="53290" y="816435"/>
                  </a:cubicBezTo>
                  <a:cubicBezTo>
                    <a:pt x="23794" y="768616"/>
                    <a:pt x="6121" y="716856"/>
                    <a:pt x="271" y="661155"/>
                  </a:cubicBezTo>
                  <a:cubicBezTo>
                    <a:pt x="-461" y="654208"/>
                    <a:pt x="291" y="631923"/>
                    <a:pt x="2525" y="594302"/>
                  </a:cubicBezTo>
                  <a:cubicBezTo>
                    <a:pt x="3825" y="572688"/>
                    <a:pt x="8050" y="551053"/>
                    <a:pt x="15201" y="529399"/>
                  </a:cubicBezTo>
                  <a:cubicBezTo>
                    <a:pt x="56642" y="403615"/>
                    <a:pt x="163472" y="281365"/>
                    <a:pt x="304127" y="275819"/>
                  </a:cubicBezTo>
                  <a:cubicBezTo>
                    <a:pt x="316681" y="275332"/>
                    <a:pt x="326878" y="276104"/>
                    <a:pt x="334720" y="278135"/>
                  </a:cubicBezTo>
                  <a:cubicBezTo>
                    <a:pt x="355135" y="283437"/>
                    <a:pt x="360315" y="282462"/>
                    <a:pt x="367385" y="265276"/>
                  </a:cubicBezTo>
                  <a:cubicBezTo>
                    <a:pt x="368103" y="263522"/>
                    <a:pt x="368334" y="261606"/>
                    <a:pt x="368055" y="259731"/>
                  </a:cubicBezTo>
                  <a:cubicBezTo>
                    <a:pt x="364561" y="232916"/>
                    <a:pt x="362793" y="216685"/>
                    <a:pt x="362753" y="211038"/>
                  </a:cubicBezTo>
                  <a:cubicBezTo>
                    <a:pt x="362590" y="161309"/>
                    <a:pt x="362367" y="133114"/>
                    <a:pt x="362083" y="126451"/>
                  </a:cubicBezTo>
                  <a:cubicBezTo>
                    <a:pt x="361677" y="115765"/>
                    <a:pt x="362083" y="99758"/>
                    <a:pt x="363301" y="78428"/>
                  </a:cubicBezTo>
                  <a:cubicBezTo>
                    <a:pt x="364358" y="60430"/>
                    <a:pt x="363626" y="44382"/>
                    <a:pt x="361108" y="30284"/>
                  </a:cubicBezTo>
                  <a:cubicBezTo>
                    <a:pt x="358833" y="17730"/>
                    <a:pt x="363809" y="8122"/>
                    <a:pt x="376038" y="1459"/>
                  </a:cubicBezTo>
                  <a:cubicBezTo>
                    <a:pt x="406997" y="-1162"/>
                    <a:pt x="447035" y="-4940"/>
                    <a:pt x="452947" y="36805"/>
                  </a:cubicBezTo>
                  <a:cubicBezTo>
                    <a:pt x="457334" y="67763"/>
                    <a:pt x="459935" y="85416"/>
                    <a:pt x="460747" y="89764"/>
                  </a:cubicBezTo>
                  <a:cubicBezTo>
                    <a:pt x="467878" y="128035"/>
                    <a:pt x="483296" y="149669"/>
                    <a:pt x="521445" y="164600"/>
                  </a:cubicBezTo>
                  <a:cubicBezTo>
                    <a:pt x="550820" y="176118"/>
                    <a:pt x="601706" y="204030"/>
                    <a:pt x="627485" y="183614"/>
                  </a:cubicBezTo>
                  <a:cubicBezTo>
                    <a:pt x="645483" y="169394"/>
                    <a:pt x="664131" y="148491"/>
                    <a:pt x="683430" y="120905"/>
                  </a:cubicBezTo>
                  <a:cubicBezTo>
                    <a:pt x="688139" y="114176"/>
                    <a:pt x="697410" y="112539"/>
                    <a:pt x="704138" y="117248"/>
                  </a:cubicBezTo>
                  <a:cubicBezTo>
                    <a:pt x="704933" y="117804"/>
                    <a:pt x="705672" y="118437"/>
                    <a:pt x="706344" y="119138"/>
                  </a:cubicBezTo>
                  <a:cubicBezTo>
                    <a:pt x="720848" y="134211"/>
                    <a:pt x="734539" y="147151"/>
                    <a:pt x="747419" y="157958"/>
                  </a:cubicBezTo>
                  <a:cubicBezTo>
                    <a:pt x="779656" y="184894"/>
                    <a:pt x="802998" y="209393"/>
                    <a:pt x="829141" y="241143"/>
                  </a:cubicBezTo>
                  <a:cubicBezTo>
                    <a:pt x="844682" y="259974"/>
                    <a:pt x="838587" y="276977"/>
                    <a:pt x="823352" y="295504"/>
                  </a:cubicBezTo>
                  <a:cubicBezTo>
                    <a:pt x="813357" y="307733"/>
                    <a:pt x="798203" y="328168"/>
                    <a:pt x="777890" y="356811"/>
                  </a:cubicBezTo>
                  <a:cubicBezTo>
                    <a:pt x="767712" y="371132"/>
                    <a:pt x="767895" y="379055"/>
                    <a:pt x="775574" y="395083"/>
                  </a:cubicBezTo>
                  <a:cubicBezTo>
                    <a:pt x="790809" y="426894"/>
                    <a:pt x="805801" y="461692"/>
                    <a:pt x="820549" y="499476"/>
                  </a:cubicBezTo>
                  <a:cubicBezTo>
                    <a:pt x="822726" y="505135"/>
                    <a:pt x="828333" y="508717"/>
                    <a:pt x="834383" y="508313"/>
                  </a:cubicBezTo>
                  <a:cubicBezTo>
                    <a:pt x="865097" y="506363"/>
                    <a:pt x="904466" y="501792"/>
                    <a:pt x="931951" y="516357"/>
                  </a:cubicBezTo>
                  <a:cubicBezTo>
                    <a:pt x="950660" y="526230"/>
                    <a:pt x="951817" y="547011"/>
                    <a:pt x="954864" y="569986"/>
                  </a:cubicBezTo>
                  <a:cubicBezTo>
                    <a:pt x="955352" y="573724"/>
                    <a:pt x="956124" y="609781"/>
                    <a:pt x="957180" y="678158"/>
                  </a:cubicBezTo>
                  <a:cubicBezTo>
                    <a:pt x="958278" y="751288"/>
                    <a:pt x="906111" y="741355"/>
                    <a:pt x="852665" y="745560"/>
                  </a:cubicBezTo>
                  <a:cubicBezTo>
                    <a:pt x="828857" y="747429"/>
                    <a:pt x="811834" y="758865"/>
                    <a:pt x="801596" y="779870"/>
                  </a:cubicBezTo>
                  <a:cubicBezTo>
                    <a:pt x="789651" y="804430"/>
                    <a:pt x="770698" y="853976"/>
                    <a:pt x="777463" y="882375"/>
                  </a:cubicBezTo>
                  <a:cubicBezTo>
                    <a:pt x="784958" y="913760"/>
                    <a:pt x="808726" y="946242"/>
                    <a:pt x="827069" y="971837"/>
                  </a:cubicBezTo>
                  <a:cubicBezTo>
                    <a:pt x="835032" y="983010"/>
                    <a:pt x="834281" y="994386"/>
                    <a:pt x="824815" y="1005965"/>
                  </a:cubicBezTo>
                  <a:cubicBezTo>
                    <a:pt x="792109" y="1045943"/>
                    <a:pt x="755239" y="1085149"/>
                    <a:pt x="714205" y="1123583"/>
                  </a:cubicBezTo>
                  <a:cubicBezTo>
                    <a:pt x="712097" y="1125532"/>
                    <a:pt x="708899" y="1125735"/>
                    <a:pt x="706526" y="1124070"/>
                  </a:cubicBezTo>
                  <a:cubicBezTo>
                    <a:pt x="677925" y="1103919"/>
                    <a:pt x="647494" y="1083950"/>
                    <a:pt x="615235" y="1064164"/>
                  </a:cubicBezTo>
                  <a:cubicBezTo>
                    <a:pt x="602925" y="1056648"/>
                    <a:pt x="592037" y="1054860"/>
                    <a:pt x="582570" y="1058801"/>
                  </a:cubicBezTo>
                  <a:cubicBezTo>
                    <a:pt x="534670" y="1078669"/>
                    <a:pt x="461113" y="1092929"/>
                    <a:pt x="458249" y="1159417"/>
                  </a:cubicBezTo>
                  <a:cubicBezTo>
                    <a:pt x="456786" y="1192447"/>
                    <a:pt x="458249" y="1207378"/>
                    <a:pt x="450753" y="1228647"/>
                  </a:cubicBezTo>
                  <a:cubicBezTo>
                    <a:pt x="445939" y="1242176"/>
                    <a:pt x="430093" y="1246015"/>
                    <a:pt x="416992" y="1246320"/>
                  </a:cubicBezTo>
                  <a:close/>
                </a:path>
              </a:pathLst>
            </a:custGeom>
            <a:solidFill>
              <a:srgbClr val="88B1B2"/>
            </a:solidFill>
            <a:ln w="6090" cap="flat">
              <a:noFill/>
              <a:prstDash val="solid"/>
              <a:miter/>
            </a:ln>
          </p:spPr>
          <p:txBody>
            <a:bodyPr/>
            <a:lstStyle/>
            <a:p>
              <a:endParaRPr lang="en-US"/>
            </a:p>
          </p:txBody>
        </p:sp>
        <p:sp>
          <p:nvSpPr>
            <p:cNvPr id="141" name="Rectangle: Rounded Corners 140">
              <a:extLst>
                <a:ext uri="{FF2B5EF4-FFF2-40B4-BE49-F238E27FC236}">
                  <a16:creationId xmlns:a16="http://schemas.microsoft.com/office/drawing/2014/main" id="{13DE35F1-9E75-63A0-4E01-187C20899119}"/>
                </a:ext>
              </a:extLst>
            </p:cNvPr>
            <p:cNvSpPr/>
            <p:nvPr/>
          </p:nvSpPr>
          <p:spPr>
            <a:xfrm rot="19860000">
              <a:off x="5767802" y="797851"/>
              <a:ext cx="87878" cy="327989"/>
            </a:xfrm>
            <a:prstGeom prst="roundRect">
              <a:avLst>
                <a:gd name="adj" fmla="val 48821"/>
              </a:avLst>
            </a:prstGeom>
            <a:solidFill>
              <a:srgbClr val="E2C798"/>
            </a:solidFill>
            <a:ln w="6090" cap="flat">
              <a:noFill/>
              <a:prstDash val="solid"/>
              <a:miter/>
            </a:ln>
          </p:spPr>
          <p:txBody>
            <a:bodyPr/>
            <a:lstStyle/>
            <a:p>
              <a:endParaRPr lang="en-US"/>
            </a:p>
          </p:txBody>
        </p:sp>
        <p:sp>
          <p:nvSpPr>
            <p:cNvPr id="142" name="Freeform: Shape 141">
              <a:extLst>
                <a:ext uri="{FF2B5EF4-FFF2-40B4-BE49-F238E27FC236}">
                  <a16:creationId xmlns:a16="http://schemas.microsoft.com/office/drawing/2014/main" id="{85F05059-A137-C1ED-A742-8EAF54769836}"/>
                </a:ext>
              </a:extLst>
            </p:cNvPr>
            <p:cNvSpPr/>
            <p:nvPr/>
          </p:nvSpPr>
          <p:spPr>
            <a:xfrm>
              <a:off x="7548098" y="1031963"/>
              <a:ext cx="341598" cy="721108"/>
            </a:xfrm>
            <a:custGeom>
              <a:avLst/>
              <a:gdLst>
                <a:gd name="csX0" fmla="*/ 0 w 341598"/>
                <a:gd name="csY0" fmla="*/ 668195 h 721108"/>
                <a:gd name="csX1" fmla="*/ 69230 w 341598"/>
                <a:gd name="csY1" fmla="*/ 624866 h 721108"/>
                <a:gd name="csX2" fmla="*/ 117435 w 341598"/>
                <a:gd name="csY2" fmla="*/ 605608 h 721108"/>
                <a:gd name="csX3" fmla="*/ 147175 w 341598"/>
                <a:gd name="csY3" fmla="*/ 590372 h 721108"/>
                <a:gd name="csX4" fmla="*/ 175696 w 341598"/>
                <a:gd name="csY4" fmla="*/ 562888 h 721108"/>
                <a:gd name="csX5" fmla="*/ 179352 w 341598"/>
                <a:gd name="csY5" fmla="*/ 558805 h 721108"/>
                <a:gd name="csX6" fmla="*/ 221220 w 341598"/>
                <a:gd name="csY6" fmla="*/ 494389 h 721108"/>
                <a:gd name="csX7" fmla="*/ 244987 w 341598"/>
                <a:gd name="csY7" fmla="*/ 433142 h 721108"/>
                <a:gd name="csX8" fmla="*/ 246876 w 341598"/>
                <a:gd name="csY8" fmla="*/ 318449 h 721108"/>
                <a:gd name="csX9" fmla="*/ 105917 w 341598"/>
                <a:gd name="csY9" fmla="*/ 113928 h 721108"/>
                <a:gd name="csX10" fmla="*/ 12615 w 341598"/>
                <a:gd name="csY10" fmla="*/ 86261 h 721108"/>
                <a:gd name="csX11" fmla="*/ 1524 w 341598"/>
                <a:gd name="csY11" fmla="*/ 23856 h 721108"/>
                <a:gd name="csX12" fmla="*/ 7252 w 341598"/>
                <a:gd name="csY12" fmla="*/ 2831 h 721108"/>
                <a:gd name="csX13" fmla="*/ 12615 w 341598"/>
                <a:gd name="csY13" fmla="*/ 211 h 721108"/>
                <a:gd name="csX14" fmla="*/ 30471 w 341598"/>
                <a:gd name="csY14" fmla="*/ 1003 h 721108"/>
                <a:gd name="csX15" fmla="*/ 293192 w 341598"/>
                <a:gd name="csY15" fmla="*/ 184743 h 721108"/>
                <a:gd name="csX16" fmla="*/ 336582 w 341598"/>
                <a:gd name="csY16" fmla="*/ 424123 h 721108"/>
                <a:gd name="csX17" fmla="*/ 257785 w 341598"/>
                <a:gd name="csY17" fmla="*/ 595248 h 721108"/>
                <a:gd name="csX18" fmla="*/ 101346 w 341598"/>
                <a:gd name="csY18" fmla="*/ 695619 h 721108"/>
                <a:gd name="csX19" fmla="*/ 12371 w 341598"/>
                <a:gd name="csY19" fmla="*/ 720849 h 721108"/>
                <a:gd name="csX20" fmla="*/ 4015 w 341598"/>
                <a:gd name="csY20" fmla="*/ 716192 h 721108"/>
                <a:gd name="csX21" fmla="*/ 3778 w 341598"/>
                <a:gd name="csY21" fmla="*/ 714877 h 721108"/>
                <a:gd name="csX22" fmla="*/ 0 w 341598"/>
                <a:gd name="csY22" fmla="*/ 668195 h 7211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41598" h="721108">
                  <a:moveTo>
                    <a:pt x="0" y="668195"/>
                  </a:moveTo>
                  <a:cubicBezTo>
                    <a:pt x="914" y="627730"/>
                    <a:pt x="35408" y="628583"/>
                    <a:pt x="69230" y="624866"/>
                  </a:cubicBezTo>
                  <a:cubicBezTo>
                    <a:pt x="85116" y="623078"/>
                    <a:pt x="101184" y="616659"/>
                    <a:pt x="117435" y="605608"/>
                  </a:cubicBezTo>
                  <a:cubicBezTo>
                    <a:pt x="126333" y="599514"/>
                    <a:pt x="140349" y="597320"/>
                    <a:pt x="147175" y="590372"/>
                  </a:cubicBezTo>
                  <a:cubicBezTo>
                    <a:pt x="158673" y="578753"/>
                    <a:pt x="168180" y="569591"/>
                    <a:pt x="175696" y="562888"/>
                  </a:cubicBezTo>
                  <a:cubicBezTo>
                    <a:pt x="177072" y="561673"/>
                    <a:pt x="178300" y="560303"/>
                    <a:pt x="179352" y="558805"/>
                  </a:cubicBezTo>
                  <a:cubicBezTo>
                    <a:pt x="199829" y="530284"/>
                    <a:pt x="213785" y="508812"/>
                    <a:pt x="221220" y="494389"/>
                  </a:cubicBezTo>
                  <a:cubicBezTo>
                    <a:pt x="234545" y="468468"/>
                    <a:pt x="242468" y="448053"/>
                    <a:pt x="244987" y="433142"/>
                  </a:cubicBezTo>
                  <a:cubicBezTo>
                    <a:pt x="251813" y="392677"/>
                    <a:pt x="258638" y="355868"/>
                    <a:pt x="246876" y="318449"/>
                  </a:cubicBezTo>
                  <a:cubicBezTo>
                    <a:pt x="231884" y="226793"/>
                    <a:pt x="184898" y="158619"/>
                    <a:pt x="105917" y="113928"/>
                  </a:cubicBezTo>
                  <a:cubicBezTo>
                    <a:pt x="85603" y="102390"/>
                    <a:pt x="54503" y="93167"/>
                    <a:pt x="12615" y="86261"/>
                  </a:cubicBezTo>
                  <a:cubicBezTo>
                    <a:pt x="2621" y="76673"/>
                    <a:pt x="-1076" y="55871"/>
                    <a:pt x="1524" y="23856"/>
                  </a:cubicBezTo>
                  <a:cubicBezTo>
                    <a:pt x="2458" y="12846"/>
                    <a:pt x="4368" y="5838"/>
                    <a:pt x="7252" y="2831"/>
                  </a:cubicBezTo>
                  <a:cubicBezTo>
                    <a:pt x="8669" y="1336"/>
                    <a:pt x="10574" y="405"/>
                    <a:pt x="12615" y="211"/>
                  </a:cubicBezTo>
                  <a:cubicBezTo>
                    <a:pt x="17531" y="-236"/>
                    <a:pt x="23483" y="28"/>
                    <a:pt x="30471" y="1003"/>
                  </a:cubicBezTo>
                  <a:cubicBezTo>
                    <a:pt x="145123" y="16888"/>
                    <a:pt x="232697" y="78135"/>
                    <a:pt x="293192" y="184743"/>
                  </a:cubicBezTo>
                  <a:cubicBezTo>
                    <a:pt x="335851" y="259864"/>
                    <a:pt x="350315" y="339657"/>
                    <a:pt x="336582" y="424123"/>
                  </a:cubicBezTo>
                  <a:cubicBezTo>
                    <a:pt x="326629" y="485187"/>
                    <a:pt x="300363" y="542228"/>
                    <a:pt x="257785" y="595248"/>
                  </a:cubicBezTo>
                  <a:cubicBezTo>
                    <a:pt x="218294" y="644367"/>
                    <a:pt x="158937" y="679287"/>
                    <a:pt x="101346" y="695619"/>
                  </a:cubicBezTo>
                  <a:cubicBezTo>
                    <a:pt x="71526" y="704029"/>
                    <a:pt x="41867" y="712439"/>
                    <a:pt x="12371" y="720849"/>
                  </a:cubicBezTo>
                  <a:cubicBezTo>
                    <a:pt x="8778" y="721871"/>
                    <a:pt x="5036" y="719785"/>
                    <a:pt x="4015" y="716192"/>
                  </a:cubicBezTo>
                  <a:cubicBezTo>
                    <a:pt x="3893" y="715762"/>
                    <a:pt x="3813" y="715322"/>
                    <a:pt x="3778" y="714877"/>
                  </a:cubicBezTo>
                  <a:lnTo>
                    <a:pt x="0" y="668195"/>
                  </a:lnTo>
                  <a:close/>
                </a:path>
              </a:pathLst>
            </a:custGeom>
            <a:solidFill>
              <a:srgbClr val="447E7C"/>
            </a:solidFill>
            <a:ln w="6090" cap="flat">
              <a:noFill/>
              <a:prstDash val="solid"/>
              <a:miter/>
            </a:ln>
          </p:spPr>
          <p:txBody>
            <a:bodyPr/>
            <a:lstStyle/>
            <a:p>
              <a:endParaRPr lang="en-US"/>
            </a:p>
          </p:txBody>
        </p:sp>
        <p:sp>
          <p:nvSpPr>
            <p:cNvPr id="143" name="Freeform: Shape 142">
              <a:extLst>
                <a:ext uri="{FF2B5EF4-FFF2-40B4-BE49-F238E27FC236}">
                  <a16:creationId xmlns:a16="http://schemas.microsoft.com/office/drawing/2014/main" id="{F475C710-6AE4-D589-0976-6A0144FF8F74}"/>
                </a:ext>
              </a:extLst>
            </p:cNvPr>
            <p:cNvSpPr/>
            <p:nvPr/>
          </p:nvSpPr>
          <p:spPr>
            <a:xfrm>
              <a:off x="5579796" y="1094686"/>
              <a:ext cx="1407466" cy="792076"/>
            </a:xfrm>
            <a:custGeom>
              <a:avLst/>
              <a:gdLst>
                <a:gd name="csX0" fmla="*/ 1300318 w 1407466"/>
                <a:gd name="csY0" fmla="*/ 267915 h 792076"/>
                <a:gd name="csX1" fmla="*/ 1263388 w 1407466"/>
                <a:gd name="csY1" fmla="*/ 249388 h 792076"/>
                <a:gd name="csX2" fmla="*/ 1079831 w 1407466"/>
                <a:gd name="csY2" fmla="*/ 197161 h 792076"/>
                <a:gd name="csX3" fmla="*/ 624594 w 1407466"/>
                <a:gd name="csY3" fmla="*/ 242136 h 792076"/>
                <a:gd name="csX4" fmla="*/ 287463 w 1407466"/>
                <a:gd name="csY4" fmla="*/ 488585 h 792076"/>
                <a:gd name="csX5" fmla="*/ 241330 w 1407466"/>
                <a:gd name="csY5" fmla="*/ 546115 h 792076"/>
                <a:gd name="csX6" fmla="*/ 115912 w 1407466"/>
                <a:gd name="csY6" fmla="*/ 792076 h 792076"/>
                <a:gd name="csX7" fmla="*/ 0 w 1407466"/>
                <a:gd name="csY7" fmla="*/ 592918 h 792076"/>
                <a:gd name="csX8" fmla="*/ 65635 w 1407466"/>
                <a:gd name="csY8" fmla="*/ 479810 h 792076"/>
                <a:gd name="csX9" fmla="*/ 227435 w 1407466"/>
                <a:gd name="csY9" fmla="*/ 282236 h 792076"/>
                <a:gd name="csX10" fmla="*/ 263208 w 1407466"/>
                <a:gd name="csY10" fmla="*/ 252618 h 792076"/>
                <a:gd name="csX11" fmla="*/ 408555 w 1407466"/>
                <a:gd name="csY11" fmla="*/ 145056 h 792076"/>
                <a:gd name="csX12" fmla="*/ 794622 w 1407466"/>
                <a:gd name="csY12" fmla="*/ 7205 h 792076"/>
                <a:gd name="csX13" fmla="*/ 955204 w 1407466"/>
                <a:gd name="csY13" fmla="*/ 623 h 792076"/>
                <a:gd name="csX14" fmla="*/ 1090922 w 1407466"/>
                <a:gd name="csY14" fmla="*/ 9826 h 792076"/>
                <a:gd name="csX15" fmla="*/ 1373388 w 1407466"/>
                <a:gd name="csY15" fmla="*/ 96058 h 792076"/>
                <a:gd name="csX16" fmla="*/ 1407454 w 1407466"/>
                <a:gd name="csY16" fmla="*/ 124031 h 792076"/>
                <a:gd name="csX17" fmla="*/ 1395570 w 1407466"/>
                <a:gd name="csY17" fmla="*/ 141643 h 792076"/>
                <a:gd name="csX18" fmla="*/ 1355897 w 1407466"/>
                <a:gd name="csY18" fmla="*/ 156818 h 792076"/>
                <a:gd name="csX19" fmla="*/ 1300318 w 1407466"/>
                <a:gd name="csY19" fmla="*/ 267915 h 792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407466" h="792076">
                  <a:moveTo>
                    <a:pt x="1300318" y="267915"/>
                  </a:moveTo>
                  <a:cubicBezTo>
                    <a:pt x="1290933" y="251948"/>
                    <a:pt x="1275210" y="254812"/>
                    <a:pt x="1263388" y="249388"/>
                  </a:cubicBezTo>
                  <a:cubicBezTo>
                    <a:pt x="1207971" y="224118"/>
                    <a:pt x="1146785" y="206709"/>
                    <a:pt x="1079831" y="197161"/>
                  </a:cubicBezTo>
                  <a:cubicBezTo>
                    <a:pt x="927171" y="175405"/>
                    <a:pt x="770062" y="181926"/>
                    <a:pt x="624594" y="242136"/>
                  </a:cubicBezTo>
                  <a:cubicBezTo>
                    <a:pt x="493447" y="296375"/>
                    <a:pt x="377231" y="379378"/>
                    <a:pt x="287463" y="488585"/>
                  </a:cubicBezTo>
                  <a:cubicBezTo>
                    <a:pt x="261949" y="519585"/>
                    <a:pt x="246571" y="538761"/>
                    <a:pt x="241330" y="546115"/>
                  </a:cubicBezTo>
                  <a:cubicBezTo>
                    <a:pt x="187742" y="621195"/>
                    <a:pt x="145936" y="703182"/>
                    <a:pt x="115912" y="792076"/>
                  </a:cubicBezTo>
                  <a:cubicBezTo>
                    <a:pt x="89138" y="718255"/>
                    <a:pt x="50501" y="651869"/>
                    <a:pt x="0" y="592918"/>
                  </a:cubicBezTo>
                  <a:cubicBezTo>
                    <a:pt x="17734" y="557937"/>
                    <a:pt x="32117" y="532707"/>
                    <a:pt x="65635" y="479810"/>
                  </a:cubicBezTo>
                  <a:cubicBezTo>
                    <a:pt x="112011" y="406375"/>
                    <a:pt x="164726" y="347627"/>
                    <a:pt x="227435" y="282236"/>
                  </a:cubicBezTo>
                  <a:cubicBezTo>
                    <a:pt x="237735" y="271571"/>
                    <a:pt x="252970" y="262125"/>
                    <a:pt x="263208" y="252618"/>
                  </a:cubicBezTo>
                  <a:cubicBezTo>
                    <a:pt x="300708" y="217719"/>
                    <a:pt x="349157" y="181865"/>
                    <a:pt x="408555" y="145056"/>
                  </a:cubicBezTo>
                  <a:cubicBezTo>
                    <a:pt x="527595" y="71235"/>
                    <a:pt x="656284" y="25285"/>
                    <a:pt x="794622" y="7205"/>
                  </a:cubicBezTo>
                  <a:cubicBezTo>
                    <a:pt x="842075" y="989"/>
                    <a:pt x="895603" y="-1205"/>
                    <a:pt x="955204" y="623"/>
                  </a:cubicBezTo>
                  <a:cubicBezTo>
                    <a:pt x="1005258" y="2167"/>
                    <a:pt x="1050497" y="5235"/>
                    <a:pt x="1090922" y="9826"/>
                  </a:cubicBezTo>
                  <a:cubicBezTo>
                    <a:pt x="1187881" y="20856"/>
                    <a:pt x="1277404" y="52302"/>
                    <a:pt x="1373388" y="96058"/>
                  </a:cubicBezTo>
                  <a:cubicBezTo>
                    <a:pt x="1384906" y="101299"/>
                    <a:pt x="1407028" y="109466"/>
                    <a:pt x="1407454" y="124031"/>
                  </a:cubicBezTo>
                  <a:cubicBezTo>
                    <a:pt x="1407743" y="132069"/>
                    <a:pt x="1402894" y="139255"/>
                    <a:pt x="1395570" y="141643"/>
                  </a:cubicBezTo>
                  <a:cubicBezTo>
                    <a:pt x="1390167" y="143431"/>
                    <a:pt x="1376943" y="148489"/>
                    <a:pt x="1355897" y="156818"/>
                  </a:cubicBezTo>
                  <a:cubicBezTo>
                    <a:pt x="1306351" y="176563"/>
                    <a:pt x="1300501" y="219588"/>
                    <a:pt x="1300318" y="267915"/>
                  </a:cubicBezTo>
                  <a:close/>
                </a:path>
              </a:pathLst>
            </a:custGeom>
            <a:solidFill>
              <a:srgbClr val="AAD7CD"/>
            </a:solidFill>
            <a:ln w="6090" cap="flat">
              <a:noFill/>
              <a:prstDash val="solid"/>
              <a:miter/>
            </a:ln>
          </p:spPr>
          <p:txBody>
            <a:bodyPr/>
            <a:lstStyle/>
            <a:p>
              <a:endParaRPr lang="en-US"/>
            </a:p>
          </p:txBody>
        </p:sp>
        <p:sp>
          <p:nvSpPr>
            <p:cNvPr id="144" name="Freeform: Shape 143">
              <a:extLst>
                <a:ext uri="{FF2B5EF4-FFF2-40B4-BE49-F238E27FC236}">
                  <a16:creationId xmlns:a16="http://schemas.microsoft.com/office/drawing/2014/main" id="{69096A6D-F481-39C9-269F-5AC7A9672586}"/>
                </a:ext>
              </a:extLst>
            </p:cNvPr>
            <p:cNvSpPr/>
            <p:nvPr/>
          </p:nvSpPr>
          <p:spPr>
            <a:xfrm>
              <a:off x="7264667" y="1117383"/>
              <a:ext cx="530307" cy="543994"/>
            </a:xfrm>
            <a:custGeom>
              <a:avLst/>
              <a:gdLst>
                <a:gd name="csX0" fmla="*/ 296047 w 530307"/>
                <a:gd name="csY0" fmla="*/ 840 h 543994"/>
                <a:gd name="csX1" fmla="*/ 389348 w 530307"/>
                <a:gd name="csY1" fmla="*/ 28507 h 543994"/>
                <a:gd name="csX2" fmla="*/ 530307 w 530307"/>
                <a:gd name="csY2" fmla="*/ 233029 h 543994"/>
                <a:gd name="csX3" fmla="*/ 525859 w 530307"/>
                <a:gd name="csY3" fmla="*/ 335289 h 543994"/>
                <a:gd name="csX4" fmla="*/ 525188 w 530307"/>
                <a:gd name="csY4" fmla="*/ 338946 h 543994"/>
                <a:gd name="csX5" fmla="*/ 320118 w 530307"/>
                <a:gd name="csY5" fmla="*/ 534387 h 543994"/>
                <a:gd name="csX6" fmla="*/ 270756 w 530307"/>
                <a:gd name="csY6" fmla="*/ 542675 h 543994"/>
                <a:gd name="csX7" fmla="*/ 257288 w 530307"/>
                <a:gd name="csY7" fmla="*/ 543650 h 543994"/>
                <a:gd name="csX8" fmla="*/ 186351 w 530307"/>
                <a:gd name="csY8" fmla="*/ 530182 h 543994"/>
                <a:gd name="csX9" fmla="*/ 116999 w 530307"/>
                <a:gd name="csY9" fmla="*/ 495810 h 543994"/>
                <a:gd name="csX10" fmla="*/ 43442 w 530307"/>
                <a:gd name="csY10" fmla="*/ 429079 h 543994"/>
                <a:gd name="csX11" fmla="*/ 4683 w 530307"/>
                <a:gd name="csY11" fmla="*/ 328768 h 543994"/>
                <a:gd name="csX12" fmla="*/ 7486 w 530307"/>
                <a:gd name="csY12" fmla="*/ 221998 h 543994"/>
                <a:gd name="csX13" fmla="*/ 52340 w 530307"/>
                <a:gd name="csY13" fmla="*/ 117848 h 543994"/>
                <a:gd name="csX14" fmla="*/ 199819 w 530307"/>
                <a:gd name="csY14" fmla="*/ 9433 h 543994"/>
                <a:gd name="csX15" fmla="*/ 243210 w 530307"/>
                <a:gd name="csY15" fmla="*/ 230 h 543994"/>
                <a:gd name="csX16" fmla="*/ 296047 w 530307"/>
                <a:gd name="csY16" fmla="*/ 840 h 5439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530307" h="543994">
                  <a:moveTo>
                    <a:pt x="296047" y="840"/>
                  </a:moveTo>
                  <a:cubicBezTo>
                    <a:pt x="337934" y="7747"/>
                    <a:pt x="369034" y="16969"/>
                    <a:pt x="389348" y="28507"/>
                  </a:cubicBezTo>
                  <a:cubicBezTo>
                    <a:pt x="468329" y="73198"/>
                    <a:pt x="515316" y="141372"/>
                    <a:pt x="530307" y="233029"/>
                  </a:cubicBezTo>
                  <a:lnTo>
                    <a:pt x="525859" y="335289"/>
                  </a:lnTo>
                  <a:cubicBezTo>
                    <a:pt x="525777" y="336504"/>
                    <a:pt x="525553" y="337731"/>
                    <a:pt x="525188" y="338946"/>
                  </a:cubicBezTo>
                  <a:cubicBezTo>
                    <a:pt x="492320" y="442547"/>
                    <a:pt x="423964" y="507694"/>
                    <a:pt x="320118" y="534387"/>
                  </a:cubicBezTo>
                  <a:cubicBezTo>
                    <a:pt x="303786" y="538592"/>
                    <a:pt x="287210" y="537556"/>
                    <a:pt x="270756" y="542675"/>
                  </a:cubicBezTo>
                  <a:cubicBezTo>
                    <a:pt x="266423" y="543998"/>
                    <a:pt x="261821" y="544332"/>
                    <a:pt x="257288" y="543650"/>
                  </a:cubicBezTo>
                  <a:cubicBezTo>
                    <a:pt x="226756" y="538896"/>
                    <a:pt x="207924" y="538165"/>
                    <a:pt x="186351" y="530182"/>
                  </a:cubicBezTo>
                  <a:cubicBezTo>
                    <a:pt x="157018" y="519334"/>
                    <a:pt x="133900" y="507877"/>
                    <a:pt x="116999" y="495810"/>
                  </a:cubicBezTo>
                  <a:cubicBezTo>
                    <a:pt x="93922" y="479315"/>
                    <a:pt x="69403" y="457072"/>
                    <a:pt x="43442" y="429079"/>
                  </a:cubicBezTo>
                  <a:cubicBezTo>
                    <a:pt x="24388" y="397552"/>
                    <a:pt x="11468" y="364115"/>
                    <a:pt x="4683" y="328768"/>
                  </a:cubicBezTo>
                  <a:cubicBezTo>
                    <a:pt x="-2387" y="291838"/>
                    <a:pt x="-1451" y="256248"/>
                    <a:pt x="7486" y="221998"/>
                  </a:cubicBezTo>
                  <a:cubicBezTo>
                    <a:pt x="17521" y="183564"/>
                    <a:pt x="32473" y="148848"/>
                    <a:pt x="52340" y="117848"/>
                  </a:cubicBezTo>
                  <a:cubicBezTo>
                    <a:pt x="85553" y="66048"/>
                    <a:pt x="140157" y="30579"/>
                    <a:pt x="199819" y="9433"/>
                  </a:cubicBezTo>
                  <a:cubicBezTo>
                    <a:pt x="214648" y="4192"/>
                    <a:pt x="229112" y="1124"/>
                    <a:pt x="243210" y="230"/>
                  </a:cubicBezTo>
                  <a:cubicBezTo>
                    <a:pt x="250604" y="-216"/>
                    <a:pt x="268217" y="-13"/>
                    <a:pt x="296047" y="840"/>
                  </a:cubicBezTo>
                  <a:close/>
                </a:path>
              </a:pathLst>
            </a:custGeom>
            <a:solidFill>
              <a:srgbClr val="FFFFFF"/>
            </a:solidFill>
            <a:ln w="6090" cap="flat">
              <a:noFill/>
              <a:prstDash val="solid"/>
              <a:miter/>
            </a:ln>
          </p:spPr>
          <p:txBody>
            <a:bodyPr/>
            <a:lstStyle/>
            <a:p>
              <a:endParaRPr lang="en-US"/>
            </a:p>
          </p:txBody>
        </p:sp>
        <p:sp>
          <p:nvSpPr>
            <p:cNvPr id="145" name="Freeform: Shape 144">
              <a:extLst>
                <a:ext uri="{FF2B5EF4-FFF2-40B4-BE49-F238E27FC236}">
                  <a16:creationId xmlns:a16="http://schemas.microsoft.com/office/drawing/2014/main" id="{395AFEB6-B6A6-D4DB-633F-4555F1E7DD5E}"/>
                </a:ext>
              </a:extLst>
            </p:cNvPr>
            <p:cNvSpPr/>
            <p:nvPr/>
          </p:nvSpPr>
          <p:spPr>
            <a:xfrm>
              <a:off x="8205956" y="1180740"/>
              <a:ext cx="263988" cy="638710"/>
            </a:xfrm>
            <a:custGeom>
              <a:avLst/>
              <a:gdLst>
                <a:gd name="csX0" fmla="*/ 681 w 263988"/>
                <a:gd name="csY0" fmla="*/ 4154 h 638710"/>
                <a:gd name="csX1" fmla="*/ 6563 w 263988"/>
                <a:gd name="csY1" fmla="*/ 83 h 638710"/>
                <a:gd name="csX2" fmla="*/ 7568 w 263988"/>
                <a:gd name="csY2" fmla="*/ 375 h 638710"/>
                <a:gd name="csX3" fmla="*/ 34747 w 263988"/>
                <a:gd name="csY3" fmla="*/ 5190 h 638710"/>
                <a:gd name="csX4" fmla="*/ 113789 w 263988"/>
                <a:gd name="csY4" fmla="*/ 1290 h 638710"/>
                <a:gd name="csX5" fmla="*/ 222875 w 263988"/>
                <a:gd name="csY5" fmla="*/ 121894 h 638710"/>
                <a:gd name="csX6" fmla="*/ 219219 w 263988"/>
                <a:gd name="csY6" fmla="*/ 367794 h 638710"/>
                <a:gd name="csX7" fmla="*/ 222631 w 263988"/>
                <a:gd name="csY7" fmla="*/ 535385 h 638710"/>
                <a:gd name="csX8" fmla="*/ 230005 w 263988"/>
                <a:gd name="csY8" fmla="*/ 546050 h 638710"/>
                <a:gd name="csX9" fmla="*/ 254687 w 263988"/>
                <a:gd name="csY9" fmla="*/ 555922 h 638710"/>
                <a:gd name="csX10" fmla="*/ 224886 w 263988"/>
                <a:gd name="csY10" fmla="*/ 635512 h 638710"/>
                <a:gd name="csX11" fmla="*/ 207875 w 263988"/>
                <a:gd name="csY11" fmla="*/ 634847 h 638710"/>
                <a:gd name="csX12" fmla="*/ 207396 w 263988"/>
                <a:gd name="csY12" fmla="*/ 634293 h 638710"/>
                <a:gd name="csX13" fmla="*/ 170343 w 263988"/>
                <a:gd name="csY13" fmla="*/ 588526 h 638710"/>
                <a:gd name="csX14" fmla="*/ 161750 w 263988"/>
                <a:gd name="csY14" fmla="*/ 565551 h 638710"/>
                <a:gd name="csX15" fmla="*/ 170770 w 263988"/>
                <a:gd name="csY15" fmla="*/ 556166 h 638710"/>
                <a:gd name="csX16" fmla="*/ 188687 w 263988"/>
                <a:gd name="csY16" fmla="*/ 554886 h 638710"/>
                <a:gd name="csX17" fmla="*/ 201546 w 263988"/>
                <a:gd name="csY17" fmla="*/ 509362 h 638710"/>
                <a:gd name="csX18" fmla="*/ 200083 w 263988"/>
                <a:gd name="csY18" fmla="*/ 186431 h 638710"/>
                <a:gd name="csX19" fmla="*/ 201729 w 263988"/>
                <a:gd name="csY19" fmla="*/ 103611 h 638710"/>
                <a:gd name="csX20" fmla="*/ 155900 w 263988"/>
                <a:gd name="csY20" fmla="*/ 28409 h 638710"/>
                <a:gd name="csX21" fmla="*/ 82465 w 263988"/>
                <a:gd name="csY21" fmla="*/ 25301 h 638710"/>
                <a:gd name="csX22" fmla="*/ 18293 w 263988"/>
                <a:gd name="csY22" fmla="*/ 28287 h 638710"/>
                <a:gd name="csX23" fmla="*/ 13540 w 263988"/>
                <a:gd name="csY23" fmla="*/ 27982 h 638710"/>
                <a:gd name="csX24" fmla="*/ 681 w 263988"/>
                <a:gd name="csY24" fmla="*/ 4154 h 638710"/>
                <a:gd name="csX25" fmla="*/ 235856 w 263988"/>
                <a:gd name="csY25" fmla="*/ 566770 h 638710"/>
                <a:gd name="csX26" fmla="*/ 221108 w 263988"/>
                <a:gd name="csY26" fmla="*/ 555922 h 638710"/>
                <a:gd name="csX27" fmla="*/ 209346 w 263988"/>
                <a:gd name="csY27" fmla="*/ 556105 h 638710"/>
                <a:gd name="csX28" fmla="*/ 187895 w 263988"/>
                <a:gd name="csY28" fmla="*/ 567562 h 638710"/>
                <a:gd name="csX29" fmla="*/ 183710 w 263988"/>
                <a:gd name="csY29" fmla="*/ 576452 h 638710"/>
                <a:gd name="csX30" fmla="*/ 184848 w 263988"/>
                <a:gd name="csY30" fmla="*/ 578471 h 638710"/>
                <a:gd name="csX31" fmla="*/ 208737 w 263988"/>
                <a:gd name="csY31" fmla="*/ 608149 h 638710"/>
                <a:gd name="csX32" fmla="*/ 224796 w 263988"/>
                <a:gd name="csY32" fmla="*/ 609851 h 638710"/>
                <a:gd name="csX33" fmla="*/ 226837 w 263988"/>
                <a:gd name="csY33" fmla="*/ 607723 h 638710"/>
                <a:gd name="csX34" fmla="*/ 239512 w 263988"/>
                <a:gd name="csY34" fmla="*/ 590476 h 638710"/>
                <a:gd name="csX35" fmla="*/ 235887 w 263988"/>
                <a:gd name="csY35" fmla="*/ 566793 h 638710"/>
                <a:gd name="csX36" fmla="*/ 235856 w 263988"/>
                <a:gd name="csY36" fmla="*/ 566770 h 6387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263988" h="638710">
                  <a:moveTo>
                    <a:pt x="681" y="4154"/>
                  </a:moveTo>
                  <a:cubicBezTo>
                    <a:pt x="1181" y="1405"/>
                    <a:pt x="3815" y="-417"/>
                    <a:pt x="6563" y="83"/>
                  </a:cubicBezTo>
                  <a:cubicBezTo>
                    <a:pt x="6908" y="145"/>
                    <a:pt x="7244" y="243"/>
                    <a:pt x="7568" y="375"/>
                  </a:cubicBezTo>
                  <a:cubicBezTo>
                    <a:pt x="17074" y="4235"/>
                    <a:pt x="26134" y="5840"/>
                    <a:pt x="34747" y="5190"/>
                  </a:cubicBezTo>
                  <a:cubicBezTo>
                    <a:pt x="35438" y="5149"/>
                    <a:pt x="61785" y="3849"/>
                    <a:pt x="113789" y="1290"/>
                  </a:cubicBezTo>
                  <a:cubicBezTo>
                    <a:pt x="194476" y="-2733"/>
                    <a:pt x="223302" y="50957"/>
                    <a:pt x="222875" y="121894"/>
                  </a:cubicBezTo>
                  <a:cubicBezTo>
                    <a:pt x="222428" y="204653"/>
                    <a:pt x="221210" y="286620"/>
                    <a:pt x="219219" y="367794"/>
                  </a:cubicBezTo>
                  <a:cubicBezTo>
                    <a:pt x="217939" y="420022"/>
                    <a:pt x="222753" y="479623"/>
                    <a:pt x="222631" y="535385"/>
                  </a:cubicBezTo>
                  <a:cubicBezTo>
                    <a:pt x="222630" y="540143"/>
                    <a:pt x="225570" y="544395"/>
                    <a:pt x="230005" y="546050"/>
                  </a:cubicBezTo>
                  <a:cubicBezTo>
                    <a:pt x="236770" y="548609"/>
                    <a:pt x="248532" y="550925"/>
                    <a:pt x="254687" y="555922"/>
                  </a:cubicBezTo>
                  <a:cubicBezTo>
                    <a:pt x="282355" y="578227"/>
                    <a:pt x="241036" y="620582"/>
                    <a:pt x="224886" y="635512"/>
                  </a:cubicBezTo>
                  <a:cubicBezTo>
                    <a:pt x="219981" y="640024"/>
                    <a:pt x="212365" y="639726"/>
                    <a:pt x="207875" y="634847"/>
                  </a:cubicBezTo>
                  <a:cubicBezTo>
                    <a:pt x="207710" y="634668"/>
                    <a:pt x="207550" y="634483"/>
                    <a:pt x="207396" y="634293"/>
                  </a:cubicBezTo>
                  <a:cubicBezTo>
                    <a:pt x="195045" y="619099"/>
                    <a:pt x="182694" y="603843"/>
                    <a:pt x="170343" y="588526"/>
                  </a:cubicBezTo>
                  <a:cubicBezTo>
                    <a:pt x="164574" y="581376"/>
                    <a:pt x="161710" y="573717"/>
                    <a:pt x="161750" y="565551"/>
                  </a:cubicBezTo>
                  <a:cubicBezTo>
                    <a:pt x="161747" y="560507"/>
                    <a:pt x="165730" y="556362"/>
                    <a:pt x="170770" y="556166"/>
                  </a:cubicBezTo>
                  <a:cubicBezTo>
                    <a:pt x="179708" y="555760"/>
                    <a:pt x="185681" y="555333"/>
                    <a:pt x="188687" y="554886"/>
                  </a:cubicBezTo>
                  <a:cubicBezTo>
                    <a:pt x="213856" y="550925"/>
                    <a:pt x="201119" y="525878"/>
                    <a:pt x="201546" y="509362"/>
                  </a:cubicBezTo>
                  <a:cubicBezTo>
                    <a:pt x="203820" y="417340"/>
                    <a:pt x="203333" y="309696"/>
                    <a:pt x="200083" y="186431"/>
                  </a:cubicBezTo>
                  <a:cubicBezTo>
                    <a:pt x="199352" y="159739"/>
                    <a:pt x="202033" y="130425"/>
                    <a:pt x="201729" y="103611"/>
                  </a:cubicBezTo>
                  <a:cubicBezTo>
                    <a:pt x="201424" y="76187"/>
                    <a:pt x="186005" y="35356"/>
                    <a:pt x="155900" y="28409"/>
                  </a:cubicBezTo>
                  <a:cubicBezTo>
                    <a:pt x="135830" y="23737"/>
                    <a:pt x="111351" y="22700"/>
                    <a:pt x="82465" y="25301"/>
                  </a:cubicBezTo>
                  <a:cubicBezTo>
                    <a:pt x="59063" y="27434"/>
                    <a:pt x="39805" y="26337"/>
                    <a:pt x="18293" y="28287"/>
                  </a:cubicBezTo>
                  <a:cubicBezTo>
                    <a:pt x="16717" y="28408"/>
                    <a:pt x="15117" y="28306"/>
                    <a:pt x="13540" y="27982"/>
                  </a:cubicBezTo>
                  <a:cubicBezTo>
                    <a:pt x="2489" y="25829"/>
                    <a:pt x="-1798" y="17886"/>
                    <a:pt x="681" y="4154"/>
                  </a:cubicBezTo>
                  <a:close/>
                  <a:moveTo>
                    <a:pt x="235856" y="566770"/>
                  </a:moveTo>
                  <a:lnTo>
                    <a:pt x="221108" y="555922"/>
                  </a:lnTo>
                  <a:cubicBezTo>
                    <a:pt x="217574" y="553335"/>
                    <a:pt x="212764" y="553410"/>
                    <a:pt x="209346" y="556105"/>
                  </a:cubicBezTo>
                  <a:cubicBezTo>
                    <a:pt x="203617" y="560655"/>
                    <a:pt x="196467" y="564474"/>
                    <a:pt x="187895" y="567562"/>
                  </a:cubicBezTo>
                  <a:cubicBezTo>
                    <a:pt x="184284" y="568861"/>
                    <a:pt x="182411" y="572841"/>
                    <a:pt x="183710" y="576452"/>
                  </a:cubicBezTo>
                  <a:cubicBezTo>
                    <a:pt x="183973" y="577184"/>
                    <a:pt x="184358" y="577866"/>
                    <a:pt x="184848" y="578471"/>
                  </a:cubicBezTo>
                  <a:lnTo>
                    <a:pt x="208737" y="608149"/>
                  </a:lnTo>
                  <a:cubicBezTo>
                    <a:pt x="212678" y="613057"/>
                    <a:pt x="219868" y="613819"/>
                    <a:pt x="224796" y="609851"/>
                  </a:cubicBezTo>
                  <a:cubicBezTo>
                    <a:pt x="225565" y="609232"/>
                    <a:pt x="226250" y="608517"/>
                    <a:pt x="226837" y="607723"/>
                  </a:cubicBezTo>
                  <a:lnTo>
                    <a:pt x="239512" y="590476"/>
                  </a:lnTo>
                  <a:cubicBezTo>
                    <a:pt x="245051" y="582935"/>
                    <a:pt x="243428" y="572332"/>
                    <a:pt x="235887" y="566793"/>
                  </a:cubicBezTo>
                  <a:cubicBezTo>
                    <a:pt x="235877" y="566785"/>
                    <a:pt x="235866" y="566777"/>
                    <a:pt x="235856" y="566770"/>
                  </a:cubicBezTo>
                  <a:close/>
                </a:path>
              </a:pathLst>
            </a:custGeom>
            <a:solidFill>
              <a:srgbClr val="589497"/>
            </a:solidFill>
            <a:ln w="6090" cap="flat">
              <a:noFill/>
              <a:prstDash val="solid"/>
              <a:miter/>
            </a:ln>
          </p:spPr>
          <p:txBody>
            <a:bodyPr/>
            <a:lstStyle/>
            <a:p>
              <a:endParaRPr lang="en-US"/>
            </a:p>
          </p:txBody>
        </p:sp>
        <p:sp>
          <p:nvSpPr>
            <p:cNvPr id="146" name="Freeform: Shape 145">
              <a:extLst>
                <a:ext uri="{FF2B5EF4-FFF2-40B4-BE49-F238E27FC236}">
                  <a16:creationId xmlns:a16="http://schemas.microsoft.com/office/drawing/2014/main" id="{FFB8749B-27F2-07CE-6720-BF02F7CEB5A5}"/>
                </a:ext>
              </a:extLst>
            </p:cNvPr>
            <p:cNvSpPr/>
            <p:nvPr/>
          </p:nvSpPr>
          <p:spPr>
            <a:xfrm>
              <a:off x="5652673" y="1280457"/>
              <a:ext cx="1229147" cy="1075557"/>
            </a:xfrm>
            <a:custGeom>
              <a:avLst/>
              <a:gdLst>
                <a:gd name="csX0" fmla="*/ 1227441 w 1229147"/>
                <a:gd name="csY0" fmla="*/ 82143 h 1075557"/>
                <a:gd name="csX1" fmla="*/ 1229147 w 1229147"/>
                <a:gd name="csY1" fmla="*/ 185379 h 1075557"/>
                <a:gd name="csX2" fmla="*/ 1208793 w 1229147"/>
                <a:gd name="csY2" fmla="*/ 188609 h 1075557"/>
                <a:gd name="csX3" fmla="*/ 1182588 w 1229147"/>
                <a:gd name="csY3" fmla="*/ 172947 h 1075557"/>
                <a:gd name="csX4" fmla="*/ 1149008 w 1229147"/>
                <a:gd name="csY4" fmla="*/ 155517 h 1075557"/>
                <a:gd name="csX5" fmla="*/ 970022 w 1229147"/>
                <a:gd name="csY5" fmla="*/ 102741 h 1075557"/>
                <a:gd name="csX6" fmla="*/ 783905 w 1229147"/>
                <a:gd name="csY6" fmla="*/ 99085 h 1075557"/>
                <a:gd name="csX7" fmla="*/ 574326 w 1229147"/>
                <a:gd name="csY7" fmla="*/ 154481 h 1075557"/>
                <a:gd name="csX8" fmla="*/ 246093 w 1229147"/>
                <a:gd name="csY8" fmla="*/ 412449 h 1075557"/>
                <a:gd name="csX9" fmla="*/ 121101 w 1229147"/>
                <a:gd name="csY9" fmla="*/ 671147 h 1075557"/>
                <a:gd name="csX10" fmla="*/ 87278 w 1229147"/>
                <a:gd name="csY10" fmla="*/ 959585 h 1075557"/>
                <a:gd name="csX11" fmla="*/ 102209 w 1229147"/>
                <a:gd name="csY11" fmla="*/ 1067574 h 1075557"/>
                <a:gd name="csX12" fmla="*/ 15366 w 1229147"/>
                <a:gd name="csY12" fmla="*/ 1075558 h 1075557"/>
                <a:gd name="csX13" fmla="*/ 2264 w 1229147"/>
                <a:gd name="csY13" fmla="*/ 810034 h 1075557"/>
                <a:gd name="csX14" fmla="*/ 15306 w 1229147"/>
                <a:gd name="csY14" fmla="*/ 706737 h 1075557"/>
                <a:gd name="csX15" fmla="*/ 43034 w 1229147"/>
                <a:gd name="csY15" fmla="*/ 606305 h 1075557"/>
                <a:gd name="csX16" fmla="*/ 168452 w 1229147"/>
                <a:gd name="csY16" fmla="*/ 360343 h 1075557"/>
                <a:gd name="csX17" fmla="*/ 214586 w 1229147"/>
                <a:gd name="csY17" fmla="*/ 302814 h 1075557"/>
                <a:gd name="csX18" fmla="*/ 551716 w 1229147"/>
                <a:gd name="csY18" fmla="*/ 56365 h 1075557"/>
                <a:gd name="csX19" fmla="*/ 1006953 w 1229147"/>
                <a:gd name="csY19" fmla="*/ 11389 h 1075557"/>
                <a:gd name="csX20" fmla="*/ 1190510 w 1229147"/>
                <a:gd name="csY20" fmla="*/ 63617 h 1075557"/>
                <a:gd name="csX21" fmla="*/ 1227441 w 1229147"/>
                <a:gd name="csY21" fmla="*/ 82143 h 10755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29147" h="1075557">
                  <a:moveTo>
                    <a:pt x="1227441" y="82143"/>
                  </a:moveTo>
                  <a:lnTo>
                    <a:pt x="1229147" y="185379"/>
                  </a:lnTo>
                  <a:cubicBezTo>
                    <a:pt x="1224475" y="194114"/>
                    <a:pt x="1217690" y="195190"/>
                    <a:pt x="1208793" y="188609"/>
                  </a:cubicBezTo>
                  <a:cubicBezTo>
                    <a:pt x="1200098" y="182230"/>
                    <a:pt x="1191363" y="177009"/>
                    <a:pt x="1182588" y="172947"/>
                  </a:cubicBezTo>
                  <a:cubicBezTo>
                    <a:pt x="1171537" y="166202"/>
                    <a:pt x="1160344" y="160393"/>
                    <a:pt x="1149008" y="155517"/>
                  </a:cubicBezTo>
                  <a:cubicBezTo>
                    <a:pt x="1092332" y="131181"/>
                    <a:pt x="1032670" y="113589"/>
                    <a:pt x="970022" y="102741"/>
                  </a:cubicBezTo>
                  <a:cubicBezTo>
                    <a:pt x="908958" y="92138"/>
                    <a:pt x="846920" y="90919"/>
                    <a:pt x="783905" y="99085"/>
                  </a:cubicBezTo>
                  <a:cubicBezTo>
                    <a:pt x="705900" y="109201"/>
                    <a:pt x="636040" y="127667"/>
                    <a:pt x="574326" y="154481"/>
                  </a:cubicBezTo>
                  <a:cubicBezTo>
                    <a:pt x="444357" y="210954"/>
                    <a:pt x="334946" y="296943"/>
                    <a:pt x="246093" y="412449"/>
                  </a:cubicBezTo>
                  <a:cubicBezTo>
                    <a:pt x="186004" y="490576"/>
                    <a:pt x="148646" y="576870"/>
                    <a:pt x="121101" y="671147"/>
                  </a:cubicBezTo>
                  <a:cubicBezTo>
                    <a:pt x="91564" y="765038"/>
                    <a:pt x="80290" y="861184"/>
                    <a:pt x="87278" y="959585"/>
                  </a:cubicBezTo>
                  <a:cubicBezTo>
                    <a:pt x="89025" y="984450"/>
                    <a:pt x="94002" y="1020446"/>
                    <a:pt x="102209" y="1067574"/>
                  </a:cubicBezTo>
                  <a:cubicBezTo>
                    <a:pt x="72266" y="1061480"/>
                    <a:pt x="43318" y="1064141"/>
                    <a:pt x="15366" y="1075558"/>
                  </a:cubicBezTo>
                  <a:cubicBezTo>
                    <a:pt x="-2063" y="989020"/>
                    <a:pt x="-1758" y="897790"/>
                    <a:pt x="2264" y="810034"/>
                  </a:cubicBezTo>
                  <a:cubicBezTo>
                    <a:pt x="3970" y="773062"/>
                    <a:pt x="8318" y="738630"/>
                    <a:pt x="15306" y="706737"/>
                  </a:cubicBezTo>
                  <a:cubicBezTo>
                    <a:pt x="22822" y="672569"/>
                    <a:pt x="32065" y="639092"/>
                    <a:pt x="43034" y="606305"/>
                  </a:cubicBezTo>
                  <a:cubicBezTo>
                    <a:pt x="73058" y="517411"/>
                    <a:pt x="114865" y="435424"/>
                    <a:pt x="168452" y="360343"/>
                  </a:cubicBezTo>
                  <a:cubicBezTo>
                    <a:pt x="173694" y="352989"/>
                    <a:pt x="189071" y="333813"/>
                    <a:pt x="214586" y="302814"/>
                  </a:cubicBezTo>
                  <a:cubicBezTo>
                    <a:pt x="304353" y="193606"/>
                    <a:pt x="420570" y="110603"/>
                    <a:pt x="551716" y="56365"/>
                  </a:cubicBezTo>
                  <a:cubicBezTo>
                    <a:pt x="697185" y="-3846"/>
                    <a:pt x="854293" y="-10367"/>
                    <a:pt x="1006953" y="11389"/>
                  </a:cubicBezTo>
                  <a:cubicBezTo>
                    <a:pt x="1073907" y="20937"/>
                    <a:pt x="1135093" y="38346"/>
                    <a:pt x="1190510" y="63617"/>
                  </a:cubicBezTo>
                  <a:cubicBezTo>
                    <a:pt x="1202333" y="69041"/>
                    <a:pt x="1218055" y="66176"/>
                    <a:pt x="1227441" y="82143"/>
                  </a:cubicBezTo>
                  <a:close/>
                </a:path>
              </a:pathLst>
            </a:custGeom>
            <a:solidFill>
              <a:srgbClr val="447E7C"/>
            </a:solidFill>
            <a:ln w="6090" cap="flat">
              <a:noFill/>
              <a:prstDash val="solid"/>
              <a:miter/>
            </a:ln>
          </p:spPr>
          <p:txBody>
            <a:bodyPr/>
            <a:lstStyle/>
            <a:p>
              <a:endParaRPr lang="en-US"/>
            </a:p>
          </p:txBody>
        </p:sp>
        <p:sp>
          <p:nvSpPr>
            <p:cNvPr id="147" name="Freeform: Shape 146">
              <a:extLst>
                <a:ext uri="{FF2B5EF4-FFF2-40B4-BE49-F238E27FC236}">
                  <a16:creationId xmlns:a16="http://schemas.microsoft.com/office/drawing/2014/main" id="{BE108532-D0B8-9A00-80B4-7F1E5739F9D2}"/>
                </a:ext>
              </a:extLst>
            </p:cNvPr>
            <p:cNvSpPr/>
            <p:nvPr/>
          </p:nvSpPr>
          <p:spPr>
            <a:xfrm>
              <a:off x="5773774" y="1374213"/>
              <a:ext cx="1061486" cy="732549"/>
            </a:xfrm>
            <a:custGeom>
              <a:avLst/>
              <a:gdLst>
                <a:gd name="csX0" fmla="*/ 1061487 w 1061486"/>
                <a:gd name="csY0" fmla="*/ 79191 h 732549"/>
                <a:gd name="csX1" fmla="*/ 950512 w 1061486"/>
                <a:gd name="csY1" fmla="*/ 67734 h 732549"/>
                <a:gd name="csX2" fmla="*/ 723685 w 1061486"/>
                <a:gd name="csY2" fmla="*/ 147994 h 732549"/>
                <a:gd name="csX3" fmla="*/ 679015 w 1061486"/>
                <a:gd name="csY3" fmla="*/ 190227 h 732549"/>
                <a:gd name="csX4" fmla="*/ 673652 w 1061486"/>
                <a:gd name="csY4" fmla="*/ 192909 h 732549"/>
                <a:gd name="csX5" fmla="*/ 559873 w 1061486"/>
                <a:gd name="csY5" fmla="*/ 223380 h 732549"/>
                <a:gd name="csX6" fmla="*/ 239745 w 1061486"/>
                <a:gd name="csY6" fmla="*/ 501214 h 732549"/>
                <a:gd name="csX7" fmla="*/ 221158 w 1061486"/>
                <a:gd name="csY7" fmla="*/ 534549 h 732549"/>
                <a:gd name="csX8" fmla="*/ 203607 w 1061486"/>
                <a:gd name="csY8" fmla="*/ 568433 h 732549"/>
                <a:gd name="csX9" fmla="*/ 159241 w 1061486"/>
                <a:gd name="csY9" fmla="*/ 710184 h 732549"/>
                <a:gd name="csX10" fmla="*/ 153208 w 1061486"/>
                <a:gd name="csY10" fmla="*/ 732550 h 732549"/>
                <a:gd name="csX11" fmla="*/ 0 w 1061486"/>
                <a:gd name="csY11" fmla="*/ 577391 h 732549"/>
                <a:gd name="csX12" fmla="*/ 124992 w 1061486"/>
                <a:gd name="csY12" fmla="*/ 318693 h 732549"/>
                <a:gd name="csX13" fmla="*/ 453225 w 1061486"/>
                <a:gd name="csY13" fmla="*/ 60726 h 732549"/>
                <a:gd name="csX14" fmla="*/ 662804 w 1061486"/>
                <a:gd name="csY14" fmla="*/ 5329 h 732549"/>
                <a:gd name="csX15" fmla="*/ 848921 w 1061486"/>
                <a:gd name="csY15" fmla="*/ 8986 h 732549"/>
                <a:gd name="csX16" fmla="*/ 1027908 w 1061486"/>
                <a:gd name="csY16" fmla="*/ 61762 h 732549"/>
                <a:gd name="csX17" fmla="*/ 1061487 w 1061486"/>
                <a:gd name="csY17" fmla="*/ 79191 h 7325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061486" h="732549">
                  <a:moveTo>
                    <a:pt x="1061487" y="79191"/>
                  </a:moveTo>
                  <a:cubicBezTo>
                    <a:pt x="1028294" y="73828"/>
                    <a:pt x="991302" y="70009"/>
                    <a:pt x="950512" y="67734"/>
                  </a:cubicBezTo>
                  <a:cubicBezTo>
                    <a:pt x="863445" y="62818"/>
                    <a:pt x="787837" y="89571"/>
                    <a:pt x="723685" y="147994"/>
                  </a:cubicBezTo>
                  <a:cubicBezTo>
                    <a:pt x="714057" y="156811"/>
                    <a:pt x="699166" y="170888"/>
                    <a:pt x="679015" y="190227"/>
                  </a:cubicBezTo>
                  <a:cubicBezTo>
                    <a:pt x="677549" y="191655"/>
                    <a:pt x="675675" y="192592"/>
                    <a:pt x="673652" y="192909"/>
                  </a:cubicBezTo>
                  <a:cubicBezTo>
                    <a:pt x="639647" y="198881"/>
                    <a:pt x="601720" y="209038"/>
                    <a:pt x="559873" y="223380"/>
                  </a:cubicBezTo>
                  <a:cubicBezTo>
                    <a:pt x="429823" y="267867"/>
                    <a:pt x="308000" y="381524"/>
                    <a:pt x="239745" y="501214"/>
                  </a:cubicBezTo>
                  <a:cubicBezTo>
                    <a:pt x="233733" y="511737"/>
                    <a:pt x="227537" y="522848"/>
                    <a:pt x="221158" y="534549"/>
                  </a:cubicBezTo>
                  <a:cubicBezTo>
                    <a:pt x="212261" y="550841"/>
                    <a:pt x="206410" y="562136"/>
                    <a:pt x="203607" y="568433"/>
                  </a:cubicBezTo>
                  <a:cubicBezTo>
                    <a:pt x="183415" y="613936"/>
                    <a:pt x="168626" y="661186"/>
                    <a:pt x="159241" y="710184"/>
                  </a:cubicBezTo>
                  <a:lnTo>
                    <a:pt x="153208" y="732550"/>
                  </a:lnTo>
                  <a:cubicBezTo>
                    <a:pt x="59784" y="717436"/>
                    <a:pt x="21025" y="667890"/>
                    <a:pt x="0" y="577391"/>
                  </a:cubicBezTo>
                  <a:cubicBezTo>
                    <a:pt x="27546" y="483114"/>
                    <a:pt x="64903" y="396820"/>
                    <a:pt x="124992" y="318693"/>
                  </a:cubicBezTo>
                  <a:cubicBezTo>
                    <a:pt x="213845" y="203187"/>
                    <a:pt x="323256" y="117198"/>
                    <a:pt x="453225" y="60726"/>
                  </a:cubicBezTo>
                  <a:cubicBezTo>
                    <a:pt x="514939" y="33911"/>
                    <a:pt x="584799" y="15446"/>
                    <a:pt x="662804" y="5329"/>
                  </a:cubicBezTo>
                  <a:cubicBezTo>
                    <a:pt x="725818" y="-2837"/>
                    <a:pt x="787857" y="-1618"/>
                    <a:pt x="848921" y="8986"/>
                  </a:cubicBezTo>
                  <a:cubicBezTo>
                    <a:pt x="911570" y="19833"/>
                    <a:pt x="971231" y="37425"/>
                    <a:pt x="1027908" y="61762"/>
                  </a:cubicBezTo>
                  <a:cubicBezTo>
                    <a:pt x="1039243" y="66637"/>
                    <a:pt x="1050436" y="72447"/>
                    <a:pt x="1061487" y="79191"/>
                  </a:cubicBezTo>
                  <a:close/>
                </a:path>
              </a:pathLst>
            </a:custGeom>
            <a:solidFill>
              <a:srgbClr val="EFDFB8"/>
            </a:solidFill>
            <a:ln w="6090" cap="flat">
              <a:noFill/>
              <a:prstDash val="solid"/>
              <a:miter/>
            </a:ln>
          </p:spPr>
          <p:txBody>
            <a:bodyPr/>
            <a:lstStyle/>
            <a:p>
              <a:endParaRPr lang="en-US"/>
            </a:p>
          </p:txBody>
        </p:sp>
        <p:sp>
          <p:nvSpPr>
            <p:cNvPr id="148" name="Freeform: Shape 147">
              <a:extLst>
                <a:ext uri="{FF2B5EF4-FFF2-40B4-BE49-F238E27FC236}">
                  <a16:creationId xmlns:a16="http://schemas.microsoft.com/office/drawing/2014/main" id="{6619836C-F6D3-B23C-3225-EE06D8E85233}"/>
                </a:ext>
              </a:extLst>
            </p:cNvPr>
            <p:cNvSpPr/>
            <p:nvPr/>
          </p:nvSpPr>
          <p:spPr>
            <a:xfrm>
              <a:off x="5172623" y="1377907"/>
              <a:ext cx="293664" cy="218631"/>
            </a:xfrm>
            <a:custGeom>
              <a:avLst/>
              <a:gdLst>
                <a:gd name="csX0" fmla="*/ 265971 w 293664"/>
                <a:gd name="csY0" fmla="*/ 208533 h 218631"/>
                <a:gd name="csX1" fmla="*/ 236536 w 293664"/>
                <a:gd name="csY1" fmla="*/ 215419 h 218631"/>
                <a:gd name="csX2" fmla="*/ 27078 w 293664"/>
                <a:gd name="csY2" fmla="*/ 85552 h 218631"/>
                <a:gd name="csX3" fmla="*/ 3536 w 293664"/>
                <a:gd name="csY3" fmla="*/ 32196 h 218631"/>
                <a:gd name="csX4" fmla="*/ 3554 w 293664"/>
                <a:gd name="csY4" fmla="*/ 32167 h 218631"/>
                <a:gd name="csX5" fmla="*/ 15865 w 293664"/>
                <a:gd name="csY5" fmla="*/ 12422 h 218631"/>
                <a:gd name="csX6" fmla="*/ 74064 w 293664"/>
                <a:gd name="csY6" fmla="*/ 9740 h 218631"/>
                <a:gd name="csX7" fmla="*/ 283522 w 293664"/>
                <a:gd name="csY7" fmla="*/ 139607 h 218631"/>
                <a:gd name="csX8" fmla="*/ 290469 w 293664"/>
                <a:gd name="csY8" fmla="*/ 169042 h 218631"/>
                <a:gd name="csX9" fmla="*/ 265971 w 293664"/>
                <a:gd name="csY9" fmla="*/ 208533 h 2186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93664" h="218631">
                  <a:moveTo>
                    <a:pt x="265971" y="208533"/>
                  </a:moveTo>
                  <a:cubicBezTo>
                    <a:pt x="259739" y="218555"/>
                    <a:pt x="246567" y="221637"/>
                    <a:pt x="236536" y="215419"/>
                  </a:cubicBezTo>
                  <a:lnTo>
                    <a:pt x="27078" y="85552"/>
                  </a:lnTo>
                  <a:cubicBezTo>
                    <a:pt x="4500" y="71571"/>
                    <a:pt x="-6039" y="47683"/>
                    <a:pt x="3536" y="32196"/>
                  </a:cubicBezTo>
                  <a:cubicBezTo>
                    <a:pt x="3542" y="32186"/>
                    <a:pt x="3548" y="32176"/>
                    <a:pt x="3554" y="32167"/>
                  </a:cubicBezTo>
                  <a:lnTo>
                    <a:pt x="15865" y="12422"/>
                  </a:lnTo>
                  <a:cubicBezTo>
                    <a:pt x="25466" y="-3030"/>
                    <a:pt x="51510" y="-4230"/>
                    <a:pt x="74064" y="9740"/>
                  </a:cubicBezTo>
                  <a:lnTo>
                    <a:pt x="283522" y="139607"/>
                  </a:lnTo>
                  <a:cubicBezTo>
                    <a:pt x="293566" y="145819"/>
                    <a:pt x="296676" y="158995"/>
                    <a:pt x="290469" y="169042"/>
                  </a:cubicBezTo>
                  <a:lnTo>
                    <a:pt x="265971" y="208533"/>
                  </a:lnTo>
                  <a:close/>
                </a:path>
              </a:pathLst>
            </a:custGeom>
            <a:solidFill>
              <a:srgbClr val="E2C798"/>
            </a:solidFill>
            <a:ln w="6090" cap="flat">
              <a:noFill/>
              <a:prstDash val="solid"/>
              <a:miter/>
            </a:ln>
          </p:spPr>
          <p:txBody>
            <a:bodyPr/>
            <a:lstStyle/>
            <a:p>
              <a:endParaRPr lang="en-US"/>
            </a:p>
          </p:txBody>
        </p:sp>
        <p:sp>
          <p:nvSpPr>
            <p:cNvPr id="149" name="Freeform: Shape 148">
              <a:extLst>
                <a:ext uri="{FF2B5EF4-FFF2-40B4-BE49-F238E27FC236}">
                  <a16:creationId xmlns:a16="http://schemas.microsoft.com/office/drawing/2014/main" id="{D1822765-45EE-C712-AC03-3CEAE0CDA08B}"/>
                </a:ext>
              </a:extLst>
            </p:cNvPr>
            <p:cNvSpPr/>
            <p:nvPr/>
          </p:nvSpPr>
          <p:spPr>
            <a:xfrm>
              <a:off x="5933015" y="1441374"/>
              <a:ext cx="1325974" cy="827006"/>
            </a:xfrm>
            <a:custGeom>
              <a:avLst/>
              <a:gdLst>
                <a:gd name="csX0" fmla="*/ 902245 w 1325974"/>
                <a:gd name="csY0" fmla="*/ 12029 h 827006"/>
                <a:gd name="csX1" fmla="*/ 928451 w 1325974"/>
                <a:gd name="csY1" fmla="*/ 27691 h 827006"/>
                <a:gd name="csX2" fmla="*/ 948805 w 1325974"/>
                <a:gd name="csY2" fmla="*/ 24462 h 827006"/>
                <a:gd name="csX3" fmla="*/ 950755 w 1325974"/>
                <a:gd name="csY3" fmla="*/ 57553 h 827006"/>
                <a:gd name="csX4" fmla="*/ 956362 w 1325974"/>
                <a:gd name="csY4" fmla="*/ 66877 h 827006"/>
                <a:gd name="csX5" fmla="*/ 1006273 w 1325974"/>
                <a:gd name="csY5" fmla="*/ 79797 h 827006"/>
                <a:gd name="csX6" fmla="*/ 1078855 w 1325974"/>
                <a:gd name="csY6" fmla="*/ 101553 h 827006"/>
                <a:gd name="csX7" fmla="*/ 1139797 w 1325974"/>
                <a:gd name="csY7" fmla="*/ 179437 h 827006"/>
                <a:gd name="csX8" fmla="*/ 1111277 w 1325974"/>
                <a:gd name="csY8" fmla="*/ 287243 h 827006"/>
                <a:gd name="csX9" fmla="*/ 1200008 w 1325974"/>
                <a:gd name="csY9" fmla="*/ 419670 h 827006"/>
                <a:gd name="csX10" fmla="*/ 1206224 w 1325974"/>
                <a:gd name="csY10" fmla="*/ 423205 h 827006"/>
                <a:gd name="csX11" fmla="*/ 1267531 w 1325974"/>
                <a:gd name="csY11" fmla="*/ 457088 h 827006"/>
                <a:gd name="csX12" fmla="*/ 1268018 w 1325974"/>
                <a:gd name="csY12" fmla="*/ 457881 h 827006"/>
                <a:gd name="csX13" fmla="*/ 1293005 w 1325974"/>
                <a:gd name="csY13" fmla="*/ 522662 h 827006"/>
                <a:gd name="csX14" fmla="*/ 1293188 w 1325974"/>
                <a:gd name="csY14" fmla="*/ 523028 h 827006"/>
                <a:gd name="csX15" fmla="*/ 1302756 w 1325974"/>
                <a:gd name="csY15" fmla="*/ 551975 h 827006"/>
                <a:gd name="csX16" fmla="*/ 1302878 w 1325974"/>
                <a:gd name="csY16" fmla="*/ 552706 h 827006"/>
                <a:gd name="csX17" fmla="*/ 1325975 w 1325974"/>
                <a:gd name="csY17" fmla="*/ 697322 h 827006"/>
                <a:gd name="csX18" fmla="*/ 1320916 w 1325974"/>
                <a:gd name="csY18" fmla="*/ 827006 h 827006"/>
                <a:gd name="csX19" fmla="*/ 1324268 w 1325974"/>
                <a:gd name="csY19" fmla="*/ 736568 h 827006"/>
                <a:gd name="csX20" fmla="*/ 1321517 w 1325974"/>
                <a:gd name="csY20" fmla="*/ 733595 h 827006"/>
                <a:gd name="csX21" fmla="*/ 1320429 w 1325974"/>
                <a:gd name="csY21" fmla="*/ 733765 h 827006"/>
                <a:gd name="csX22" fmla="*/ 1261498 w 1325974"/>
                <a:gd name="csY22" fmla="*/ 760945 h 827006"/>
                <a:gd name="csX23" fmla="*/ 1201409 w 1325974"/>
                <a:gd name="csY23" fmla="*/ 778923 h 827006"/>
                <a:gd name="csX24" fmla="*/ 1193791 w 1325974"/>
                <a:gd name="csY24" fmla="*/ 774230 h 827006"/>
                <a:gd name="csX25" fmla="*/ 1167830 w 1325974"/>
                <a:gd name="csY25" fmla="*/ 669166 h 827006"/>
                <a:gd name="csX26" fmla="*/ 1165941 w 1325974"/>
                <a:gd name="csY26" fmla="*/ 667704 h 827006"/>
                <a:gd name="csX27" fmla="*/ 1165880 w 1325974"/>
                <a:gd name="csY27" fmla="*/ 667765 h 827006"/>
                <a:gd name="csX28" fmla="*/ 1164353 w 1325974"/>
                <a:gd name="csY28" fmla="*/ 669690 h 827006"/>
                <a:gd name="csX29" fmla="*/ 1164357 w 1325974"/>
                <a:gd name="csY29" fmla="*/ 669715 h 827006"/>
                <a:gd name="csX30" fmla="*/ 1176362 w 1325974"/>
                <a:gd name="csY30" fmla="*/ 746197 h 827006"/>
                <a:gd name="csX31" fmla="*/ 1149243 w 1325974"/>
                <a:gd name="csY31" fmla="*/ 690252 h 827006"/>
                <a:gd name="csX32" fmla="*/ 1144095 w 1325974"/>
                <a:gd name="csY32" fmla="*/ 689936 h 827006"/>
                <a:gd name="csX33" fmla="*/ 1142906 w 1325974"/>
                <a:gd name="csY33" fmla="*/ 692385 h 827006"/>
                <a:gd name="csX34" fmla="*/ 1137481 w 1325974"/>
                <a:gd name="csY34" fmla="*/ 767100 h 827006"/>
                <a:gd name="csX35" fmla="*/ 1001641 w 1325974"/>
                <a:gd name="csY35" fmla="*/ 359886 h 827006"/>
                <a:gd name="csX36" fmla="*/ 869520 w 1325974"/>
                <a:gd name="csY36" fmla="*/ 236844 h 827006"/>
                <a:gd name="csX37" fmla="*/ 703392 w 1325974"/>
                <a:gd name="csY37" fmla="*/ 166456 h 827006"/>
                <a:gd name="csX38" fmla="*/ 422023 w 1325974"/>
                <a:gd name="csY38" fmla="*/ 176877 h 827006"/>
                <a:gd name="csX39" fmla="*/ 317568 w 1325974"/>
                <a:gd name="csY39" fmla="*/ 220938 h 827006"/>
                <a:gd name="csX40" fmla="*/ 224144 w 1325974"/>
                <a:gd name="csY40" fmla="*/ 285415 h 827006"/>
                <a:gd name="csX41" fmla="*/ 21269 w 1325974"/>
                <a:gd name="csY41" fmla="*/ 646923 h 827006"/>
                <a:gd name="csX42" fmla="*/ 0 w 1325974"/>
                <a:gd name="csY42" fmla="*/ 643022 h 827006"/>
                <a:gd name="csX43" fmla="*/ 44366 w 1325974"/>
                <a:gd name="csY43" fmla="*/ 501271 h 827006"/>
                <a:gd name="csX44" fmla="*/ 61917 w 1325974"/>
                <a:gd name="csY44" fmla="*/ 467388 h 827006"/>
                <a:gd name="csX45" fmla="*/ 80504 w 1325974"/>
                <a:gd name="csY45" fmla="*/ 434052 h 827006"/>
                <a:gd name="csX46" fmla="*/ 400632 w 1325974"/>
                <a:gd name="csY46" fmla="*/ 156218 h 827006"/>
                <a:gd name="csX47" fmla="*/ 514411 w 1325974"/>
                <a:gd name="csY47" fmla="*/ 125747 h 827006"/>
                <a:gd name="csX48" fmla="*/ 519774 w 1325974"/>
                <a:gd name="csY48" fmla="*/ 123066 h 827006"/>
                <a:gd name="csX49" fmla="*/ 564444 w 1325974"/>
                <a:gd name="csY49" fmla="*/ 80833 h 827006"/>
                <a:gd name="csX50" fmla="*/ 791270 w 1325974"/>
                <a:gd name="csY50" fmla="*/ 572 h 827006"/>
                <a:gd name="csX51" fmla="*/ 902245 w 1325974"/>
                <a:gd name="csY51" fmla="*/ 12029 h 8270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325974" h="827006">
                  <a:moveTo>
                    <a:pt x="902245" y="12029"/>
                  </a:moveTo>
                  <a:cubicBezTo>
                    <a:pt x="911021" y="16092"/>
                    <a:pt x="919756" y="21313"/>
                    <a:pt x="928451" y="27691"/>
                  </a:cubicBezTo>
                  <a:cubicBezTo>
                    <a:pt x="937348" y="34273"/>
                    <a:pt x="944133" y="33197"/>
                    <a:pt x="948805" y="24462"/>
                  </a:cubicBezTo>
                  <a:lnTo>
                    <a:pt x="950755" y="57553"/>
                  </a:lnTo>
                  <a:cubicBezTo>
                    <a:pt x="950989" y="61372"/>
                    <a:pt x="953080" y="64849"/>
                    <a:pt x="956362" y="66877"/>
                  </a:cubicBezTo>
                  <a:cubicBezTo>
                    <a:pt x="970622" y="75775"/>
                    <a:pt x="986528" y="79675"/>
                    <a:pt x="1006273" y="79797"/>
                  </a:cubicBezTo>
                  <a:cubicBezTo>
                    <a:pt x="1027766" y="79878"/>
                    <a:pt x="1051959" y="87130"/>
                    <a:pt x="1078855" y="101553"/>
                  </a:cubicBezTo>
                  <a:cubicBezTo>
                    <a:pt x="1113064" y="119876"/>
                    <a:pt x="1133378" y="145838"/>
                    <a:pt x="1139797" y="179437"/>
                  </a:cubicBezTo>
                  <a:cubicBezTo>
                    <a:pt x="1145708" y="210700"/>
                    <a:pt x="1129010" y="250922"/>
                    <a:pt x="1111277" y="287243"/>
                  </a:cubicBezTo>
                  <a:cubicBezTo>
                    <a:pt x="1090860" y="329049"/>
                    <a:pt x="1166307" y="390601"/>
                    <a:pt x="1200008" y="419670"/>
                  </a:cubicBezTo>
                  <a:cubicBezTo>
                    <a:pt x="1201818" y="421240"/>
                    <a:pt x="1203930" y="422441"/>
                    <a:pt x="1206224" y="423205"/>
                  </a:cubicBezTo>
                  <a:cubicBezTo>
                    <a:pt x="1231941" y="431920"/>
                    <a:pt x="1250772" y="438379"/>
                    <a:pt x="1267531" y="457088"/>
                  </a:cubicBezTo>
                  <a:cubicBezTo>
                    <a:pt x="1267730" y="457287"/>
                    <a:pt x="1267897" y="457559"/>
                    <a:pt x="1268018" y="457881"/>
                  </a:cubicBezTo>
                  <a:lnTo>
                    <a:pt x="1293005" y="522662"/>
                  </a:lnTo>
                  <a:cubicBezTo>
                    <a:pt x="1293045" y="522784"/>
                    <a:pt x="1293107" y="522907"/>
                    <a:pt x="1293188" y="523028"/>
                  </a:cubicBezTo>
                  <a:lnTo>
                    <a:pt x="1302756" y="551975"/>
                  </a:lnTo>
                  <a:cubicBezTo>
                    <a:pt x="1302797" y="552219"/>
                    <a:pt x="1302837" y="552463"/>
                    <a:pt x="1302878" y="552706"/>
                  </a:cubicBezTo>
                  <a:lnTo>
                    <a:pt x="1325975" y="697322"/>
                  </a:lnTo>
                  <a:lnTo>
                    <a:pt x="1320916" y="827006"/>
                  </a:lnTo>
                  <a:lnTo>
                    <a:pt x="1324268" y="736568"/>
                  </a:lnTo>
                  <a:cubicBezTo>
                    <a:pt x="1324329" y="734988"/>
                    <a:pt x="1323098" y="733657"/>
                    <a:pt x="1321517" y="733595"/>
                  </a:cubicBezTo>
                  <a:cubicBezTo>
                    <a:pt x="1321147" y="733581"/>
                    <a:pt x="1320778" y="733638"/>
                    <a:pt x="1320429" y="733765"/>
                  </a:cubicBezTo>
                  <a:cubicBezTo>
                    <a:pt x="1298977" y="741281"/>
                    <a:pt x="1279334" y="750341"/>
                    <a:pt x="1261498" y="760945"/>
                  </a:cubicBezTo>
                  <a:cubicBezTo>
                    <a:pt x="1244252" y="771183"/>
                    <a:pt x="1220606" y="776851"/>
                    <a:pt x="1201409" y="778923"/>
                  </a:cubicBezTo>
                  <a:cubicBezTo>
                    <a:pt x="1198081" y="779278"/>
                    <a:pt x="1194943" y="777345"/>
                    <a:pt x="1193791" y="774230"/>
                  </a:cubicBezTo>
                  <a:cubicBezTo>
                    <a:pt x="1181522" y="741240"/>
                    <a:pt x="1172868" y="706219"/>
                    <a:pt x="1167830" y="669166"/>
                  </a:cubicBezTo>
                  <a:cubicBezTo>
                    <a:pt x="1167704" y="668246"/>
                    <a:pt x="1166864" y="667596"/>
                    <a:pt x="1165941" y="667704"/>
                  </a:cubicBezTo>
                  <a:lnTo>
                    <a:pt x="1165880" y="667765"/>
                  </a:lnTo>
                  <a:cubicBezTo>
                    <a:pt x="1164912" y="667894"/>
                    <a:pt x="1164229" y="668756"/>
                    <a:pt x="1164353" y="669690"/>
                  </a:cubicBezTo>
                  <a:cubicBezTo>
                    <a:pt x="1164354" y="669698"/>
                    <a:pt x="1164355" y="669707"/>
                    <a:pt x="1164357" y="669715"/>
                  </a:cubicBezTo>
                  <a:lnTo>
                    <a:pt x="1176362" y="746197"/>
                  </a:lnTo>
                  <a:cubicBezTo>
                    <a:pt x="1172096" y="724502"/>
                    <a:pt x="1163056" y="705853"/>
                    <a:pt x="1149243" y="690252"/>
                  </a:cubicBezTo>
                  <a:cubicBezTo>
                    <a:pt x="1147891" y="688759"/>
                    <a:pt x="1145586" y="688617"/>
                    <a:pt x="1144095" y="689936"/>
                  </a:cubicBezTo>
                  <a:cubicBezTo>
                    <a:pt x="1143388" y="690562"/>
                    <a:pt x="1142960" y="691442"/>
                    <a:pt x="1142906" y="692385"/>
                  </a:cubicBezTo>
                  <a:lnTo>
                    <a:pt x="1137481" y="767100"/>
                  </a:lnTo>
                  <a:cubicBezTo>
                    <a:pt x="1141991" y="615233"/>
                    <a:pt x="1094091" y="478967"/>
                    <a:pt x="1001641" y="359886"/>
                  </a:cubicBezTo>
                  <a:cubicBezTo>
                    <a:pt x="961623" y="308370"/>
                    <a:pt x="917582" y="267356"/>
                    <a:pt x="869520" y="236844"/>
                  </a:cubicBezTo>
                  <a:cubicBezTo>
                    <a:pt x="814550" y="201945"/>
                    <a:pt x="759174" y="178482"/>
                    <a:pt x="703392" y="166456"/>
                  </a:cubicBezTo>
                  <a:cubicBezTo>
                    <a:pt x="612223" y="146752"/>
                    <a:pt x="518433" y="150225"/>
                    <a:pt x="422023" y="176877"/>
                  </a:cubicBezTo>
                  <a:cubicBezTo>
                    <a:pt x="386433" y="186709"/>
                    <a:pt x="351614" y="201396"/>
                    <a:pt x="317568" y="220938"/>
                  </a:cubicBezTo>
                  <a:cubicBezTo>
                    <a:pt x="278362" y="243406"/>
                    <a:pt x="247221" y="264898"/>
                    <a:pt x="224144" y="285415"/>
                  </a:cubicBezTo>
                  <a:cubicBezTo>
                    <a:pt x="117130" y="380484"/>
                    <a:pt x="49505" y="500987"/>
                    <a:pt x="21269" y="646923"/>
                  </a:cubicBezTo>
                  <a:lnTo>
                    <a:pt x="0" y="643022"/>
                  </a:lnTo>
                  <a:cubicBezTo>
                    <a:pt x="9385" y="594025"/>
                    <a:pt x="24174" y="546775"/>
                    <a:pt x="44366" y="501271"/>
                  </a:cubicBezTo>
                  <a:cubicBezTo>
                    <a:pt x="47169" y="494974"/>
                    <a:pt x="53020" y="483679"/>
                    <a:pt x="61917" y="467388"/>
                  </a:cubicBezTo>
                  <a:cubicBezTo>
                    <a:pt x="68296" y="455687"/>
                    <a:pt x="74491" y="444575"/>
                    <a:pt x="80504" y="434052"/>
                  </a:cubicBezTo>
                  <a:cubicBezTo>
                    <a:pt x="148759" y="314362"/>
                    <a:pt x="270582" y="200706"/>
                    <a:pt x="400632" y="156218"/>
                  </a:cubicBezTo>
                  <a:cubicBezTo>
                    <a:pt x="442479" y="141876"/>
                    <a:pt x="480405" y="131719"/>
                    <a:pt x="514411" y="125747"/>
                  </a:cubicBezTo>
                  <a:cubicBezTo>
                    <a:pt x="516433" y="125431"/>
                    <a:pt x="518307" y="124494"/>
                    <a:pt x="519774" y="123066"/>
                  </a:cubicBezTo>
                  <a:cubicBezTo>
                    <a:pt x="539925" y="103727"/>
                    <a:pt x="554815" y="89649"/>
                    <a:pt x="564444" y="80833"/>
                  </a:cubicBezTo>
                  <a:cubicBezTo>
                    <a:pt x="628596" y="22410"/>
                    <a:pt x="704204" y="-4344"/>
                    <a:pt x="791270" y="572"/>
                  </a:cubicBezTo>
                  <a:cubicBezTo>
                    <a:pt x="832061" y="2848"/>
                    <a:pt x="869052" y="6667"/>
                    <a:pt x="902245" y="12029"/>
                  </a:cubicBezTo>
                  <a:close/>
                </a:path>
              </a:pathLst>
            </a:custGeom>
            <a:solidFill>
              <a:srgbClr val="E2C798"/>
            </a:solidFill>
            <a:ln w="6090" cap="flat">
              <a:noFill/>
              <a:prstDash val="solid"/>
              <a:miter/>
            </a:ln>
          </p:spPr>
          <p:txBody>
            <a:bodyPr/>
            <a:lstStyle/>
            <a:p>
              <a:endParaRPr lang="en-US"/>
            </a:p>
          </p:txBody>
        </p:sp>
        <p:sp>
          <p:nvSpPr>
            <p:cNvPr id="150" name="Freeform: Shape 149">
              <a:extLst>
                <a:ext uri="{FF2B5EF4-FFF2-40B4-BE49-F238E27FC236}">
                  <a16:creationId xmlns:a16="http://schemas.microsoft.com/office/drawing/2014/main" id="{C0E567BD-AE64-7D4F-7AE4-89EF03EF8EE7}"/>
                </a:ext>
              </a:extLst>
            </p:cNvPr>
            <p:cNvSpPr/>
            <p:nvPr/>
          </p:nvSpPr>
          <p:spPr>
            <a:xfrm>
              <a:off x="5952968" y="1595267"/>
              <a:ext cx="1117820" cy="1296799"/>
            </a:xfrm>
            <a:custGeom>
              <a:avLst/>
              <a:gdLst>
                <a:gd name="csX0" fmla="*/ 1117529 w 1117820"/>
                <a:gd name="csY0" fmla="*/ 613208 h 1296799"/>
                <a:gd name="csX1" fmla="*/ 990404 w 1117820"/>
                <a:gd name="csY1" fmla="*/ 966549 h 1296799"/>
                <a:gd name="csX2" fmla="*/ 884731 w 1117820"/>
                <a:gd name="csY2" fmla="*/ 1113114 h 1296799"/>
                <a:gd name="csX3" fmla="*/ 854808 w 1117820"/>
                <a:gd name="csY3" fmla="*/ 1155286 h 1296799"/>
                <a:gd name="csX4" fmla="*/ 771805 w 1117820"/>
                <a:gd name="csY4" fmla="*/ 1294660 h 1296799"/>
                <a:gd name="csX5" fmla="*/ 764749 w 1117820"/>
                <a:gd name="csY5" fmla="*/ 1295845 h 1296799"/>
                <a:gd name="csX6" fmla="*/ 762908 w 1117820"/>
                <a:gd name="csY6" fmla="*/ 1289907 h 1296799"/>
                <a:gd name="csX7" fmla="*/ 816475 w 1117820"/>
                <a:gd name="csY7" fmla="*/ 1167231 h 1296799"/>
                <a:gd name="csX8" fmla="*/ 929157 w 1117820"/>
                <a:gd name="csY8" fmla="*/ 987574 h 1296799"/>
                <a:gd name="csX9" fmla="*/ 980653 w 1117820"/>
                <a:gd name="csY9" fmla="*/ 912554 h 1296799"/>
                <a:gd name="csX10" fmla="*/ 997534 w 1117820"/>
                <a:gd name="csY10" fmla="*/ 886898 h 1296799"/>
                <a:gd name="csX11" fmla="*/ 1032332 w 1117820"/>
                <a:gd name="csY11" fmla="*/ 812122 h 1296799"/>
                <a:gd name="csX12" fmla="*/ 1076759 w 1117820"/>
                <a:gd name="csY12" fmla="*/ 548426 h 1296799"/>
                <a:gd name="csX13" fmla="*/ 1061645 w 1117820"/>
                <a:gd name="csY13" fmla="*/ 440742 h 1296799"/>
                <a:gd name="csX14" fmla="*/ 596719 w 1117820"/>
                <a:gd name="csY14" fmla="*/ 33589 h 1296799"/>
                <a:gd name="csX15" fmla="*/ 326320 w 1117820"/>
                <a:gd name="csY15" fmla="*/ 90691 h 1296799"/>
                <a:gd name="csX16" fmla="*/ 138496 w 1117820"/>
                <a:gd name="csY16" fmla="*/ 251883 h 1296799"/>
                <a:gd name="csX17" fmla="*/ 71887 w 1117820"/>
                <a:gd name="csY17" fmla="*/ 783418 h 1296799"/>
                <a:gd name="csX18" fmla="*/ 142945 w 1117820"/>
                <a:gd name="csY18" fmla="*/ 925474 h 1296799"/>
                <a:gd name="csX19" fmla="*/ 212663 w 1117820"/>
                <a:gd name="csY19" fmla="*/ 1028831 h 1296799"/>
                <a:gd name="csX20" fmla="*/ 207659 w 1117820"/>
                <a:gd name="csY20" fmla="*/ 1043999 h 1296799"/>
                <a:gd name="csX21" fmla="*/ 203704 w 1117820"/>
                <a:gd name="csY21" fmla="*/ 1045164 h 1296799"/>
                <a:gd name="csX22" fmla="*/ 178962 w 1117820"/>
                <a:gd name="csY22" fmla="*/ 1040410 h 1296799"/>
                <a:gd name="csX23" fmla="*/ 91205 w 1117820"/>
                <a:gd name="csY23" fmla="*/ 910482 h 1296799"/>
                <a:gd name="csX24" fmla="*/ 33311 w 1117820"/>
                <a:gd name="csY24" fmla="*/ 782687 h 1296799"/>
                <a:gd name="csX25" fmla="*/ 9299 w 1117820"/>
                <a:gd name="csY25" fmla="*/ 685911 h 1296799"/>
                <a:gd name="csX26" fmla="*/ 1316 w 1117820"/>
                <a:gd name="csY26" fmla="*/ 493030 h 1296799"/>
                <a:gd name="csX27" fmla="*/ 204192 w 1117820"/>
                <a:gd name="csY27" fmla="*/ 131522 h 1296799"/>
                <a:gd name="csX28" fmla="*/ 297615 w 1117820"/>
                <a:gd name="csY28" fmla="*/ 67046 h 1296799"/>
                <a:gd name="csX29" fmla="*/ 402070 w 1117820"/>
                <a:gd name="csY29" fmla="*/ 22985 h 1296799"/>
                <a:gd name="csX30" fmla="*/ 683439 w 1117820"/>
                <a:gd name="csY30" fmla="*/ 12564 h 1296799"/>
                <a:gd name="csX31" fmla="*/ 849567 w 1117820"/>
                <a:gd name="csY31" fmla="*/ 82952 h 1296799"/>
                <a:gd name="csX32" fmla="*/ 981689 w 1117820"/>
                <a:gd name="csY32" fmla="*/ 205993 h 1296799"/>
                <a:gd name="csX33" fmla="*/ 1117529 w 1117820"/>
                <a:gd name="csY33" fmla="*/ 613208 h 1296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1117820" h="1296799">
                  <a:moveTo>
                    <a:pt x="1117529" y="613208"/>
                  </a:moveTo>
                  <a:cubicBezTo>
                    <a:pt x="1110134" y="746630"/>
                    <a:pt x="1067760" y="864410"/>
                    <a:pt x="990404" y="966549"/>
                  </a:cubicBezTo>
                  <a:cubicBezTo>
                    <a:pt x="938562" y="1035007"/>
                    <a:pt x="903338" y="1083862"/>
                    <a:pt x="884731" y="1113114"/>
                  </a:cubicBezTo>
                  <a:cubicBezTo>
                    <a:pt x="869251" y="1133591"/>
                    <a:pt x="859277" y="1147648"/>
                    <a:pt x="854808" y="1155286"/>
                  </a:cubicBezTo>
                  <a:cubicBezTo>
                    <a:pt x="813611" y="1225674"/>
                    <a:pt x="793196" y="1263092"/>
                    <a:pt x="771805" y="1294660"/>
                  </a:cubicBezTo>
                  <a:cubicBezTo>
                    <a:pt x="770194" y="1296958"/>
                    <a:pt x="767035" y="1297488"/>
                    <a:pt x="764749" y="1295845"/>
                  </a:cubicBezTo>
                  <a:cubicBezTo>
                    <a:pt x="762882" y="1294503"/>
                    <a:pt x="762127" y="1292070"/>
                    <a:pt x="762908" y="1289907"/>
                  </a:cubicBezTo>
                  <a:cubicBezTo>
                    <a:pt x="775908" y="1256551"/>
                    <a:pt x="793765" y="1215659"/>
                    <a:pt x="816475" y="1167231"/>
                  </a:cubicBezTo>
                  <a:cubicBezTo>
                    <a:pt x="840730" y="1115633"/>
                    <a:pt x="878291" y="1055747"/>
                    <a:pt x="929157" y="987574"/>
                  </a:cubicBezTo>
                  <a:cubicBezTo>
                    <a:pt x="947379" y="963136"/>
                    <a:pt x="961578" y="935956"/>
                    <a:pt x="980653" y="912554"/>
                  </a:cubicBezTo>
                  <a:cubicBezTo>
                    <a:pt x="987398" y="904185"/>
                    <a:pt x="993025" y="895633"/>
                    <a:pt x="997534" y="886898"/>
                  </a:cubicBezTo>
                  <a:cubicBezTo>
                    <a:pt x="1010170" y="862196"/>
                    <a:pt x="1021769" y="837271"/>
                    <a:pt x="1032332" y="812122"/>
                  </a:cubicBezTo>
                  <a:cubicBezTo>
                    <a:pt x="1067129" y="729180"/>
                    <a:pt x="1080049" y="640448"/>
                    <a:pt x="1076759" y="548426"/>
                  </a:cubicBezTo>
                  <a:cubicBezTo>
                    <a:pt x="1075336" y="508854"/>
                    <a:pt x="1070299" y="472960"/>
                    <a:pt x="1061645" y="440742"/>
                  </a:cubicBezTo>
                  <a:cubicBezTo>
                    <a:pt x="1002348" y="219218"/>
                    <a:pt x="829213" y="52785"/>
                    <a:pt x="596719" y="33589"/>
                  </a:cubicBezTo>
                  <a:cubicBezTo>
                    <a:pt x="502056" y="25788"/>
                    <a:pt x="411922" y="44822"/>
                    <a:pt x="326320" y="90691"/>
                  </a:cubicBezTo>
                  <a:cubicBezTo>
                    <a:pt x="247055" y="133147"/>
                    <a:pt x="184447" y="186878"/>
                    <a:pt x="138496" y="251883"/>
                  </a:cubicBezTo>
                  <a:cubicBezTo>
                    <a:pt x="24576" y="412932"/>
                    <a:pt x="2372" y="590110"/>
                    <a:pt x="71887" y="783418"/>
                  </a:cubicBezTo>
                  <a:cubicBezTo>
                    <a:pt x="91266" y="838327"/>
                    <a:pt x="111073" y="874466"/>
                    <a:pt x="142945" y="925474"/>
                  </a:cubicBezTo>
                  <a:cubicBezTo>
                    <a:pt x="164579" y="960089"/>
                    <a:pt x="194502" y="992632"/>
                    <a:pt x="212663" y="1028831"/>
                  </a:cubicBezTo>
                  <a:cubicBezTo>
                    <a:pt x="215484" y="1034383"/>
                    <a:pt x="213244" y="1041174"/>
                    <a:pt x="207659" y="1043999"/>
                  </a:cubicBezTo>
                  <a:cubicBezTo>
                    <a:pt x="206423" y="1044625"/>
                    <a:pt x="205082" y="1045019"/>
                    <a:pt x="203704" y="1045164"/>
                  </a:cubicBezTo>
                  <a:cubicBezTo>
                    <a:pt x="195863" y="1045936"/>
                    <a:pt x="187616" y="1044351"/>
                    <a:pt x="178962" y="1040410"/>
                  </a:cubicBezTo>
                  <a:cubicBezTo>
                    <a:pt x="139959" y="987147"/>
                    <a:pt x="110707" y="943838"/>
                    <a:pt x="91205" y="910482"/>
                  </a:cubicBezTo>
                  <a:cubicBezTo>
                    <a:pt x="62847" y="861891"/>
                    <a:pt x="43549" y="819293"/>
                    <a:pt x="33311" y="782687"/>
                  </a:cubicBezTo>
                  <a:cubicBezTo>
                    <a:pt x="19213" y="732268"/>
                    <a:pt x="11209" y="700009"/>
                    <a:pt x="9299" y="685911"/>
                  </a:cubicBezTo>
                  <a:cubicBezTo>
                    <a:pt x="767" y="622125"/>
                    <a:pt x="-1894" y="557832"/>
                    <a:pt x="1316" y="493030"/>
                  </a:cubicBezTo>
                  <a:cubicBezTo>
                    <a:pt x="29552" y="347094"/>
                    <a:pt x="97178" y="226592"/>
                    <a:pt x="204192" y="131522"/>
                  </a:cubicBezTo>
                  <a:cubicBezTo>
                    <a:pt x="227268" y="111005"/>
                    <a:pt x="258410" y="89513"/>
                    <a:pt x="297615" y="67046"/>
                  </a:cubicBezTo>
                  <a:cubicBezTo>
                    <a:pt x="331662" y="47504"/>
                    <a:pt x="366480" y="32817"/>
                    <a:pt x="402070" y="22985"/>
                  </a:cubicBezTo>
                  <a:cubicBezTo>
                    <a:pt x="498481" y="-3667"/>
                    <a:pt x="592270" y="-7141"/>
                    <a:pt x="683439" y="12564"/>
                  </a:cubicBezTo>
                  <a:cubicBezTo>
                    <a:pt x="739221" y="24589"/>
                    <a:pt x="794597" y="48052"/>
                    <a:pt x="849567" y="82952"/>
                  </a:cubicBezTo>
                  <a:cubicBezTo>
                    <a:pt x="897630" y="113463"/>
                    <a:pt x="941670" y="154477"/>
                    <a:pt x="981689" y="205993"/>
                  </a:cubicBezTo>
                  <a:cubicBezTo>
                    <a:pt x="1074138" y="325074"/>
                    <a:pt x="1122038" y="461340"/>
                    <a:pt x="1117529" y="613208"/>
                  </a:cubicBezTo>
                  <a:close/>
                </a:path>
              </a:pathLst>
            </a:custGeom>
            <a:solidFill>
              <a:srgbClr val="FFFFFF"/>
            </a:solidFill>
            <a:ln w="6090" cap="flat">
              <a:noFill/>
              <a:prstDash val="solid"/>
              <a:miter/>
            </a:ln>
          </p:spPr>
          <p:txBody>
            <a:bodyPr/>
            <a:lstStyle/>
            <a:p>
              <a:endParaRPr lang="en-US"/>
            </a:p>
          </p:txBody>
        </p:sp>
        <p:sp>
          <p:nvSpPr>
            <p:cNvPr id="151" name="Freeform: Shape 150">
              <a:extLst>
                <a:ext uri="{FF2B5EF4-FFF2-40B4-BE49-F238E27FC236}">
                  <a16:creationId xmlns:a16="http://schemas.microsoft.com/office/drawing/2014/main" id="{50C4C59B-C33A-D27F-C7BA-B465C41EB60C}"/>
                </a:ext>
              </a:extLst>
            </p:cNvPr>
            <p:cNvSpPr/>
            <p:nvPr/>
          </p:nvSpPr>
          <p:spPr>
            <a:xfrm>
              <a:off x="5985340" y="1627155"/>
              <a:ext cx="1029273" cy="781622"/>
            </a:xfrm>
            <a:custGeom>
              <a:avLst/>
              <a:gdLst>
                <a:gd name="csX0" fmla="*/ 1029273 w 1029273"/>
                <a:gd name="csY0" fmla="*/ 408854 h 781622"/>
                <a:gd name="csX1" fmla="*/ 989843 w 1029273"/>
                <a:gd name="csY1" fmla="*/ 387037 h 781622"/>
                <a:gd name="csX2" fmla="*/ 944564 w 1029273"/>
                <a:gd name="csY2" fmla="*/ 316710 h 781622"/>
                <a:gd name="csX3" fmla="*/ 721699 w 1029273"/>
                <a:gd name="csY3" fmla="*/ 137357 h 781622"/>
                <a:gd name="csX4" fmla="*/ 652896 w 1029273"/>
                <a:gd name="csY4" fmla="*/ 112554 h 781622"/>
                <a:gd name="csX5" fmla="*/ 629067 w 1029273"/>
                <a:gd name="csY5" fmla="*/ 106582 h 781622"/>
                <a:gd name="csX6" fmla="*/ 628677 w 1029273"/>
                <a:gd name="csY6" fmla="*/ 107041 h 781622"/>
                <a:gd name="csX7" fmla="*/ 628884 w 1029273"/>
                <a:gd name="csY7" fmla="*/ 107374 h 781622"/>
                <a:gd name="csX8" fmla="*/ 652896 w 1029273"/>
                <a:gd name="csY8" fmla="*/ 112554 h 781622"/>
                <a:gd name="csX9" fmla="*/ 753571 w 1029273"/>
                <a:gd name="csY9" fmla="*/ 160333 h 781622"/>
                <a:gd name="csX10" fmla="*/ 452213 w 1029273"/>
                <a:gd name="csY10" fmla="*/ 111701 h 781622"/>
                <a:gd name="csX11" fmla="*/ 357083 w 1029273"/>
                <a:gd name="csY11" fmla="*/ 133762 h 781622"/>
                <a:gd name="csX12" fmla="*/ 250678 w 1029273"/>
                <a:gd name="csY12" fmla="*/ 187756 h 781622"/>
                <a:gd name="csX13" fmla="*/ 142811 w 1029273"/>
                <a:gd name="csY13" fmla="*/ 300682 h 781622"/>
                <a:gd name="csX14" fmla="*/ 61758 w 1029273"/>
                <a:gd name="csY14" fmla="*/ 634278 h 781622"/>
                <a:gd name="csX15" fmla="*/ 70290 w 1029273"/>
                <a:gd name="csY15" fmla="*/ 759697 h 781622"/>
                <a:gd name="csX16" fmla="*/ 60296 w 1029273"/>
                <a:gd name="csY16" fmla="*/ 780843 h 781622"/>
                <a:gd name="csX17" fmla="*/ 57264 w 1029273"/>
                <a:gd name="csY17" fmla="*/ 781120 h 781622"/>
                <a:gd name="csX18" fmla="*/ 56761 w 1029273"/>
                <a:gd name="csY18" fmla="*/ 780539 h 781622"/>
                <a:gd name="csX19" fmla="*/ 39515 w 1029273"/>
                <a:gd name="csY19" fmla="*/ 751530 h 781622"/>
                <a:gd name="csX20" fmla="*/ 106124 w 1029273"/>
                <a:gd name="csY20" fmla="*/ 219995 h 781622"/>
                <a:gd name="csX21" fmla="*/ 293947 w 1029273"/>
                <a:gd name="csY21" fmla="*/ 58803 h 781622"/>
                <a:gd name="csX22" fmla="*/ 564347 w 1029273"/>
                <a:gd name="csY22" fmla="*/ 1701 h 781622"/>
                <a:gd name="csX23" fmla="*/ 1029273 w 1029273"/>
                <a:gd name="csY23" fmla="*/ 408854 h 7816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029273" h="781622">
                  <a:moveTo>
                    <a:pt x="1029273" y="408854"/>
                  </a:moveTo>
                  <a:cubicBezTo>
                    <a:pt x="1011051" y="413242"/>
                    <a:pt x="999228" y="401784"/>
                    <a:pt x="989843" y="387037"/>
                  </a:cubicBezTo>
                  <a:cubicBezTo>
                    <a:pt x="974892" y="363432"/>
                    <a:pt x="959799" y="339989"/>
                    <a:pt x="944564" y="316710"/>
                  </a:cubicBezTo>
                  <a:cubicBezTo>
                    <a:pt x="890772" y="234519"/>
                    <a:pt x="816484" y="174735"/>
                    <a:pt x="721699" y="137357"/>
                  </a:cubicBezTo>
                  <a:cubicBezTo>
                    <a:pt x="698987" y="128379"/>
                    <a:pt x="676053" y="120111"/>
                    <a:pt x="652896" y="112554"/>
                  </a:cubicBezTo>
                  <a:cubicBezTo>
                    <a:pt x="645664" y="109588"/>
                    <a:pt x="637721" y="107598"/>
                    <a:pt x="629067" y="106582"/>
                  </a:cubicBezTo>
                  <a:cubicBezTo>
                    <a:pt x="628832" y="106601"/>
                    <a:pt x="628657" y="106807"/>
                    <a:pt x="628677" y="107041"/>
                  </a:cubicBezTo>
                  <a:cubicBezTo>
                    <a:pt x="628688" y="107179"/>
                    <a:pt x="628765" y="107303"/>
                    <a:pt x="628884" y="107374"/>
                  </a:cubicBezTo>
                  <a:cubicBezTo>
                    <a:pt x="636563" y="110543"/>
                    <a:pt x="644567" y="112270"/>
                    <a:pt x="652896" y="112554"/>
                  </a:cubicBezTo>
                  <a:cubicBezTo>
                    <a:pt x="686170" y="126327"/>
                    <a:pt x="725721" y="136992"/>
                    <a:pt x="753571" y="160333"/>
                  </a:cubicBezTo>
                  <a:cubicBezTo>
                    <a:pt x="663987" y="113773"/>
                    <a:pt x="551366" y="90493"/>
                    <a:pt x="452213" y="111701"/>
                  </a:cubicBezTo>
                  <a:cubicBezTo>
                    <a:pt x="421986" y="118201"/>
                    <a:pt x="390276" y="125555"/>
                    <a:pt x="357083" y="133762"/>
                  </a:cubicBezTo>
                  <a:cubicBezTo>
                    <a:pt x="316252" y="143817"/>
                    <a:pt x="288462" y="162344"/>
                    <a:pt x="250678" y="187756"/>
                  </a:cubicBezTo>
                  <a:cubicBezTo>
                    <a:pt x="205642" y="218045"/>
                    <a:pt x="171880" y="256560"/>
                    <a:pt x="142811" y="300682"/>
                  </a:cubicBezTo>
                  <a:cubicBezTo>
                    <a:pt x="77298" y="400139"/>
                    <a:pt x="51155" y="515076"/>
                    <a:pt x="61758" y="634278"/>
                  </a:cubicBezTo>
                  <a:cubicBezTo>
                    <a:pt x="66390" y="686383"/>
                    <a:pt x="75349" y="718073"/>
                    <a:pt x="70290" y="759697"/>
                  </a:cubicBezTo>
                  <a:cubicBezTo>
                    <a:pt x="69437" y="766888"/>
                    <a:pt x="66105" y="773937"/>
                    <a:pt x="60296" y="780843"/>
                  </a:cubicBezTo>
                  <a:cubicBezTo>
                    <a:pt x="59558" y="781763"/>
                    <a:pt x="58201" y="781887"/>
                    <a:pt x="57264" y="781120"/>
                  </a:cubicBezTo>
                  <a:cubicBezTo>
                    <a:pt x="57065" y="780956"/>
                    <a:pt x="56894" y="780760"/>
                    <a:pt x="56761" y="780539"/>
                  </a:cubicBezTo>
                  <a:lnTo>
                    <a:pt x="39515" y="751530"/>
                  </a:lnTo>
                  <a:cubicBezTo>
                    <a:pt x="-30000" y="558223"/>
                    <a:pt x="-7797" y="381044"/>
                    <a:pt x="106124" y="219995"/>
                  </a:cubicBezTo>
                  <a:cubicBezTo>
                    <a:pt x="152074" y="154990"/>
                    <a:pt x="214682" y="101259"/>
                    <a:pt x="293947" y="58803"/>
                  </a:cubicBezTo>
                  <a:cubicBezTo>
                    <a:pt x="379550" y="12934"/>
                    <a:pt x="469684" y="-6100"/>
                    <a:pt x="564347" y="1701"/>
                  </a:cubicBezTo>
                  <a:cubicBezTo>
                    <a:pt x="796840" y="20897"/>
                    <a:pt x="969976" y="187330"/>
                    <a:pt x="1029273" y="408854"/>
                  </a:cubicBezTo>
                  <a:close/>
                </a:path>
              </a:pathLst>
            </a:custGeom>
            <a:solidFill>
              <a:srgbClr val="AAD7CD"/>
            </a:solidFill>
            <a:ln w="6090" cap="flat">
              <a:noFill/>
              <a:prstDash val="solid"/>
              <a:miter/>
            </a:ln>
          </p:spPr>
          <p:txBody>
            <a:bodyPr/>
            <a:lstStyle/>
            <a:p>
              <a:endParaRPr lang="en-US"/>
            </a:p>
          </p:txBody>
        </p:sp>
        <p:sp>
          <p:nvSpPr>
            <p:cNvPr id="152" name="Freeform: Shape 151">
              <a:extLst>
                <a:ext uri="{FF2B5EF4-FFF2-40B4-BE49-F238E27FC236}">
                  <a16:creationId xmlns:a16="http://schemas.microsoft.com/office/drawing/2014/main" id="{FB8340C6-05CA-9756-471B-0899C7EBF883}"/>
                </a:ext>
              </a:extLst>
            </p:cNvPr>
            <p:cNvSpPr/>
            <p:nvPr/>
          </p:nvSpPr>
          <p:spPr>
            <a:xfrm>
              <a:off x="5468638" y="1687604"/>
              <a:ext cx="227069" cy="765552"/>
            </a:xfrm>
            <a:custGeom>
              <a:avLst/>
              <a:gdLst>
                <a:gd name="csX0" fmla="*/ 227070 w 227069"/>
                <a:gd name="csY0" fmla="*/ 199158 h 765552"/>
                <a:gd name="csX1" fmla="*/ 199341 w 227069"/>
                <a:gd name="csY1" fmla="*/ 299590 h 765552"/>
                <a:gd name="csX2" fmla="*/ 186300 w 227069"/>
                <a:gd name="csY2" fmla="*/ 402887 h 765552"/>
                <a:gd name="csX3" fmla="*/ 199402 w 227069"/>
                <a:gd name="csY3" fmla="*/ 668411 h 765552"/>
                <a:gd name="csX4" fmla="*/ 225363 w 227069"/>
                <a:gd name="csY4" fmla="*/ 765553 h 765552"/>
                <a:gd name="csX5" fmla="*/ 14382 w 227069"/>
                <a:gd name="csY5" fmla="*/ 658417 h 765552"/>
                <a:gd name="csX6" fmla="*/ 1767 w 227069"/>
                <a:gd name="csY6" fmla="*/ 547441 h 765552"/>
                <a:gd name="csX7" fmla="*/ 111158 w 227069"/>
                <a:gd name="csY7" fmla="*/ 0 h 765552"/>
                <a:gd name="csX8" fmla="*/ 227070 w 227069"/>
                <a:gd name="csY8" fmla="*/ 199158 h 7655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7069" h="765552">
                  <a:moveTo>
                    <a:pt x="227070" y="199158"/>
                  </a:moveTo>
                  <a:cubicBezTo>
                    <a:pt x="216101" y="231945"/>
                    <a:pt x="206857" y="265422"/>
                    <a:pt x="199341" y="299590"/>
                  </a:cubicBezTo>
                  <a:cubicBezTo>
                    <a:pt x="192353" y="331483"/>
                    <a:pt x="188006" y="365916"/>
                    <a:pt x="186300" y="402887"/>
                  </a:cubicBezTo>
                  <a:cubicBezTo>
                    <a:pt x="182277" y="490643"/>
                    <a:pt x="181973" y="581874"/>
                    <a:pt x="199402" y="668411"/>
                  </a:cubicBezTo>
                  <a:lnTo>
                    <a:pt x="225363" y="765553"/>
                  </a:lnTo>
                  <a:lnTo>
                    <a:pt x="14382" y="658417"/>
                  </a:lnTo>
                  <a:cubicBezTo>
                    <a:pt x="8248" y="625630"/>
                    <a:pt x="4043" y="588638"/>
                    <a:pt x="1767" y="547441"/>
                  </a:cubicBezTo>
                  <a:cubicBezTo>
                    <a:pt x="-8755" y="354134"/>
                    <a:pt x="27709" y="171653"/>
                    <a:pt x="111158" y="0"/>
                  </a:cubicBezTo>
                  <a:cubicBezTo>
                    <a:pt x="161659" y="58951"/>
                    <a:pt x="200296" y="125337"/>
                    <a:pt x="227070" y="199158"/>
                  </a:cubicBezTo>
                  <a:close/>
                </a:path>
              </a:pathLst>
            </a:custGeom>
            <a:solidFill>
              <a:srgbClr val="88B1B2"/>
            </a:solidFill>
            <a:ln w="6090" cap="flat">
              <a:noFill/>
              <a:prstDash val="solid"/>
              <a:miter/>
            </a:ln>
          </p:spPr>
          <p:txBody>
            <a:bodyPr/>
            <a:lstStyle/>
            <a:p>
              <a:endParaRPr lang="en-US"/>
            </a:p>
          </p:txBody>
        </p:sp>
        <p:sp>
          <p:nvSpPr>
            <p:cNvPr id="153" name="Freeform: Shape 152">
              <a:extLst>
                <a:ext uri="{FF2B5EF4-FFF2-40B4-BE49-F238E27FC236}">
                  <a16:creationId xmlns:a16="http://schemas.microsoft.com/office/drawing/2014/main" id="{42254AF2-9A41-D021-B28C-7D2E950C2DDB}"/>
                </a:ext>
              </a:extLst>
            </p:cNvPr>
            <p:cNvSpPr/>
            <p:nvPr/>
          </p:nvSpPr>
          <p:spPr>
            <a:xfrm>
              <a:off x="6024855" y="1730959"/>
              <a:ext cx="943511" cy="1858777"/>
            </a:xfrm>
            <a:custGeom>
              <a:avLst/>
              <a:gdLst>
                <a:gd name="csX0" fmla="*/ 714056 w 943511"/>
                <a:gd name="csY0" fmla="*/ 56529 h 1858777"/>
                <a:gd name="csX1" fmla="*/ 928755 w 943511"/>
                <a:gd name="csY1" fmla="*/ 373123 h 1858777"/>
                <a:gd name="csX2" fmla="*/ 934850 w 943511"/>
                <a:gd name="csY2" fmla="*/ 623655 h 1858777"/>
                <a:gd name="csX3" fmla="*/ 880063 w 943511"/>
                <a:gd name="csY3" fmla="*/ 761749 h 1858777"/>
                <a:gd name="csX4" fmla="*/ 814489 w 943511"/>
                <a:gd name="csY4" fmla="*/ 843655 h 1858777"/>
                <a:gd name="csX5" fmla="*/ 700405 w 943511"/>
                <a:gd name="csY5" fmla="*/ 1052991 h 1858777"/>
                <a:gd name="csX6" fmla="*/ 644217 w 943511"/>
                <a:gd name="csY6" fmla="*/ 1121855 h 1858777"/>
                <a:gd name="csX7" fmla="*/ 587358 w 943511"/>
                <a:gd name="csY7" fmla="*/ 1132581 h 1858777"/>
                <a:gd name="csX8" fmla="*/ 551220 w 943511"/>
                <a:gd name="csY8" fmla="*/ 1156592 h 1858777"/>
                <a:gd name="csX9" fmla="*/ 549635 w 943511"/>
                <a:gd name="csY9" fmla="*/ 1161407 h 1858777"/>
                <a:gd name="csX10" fmla="*/ 546162 w 943511"/>
                <a:gd name="csY10" fmla="*/ 1255440 h 1858777"/>
                <a:gd name="csX11" fmla="*/ 548172 w 943511"/>
                <a:gd name="csY11" fmla="*/ 1090592 h 1858777"/>
                <a:gd name="csX12" fmla="*/ 549087 w 943511"/>
                <a:gd name="csY12" fmla="*/ 971877 h 1858777"/>
                <a:gd name="csX13" fmla="*/ 553170 w 943511"/>
                <a:gd name="csY13" fmla="*/ 853101 h 1858777"/>
                <a:gd name="csX14" fmla="*/ 595219 w 943511"/>
                <a:gd name="csY14" fmla="*/ 793500 h 1858777"/>
                <a:gd name="csX15" fmla="*/ 668107 w 943511"/>
                <a:gd name="csY15" fmla="*/ 737251 h 1858777"/>
                <a:gd name="csX16" fmla="*/ 774572 w 943511"/>
                <a:gd name="csY16" fmla="*/ 589527 h 1858777"/>
                <a:gd name="csX17" fmla="*/ 787126 w 943511"/>
                <a:gd name="csY17" fmla="*/ 431383 h 1858777"/>
                <a:gd name="csX18" fmla="*/ 742029 w 943511"/>
                <a:gd name="csY18" fmla="*/ 312363 h 1858777"/>
                <a:gd name="csX19" fmla="*/ 554572 w 943511"/>
                <a:gd name="csY19" fmla="*/ 174452 h 1858777"/>
                <a:gd name="csX20" fmla="*/ 467668 w 943511"/>
                <a:gd name="csY20" fmla="*/ 170003 h 1858777"/>
                <a:gd name="csX21" fmla="*/ 381557 w 943511"/>
                <a:gd name="csY21" fmla="*/ 179693 h 1858777"/>
                <a:gd name="csX22" fmla="*/ 263574 w 943511"/>
                <a:gd name="csY22" fmla="*/ 247277 h 1858777"/>
                <a:gd name="csX23" fmla="*/ 231031 w 943511"/>
                <a:gd name="csY23" fmla="*/ 289449 h 1858777"/>
                <a:gd name="csX24" fmla="*/ 192881 w 943511"/>
                <a:gd name="csY24" fmla="*/ 565821 h 1858777"/>
                <a:gd name="csX25" fmla="*/ 324759 w 943511"/>
                <a:gd name="csY25" fmla="*/ 742370 h 1858777"/>
                <a:gd name="csX26" fmla="*/ 411784 w 943511"/>
                <a:gd name="csY26" fmla="*/ 816536 h 1858777"/>
                <a:gd name="csX27" fmla="*/ 419159 w 943511"/>
                <a:gd name="csY27" fmla="*/ 876990 h 1858777"/>
                <a:gd name="csX28" fmla="*/ 427690 w 943511"/>
                <a:gd name="csY28" fmla="*/ 1326255 h 1858777"/>
                <a:gd name="csX29" fmla="*/ 429397 w 943511"/>
                <a:gd name="csY29" fmla="*/ 1425468 h 1858777"/>
                <a:gd name="csX30" fmla="*/ 432828 w 943511"/>
                <a:gd name="csY30" fmla="*/ 1428351 h 1858777"/>
                <a:gd name="csX31" fmla="*/ 432992 w 943511"/>
                <a:gd name="csY31" fmla="*/ 1428332 h 1858777"/>
                <a:gd name="csX32" fmla="*/ 545064 w 943511"/>
                <a:gd name="csY32" fmla="*/ 1399872 h 1858777"/>
                <a:gd name="csX33" fmla="*/ 546649 w 943511"/>
                <a:gd name="csY33" fmla="*/ 1603662 h 1858777"/>
                <a:gd name="csX34" fmla="*/ 545247 w 943511"/>
                <a:gd name="csY34" fmla="*/ 1697940 h 1858777"/>
                <a:gd name="csX35" fmla="*/ 536167 w 943511"/>
                <a:gd name="csY35" fmla="*/ 1825735 h 1858777"/>
                <a:gd name="csX36" fmla="*/ 551769 w 943511"/>
                <a:gd name="csY36" fmla="*/ 1844627 h 1858777"/>
                <a:gd name="csX37" fmla="*/ 604240 w 943511"/>
                <a:gd name="csY37" fmla="*/ 1850477 h 1858777"/>
                <a:gd name="csX38" fmla="*/ 454810 w 943511"/>
                <a:gd name="csY38" fmla="*/ 1852244 h 1858777"/>
                <a:gd name="csX39" fmla="*/ 382045 w 943511"/>
                <a:gd name="csY39" fmla="*/ 1854377 h 1858777"/>
                <a:gd name="csX40" fmla="*/ 304771 w 943511"/>
                <a:gd name="csY40" fmla="*/ 1858095 h 1858777"/>
                <a:gd name="csX41" fmla="*/ 199950 w 943511"/>
                <a:gd name="csY41" fmla="*/ 1853951 h 1858777"/>
                <a:gd name="csX42" fmla="*/ 291059 w 943511"/>
                <a:gd name="csY42" fmla="*/ 1850843 h 1858777"/>
                <a:gd name="csX43" fmla="*/ 310987 w 943511"/>
                <a:gd name="csY43" fmla="*/ 1825125 h 1858777"/>
                <a:gd name="csX44" fmla="*/ 313059 w 943511"/>
                <a:gd name="csY44" fmla="*/ 1620848 h 1858777"/>
                <a:gd name="csX45" fmla="*/ 306172 w 943511"/>
                <a:gd name="csY45" fmla="*/ 1406150 h 1858777"/>
                <a:gd name="csX46" fmla="*/ 107075 w 943511"/>
                <a:gd name="csY46" fmla="*/ 904719 h 1858777"/>
                <a:gd name="csX47" fmla="*/ 131817 w 943511"/>
                <a:gd name="csY47" fmla="*/ 909472 h 1858777"/>
                <a:gd name="csX48" fmla="*/ 141934 w 943511"/>
                <a:gd name="csY48" fmla="*/ 897074 h 1858777"/>
                <a:gd name="csX49" fmla="*/ 140776 w 943511"/>
                <a:gd name="csY49" fmla="*/ 893140 h 1858777"/>
                <a:gd name="csX50" fmla="*/ 71058 w 943511"/>
                <a:gd name="csY50" fmla="*/ 789783 h 1858777"/>
                <a:gd name="csX51" fmla="*/ 0 w 943511"/>
                <a:gd name="csY51" fmla="*/ 647727 h 1858777"/>
                <a:gd name="csX52" fmla="*/ 17246 w 943511"/>
                <a:gd name="csY52" fmla="*/ 676735 h 1858777"/>
                <a:gd name="csX53" fmla="*/ 20216 w 943511"/>
                <a:gd name="csY53" fmla="*/ 677529 h 1858777"/>
                <a:gd name="csX54" fmla="*/ 20781 w 943511"/>
                <a:gd name="csY54" fmla="*/ 677040 h 1858777"/>
                <a:gd name="csX55" fmla="*/ 30776 w 943511"/>
                <a:gd name="csY55" fmla="*/ 655893 h 1858777"/>
                <a:gd name="csX56" fmla="*/ 22244 w 943511"/>
                <a:gd name="csY56" fmla="*/ 530475 h 1858777"/>
                <a:gd name="csX57" fmla="*/ 103296 w 943511"/>
                <a:gd name="csY57" fmla="*/ 196878 h 1858777"/>
                <a:gd name="csX58" fmla="*/ 211164 w 943511"/>
                <a:gd name="csY58" fmla="*/ 83953 h 1858777"/>
                <a:gd name="csX59" fmla="*/ 317568 w 943511"/>
                <a:gd name="csY59" fmla="*/ 29958 h 1858777"/>
                <a:gd name="csX60" fmla="*/ 412699 w 943511"/>
                <a:gd name="csY60" fmla="*/ 7897 h 1858777"/>
                <a:gd name="csX61" fmla="*/ 714056 w 943511"/>
                <a:gd name="csY61" fmla="*/ 56529 h 18587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943511" h="1858777">
                  <a:moveTo>
                    <a:pt x="714056" y="56529"/>
                  </a:moveTo>
                  <a:cubicBezTo>
                    <a:pt x="831309" y="123809"/>
                    <a:pt x="907487" y="240757"/>
                    <a:pt x="928755" y="373123"/>
                  </a:cubicBezTo>
                  <a:cubicBezTo>
                    <a:pt x="941796" y="453810"/>
                    <a:pt x="951121" y="546015"/>
                    <a:pt x="934850" y="623655"/>
                  </a:cubicBezTo>
                  <a:cubicBezTo>
                    <a:pt x="924408" y="673627"/>
                    <a:pt x="906145" y="719659"/>
                    <a:pt x="880063" y="761749"/>
                  </a:cubicBezTo>
                  <a:cubicBezTo>
                    <a:pt x="863913" y="787893"/>
                    <a:pt x="833807" y="821777"/>
                    <a:pt x="814489" y="843655"/>
                  </a:cubicBezTo>
                  <a:cubicBezTo>
                    <a:pt x="763420" y="901672"/>
                    <a:pt x="727525" y="979007"/>
                    <a:pt x="700405" y="1052991"/>
                  </a:cubicBezTo>
                  <a:cubicBezTo>
                    <a:pt x="689801" y="1081938"/>
                    <a:pt x="671397" y="1112775"/>
                    <a:pt x="644217" y="1121855"/>
                  </a:cubicBezTo>
                  <a:cubicBezTo>
                    <a:pt x="630769" y="1126365"/>
                    <a:pt x="611816" y="1129940"/>
                    <a:pt x="587358" y="1132581"/>
                  </a:cubicBezTo>
                  <a:cubicBezTo>
                    <a:pt x="572935" y="1134166"/>
                    <a:pt x="560889" y="1142169"/>
                    <a:pt x="551220" y="1156592"/>
                  </a:cubicBezTo>
                  <a:cubicBezTo>
                    <a:pt x="550263" y="1158026"/>
                    <a:pt x="549715" y="1159690"/>
                    <a:pt x="549635" y="1161407"/>
                  </a:cubicBezTo>
                  <a:lnTo>
                    <a:pt x="546162" y="1255440"/>
                  </a:lnTo>
                  <a:cubicBezTo>
                    <a:pt x="546162" y="1200511"/>
                    <a:pt x="546832" y="1145562"/>
                    <a:pt x="548172" y="1090592"/>
                  </a:cubicBezTo>
                  <a:cubicBezTo>
                    <a:pt x="548620" y="1071944"/>
                    <a:pt x="548925" y="1032372"/>
                    <a:pt x="549087" y="971877"/>
                  </a:cubicBezTo>
                  <a:cubicBezTo>
                    <a:pt x="549209" y="932265"/>
                    <a:pt x="550569" y="892673"/>
                    <a:pt x="553170" y="853101"/>
                  </a:cubicBezTo>
                  <a:cubicBezTo>
                    <a:pt x="556460" y="824946"/>
                    <a:pt x="570111" y="808675"/>
                    <a:pt x="595219" y="793500"/>
                  </a:cubicBezTo>
                  <a:cubicBezTo>
                    <a:pt x="625650" y="775136"/>
                    <a:pt x="649946" y="756386"/>
                    <a:pt x="668107" y="737251"/>
                  </a:cubicBezTo>
                  <a:cubicBezTo>
                    <a:pt x="713996" y="688924"/>
                    <a:pt x="756106" y="645228"/>
                    <a:pt x="774572" y="589527"/>
                  </a:cubicBezTo>
                  <a:cubicBezTo>
                    <a:pt x="788406" y="547782"/>
                    <a:pt x="797059" y="477638"/>
                    <a:pt x="787126" y="431383"/>
                  </a:cubicBezTo>
                  <a:cubicBezTo>
                    <a:pt x="777132" y="384580"/>
                    <a:pt x="769026" y="349782"/>
                    <a:pt x="742029" y="312363"/>
                  </a:cubicBezTo>
                  <a:cubicBezTo>
                    <a:pt x="691934" y="242829"/>
                    <a:pt x="637697" y="189992"/>
                    <a:pt x="554572" y="174452"/>
                  </a:cubicBezTo>
                  <a:cubicBezTo>
                    <a:pt x="535477" y="170876"/>
                    <a:pt x="506508" y="169393"/>
                    <a:pt x="467668" y="170003"/>
                  </a:cubicBezTo>
                  <a:cubicBezTo>
                    <a:pt x="430778" y="170572"/>
                    <a:pt x="402075" y="173802"/>
                    <a:pt x="381557" y="179693"/>
                  </a:cubicBezTo>
                  <a:cubicBezTo>
                    <a:pt x="341579" y="191150"/>
                    <a:pt x="302252" y="213678"/>
                    <a:pt x="263574" y="247277"/>
                  </a:cubicBezTo>
                  <a:cubicBezTo>
                    <a:pt x="254026" y="255565"/>
                    <a:pt x="243179" y="269623"/>
                    <a:pt x="231031" y="289449"/>
                  </a:cubicBezTo>
                  <a:cubicBezTo>
                    <a:pt x="178864" y="374280"/>
                    <a:pt x="159424" y="472153"/>
                    <a:pt x="192881" y="565821"/>
                  </a:cubicBezTo>
                  <a:cubicBezTo>
                    <a:pt x="218924" y="638707"/>
                    <a:pt x="262883" y="697557"/>
                    <a:pt x="324759" y="742370"/>
                  </a:cubicBezTo>
                  <a:cubicBezTo>
                    <a:pt x="361203" y="768758"/>
                    <a:pt x="390333" y="773816"/>
                    <a:pt x="411784" y="816536"/>
                  </a:cubicBezTo>
                  <a:cubicBezTo>
                    <a:pt x="416457" y="842660"/>
                    <a:pt x="418915" y="862811"/>
                    <a:pt x="419159" y="876990"/>
                  </a:cubicBezTo>
                  <a:cubicBezTo>
                    <a:pt x="422652" y="1083706"/>
                    <a:pt x="425496" y="1233460"/>
                    <a:pt x="427690" y="1326255"/>
                  </a:cubicBezTo>
                  <a:cubicBezTo>
                    <a:pt x="428543" y="1363246"/>
                    <a:pt x="426533" y="1392316"/>
                    <a:pt x="429397" y="1425468"/>
                  </a:cubicBezTo>
                  <a:cubicBezTo>
                    <a:pt x="429548" y="1427212"/>
                    <a:pt x="431085" y="1428502"/>
                    <a:pt x="432828" y="1428351"/>
                  </a:cubicBezTo>
                  <a:cubicBezTo>
                    <a:pt x="432883" y="1428346"/>
                    <a:pt x="432937" y="1428340"/>
                    <a:pt x="432992" y="1428332"/>
                  </a:cubicBezTo>
                  <a:cubicBezTo>
                    <a:pt x="470858" y="1422888"/>
                    <a:pt x="508215" y="1413402"/>
                    <a:pt x="545064" y="1399872"/>
                  </a:cubicBezTo>
                  <a:cubicBezTo>
                    <a:pt x="544516" y="1467944"/>
                    <a:pt x="547563" y="1541867"/>
                    <a:pt x="546649" y="1603662"/>
                  </a:cubicBezTo>
                  <a:cubicBezTo>
                    <a:pt x="545755" y="1663223"/>
                    <a:pt x="545288" y="1694648"/>
                    <a:pt x="545247" y="1697940"/>
                  </a:cubicBezTo>
                  <a:cubicBezTo>
                    <a:pt x="545064" y="1745596"/>
                    <a:pt x="540189" y="1775336"/>
                    <a:pt x="536167" y="1825735"/>
                  </a:cubicBezTo>
                  <a:cubicBezTo>
                    <a:pt x="535387" y="1835198"/>
                    <a:pt x="542299" y="1843568"/>
                    <a:pt x="551769" y="1844627"/>
                  </a:cubicBezTo>
                  <a:lnTo>
                    <a:pt x="604240" y="1850477"/>
                  </a:lnTo>
                  <a:cubicBezTo>
                    <a:pt x="554145" y="1854926"/>
                    <a:pt x="499846" y="1850477"/>
                    <a:pt x="454810" y="1852244"/>
                  </a:cubicBezTo>
                  <a:cubicBezTo>
                    <a:pt x="430555" y="1853179"/>
                    <a:pt x="406299" y="1853890"/>
                    <a:pt x="382045" y="1854377"/>
                  </a:cubicBezTo>
                  <a:cubicBezTo>
                    <a:pt x="381598" y="1854418"/>
                    <a:pt x="355840" y="1855657"/>
                    <a:pt x="304771" y="1858095"/>
                  </a:cubicBezTo>
                  <a:cubicBezTo>
                    <a:pt x="269830" y="1859760"/>
                    <a:pt x="234891" y="1858379"/>
                    <a:pt x="199950" y="1853951"/>
                  </a:cubicBezTo>
                  <a:cubicBezTo>
                    <a:pt x="230218" y="1855576"/>
                    <a:pt x="260588" y="1854540"/>
                    <a:pt x="291059" y="1850843"/>
                  </a:cubicBezTo>
                  <a:cubicBezTo>
                    <a:pt x="304791" y="1849177"/>
                    <a:pt x="311433" y="1840605"/>
                    <a:pt x="310987" y="1825125"/>
                  </a:cubicBezTo>
                  <a:cubicBezTo>
                    <a:pt x="309687" y="1778444"/>
                    <a:pt x="310377" y="1710351"/>
                    <a:pt x="313059" y="1620848"/>
                  </a:cubicBezTo>
                  <a:cubicBezTo>
                    <a:pt x="315049" y="1554909"/>
                    <a:pt x="312754" y="1483342"/>
                    <a:pt x="306172" y="1406150"/>
                  </a:cubicBezTo>
                  <a:cubicBezTo>
                    <a:pt x="291059" y="1229357"/>
                    <a:pt x="212383" y="1049944"/>
                    <a:pt x="107075" y="904719"/>
                  </a:cubicBezTo>
                  <a:cubicBezTo>
                    <a:pt x="115729" y="908660"/>
                    <a:pt x="123976" y="910244"/>
                    <a:pt x="131817" y="909472"/>
                  </a:cubicBezTo>
                  <a:cubicBezTo>
                    <a:pt x="138043" y="908820"/>
                    <a:pt x="142572" y="903269"/>
                    <a:pt x="141934" y="897074"/>
                  </a:cubicBezTo>
                  <a:cubicBezTo>
                    <a:pt x="141793" y="895702"/>
                    <a:pt x="141401" y="894369"/>
                    <a:pt x="140776" y="893140"/>
                  </a:cubicBezTo>
                  <a:cubicBezTo>
                    <a:pt x="122615" y="856941"/>
                    <a:pt x="92692" y="824398"/>
                    <a:pt x="71058" y="789783"/>
                  </a:cubicBezTo>
                  <a:cubicBezTo>
                    <a:pt x="39186" y="738774"/>
                    <a:pt x="19379" y="702636"/>
                    <a:pt x="0" y="647727"/>
                  </a:cubicBezTo>
                  <a:lnTo>
                    <a:pt x="17246" y="676735"/>
                  </a:lnTo>
                  <a:cubicBezTo>
                    <a:pt x="17871" y="677772"/>
                    <a:pt x="19201" y="678128"/>
                    <a:pt x="20216" y="677529"/>
                  </a:cubicBezTo>
                  <a:cubicBezTo>
                    <a:pt x="20433" y="677401"/>
                    <a:pt x="20624" y="677236"/>
                    <a:pt x="20781" y="677040"/>
                  </a:cubicBezTo>
                  <a:cubicBezTo>
                    <a:pt x="26591" y="670133"/>
                    <a:pt x="29922" y="663084"/>
                    <a:pt x="30776" y="655893"/>
                  </a:cubicBezTo>
                  <a:cubicBezTo>
                    <a:pt x="35834" y="614270"/>
                    <a:pt x="26875" y="582580"/>
                    <a:pt x="22244" y="530475"/>
                  </a:cubicBezTo>
                  <a:cubicBezTo>
                    <a:pt x="11640" y="411272"/>
                    <a:pt x="37784" y="296336"/>
                    <a:pt x="103296" y="196878"/>
                  </a:cubicBezTo>
                  <a:cubicBezTo>
                    <a:pt x="132366" y="152756"/>
                    <a:pt x="166127" y="114241"/>
                    <a:pt x="211164" y="83953"/>
                  </a:cubicBezTo>
                  <a:cubicBezTo>
                    <a:pt x="248948" y="58540"/>
                    <a:pt x="276738" y="40014"/>
                    <a:pt x="317568" y="29958"/>
                  </a:cubicBezTo>
                  <a:cubicBezTo>
                    <a:pt x="350761" y="21752"/>
                    <a:pt x="382472" y="14398"/>
                    <a:pt x="412699" y="7897"/>
                  </a:cubicBezTo>
                  <a:cubicBezTo>
                    <a:pt x="511851" y="-13310"/>
                    <a:pt x="624472" y="9970"/>
                    <a:pt x="714056" y="56529"/>
                  </a:cubicBezTo>
                  <a:close/>
                </a:path>
              </a:pathLst>
            </a:custGeom>
            <a:solidFill>
              <a:srgbClr val="D2E5E1"/>
            </a:solidFill>
            <a:ln w="6090" cap="flat">
              <a:noFill/>
              <a:prstDash val="solid"/>
              <a:miter/>
            </a:ln>
          </p:spPr>
          <p:txBody>
            <a:bodyPr/>
            <a:lstStyle/>
            <a:p>
              <a:endParaRPr lang="en-US"/>
            </a:p>
          </p:txBody>
        </p:sp>
        <p:sp>
          <p:nvSpPr>
            <p:cNvPr id="154" name="Freeform: Shape 153">
              <a:extLst>
                <a:ext uri="{FF2B5EF4-FFF2-40B4-BE49-F238E27FC236}">
                  <a16:creationId xmlns:a16="http://schemas.microsoft.com/office/drawing/2014/main" id="{E3EFA254-A5AF-43E7-A1A5-B06140FF1E2B}"/>
                </a:ext>
              </a:extLst>
            </p:cNvPr>
            <p:cNvSpPr/>
            <p:nvPr/>
          </p:nvSpPr>
          <p:spPr>
            <a:xfrm>
              <a:off x="6614015" y="1733737"/>
              <a:ext cx="24220" cy="5972"/>
            </a:xfrm>
            <a:custGeom>
              <a:avLst/>
              <a:gdLst>
                <a:gd name="csX0" fmla="*/ 24221 w 24220"/>
                <a:gd name="csY0" fmla="*/ 5972 h 5972"/>
                <a:gd name="csX1" fmla="*/ 209 w 24220"/>
                <a:gd name="csY1" fmla="*/ 792 h 5972"/>
                <a:gd name="csX2" fmla="*/ 60 w 24220"/>
                <a:gd name="csY2" fmla="*/ 208 h 5972"/>
                <a:gd name="csX3" fmla="*/ 392 w 24220"/>
                <a:gd name="csY3" fmla="*/ 0 h 5972"/>
                <a:gd name="csX4" fmla="*/ 24221 w 24220"/>
                <a:gd name="csY4" fmla="*/ 5972 h 5972"/>
              </a:gdLst>
              <a:ahLst/>
              <a:cxnLst>
                <a:cxn ang="0">
                  <a:pos x="csX0" y="csY0"/>
                </a:cxn>
                <a:cxn ang="0">
                  <a:pos x="csX1" y="csY1"/>
                </a:cxn>
                <a:cxn ang="0">
                  <a:pos x="csX2" y="csY2"/>
                </a:cxn>
                <a:cxn ang="0">
                  <a:pos x="csX3" y="csY3"/>
                </a:cxn>
                <a:cxn ang="0">
                  <a:pos x="csX4" y="csY4"/>
                </a:cxn>
              </a:cxnLst>
              <a:rect l="l" t="t" r="r" b="b"/>
              <a:pathLst>
                <a:path w="24220" h="5972">
                  <a:moveTo>
                    <a:pt x="24221" y="5972"/>
                  </a:moveTo>
                  <a:cubicBezTo>
                    <a:pt x="15892" y="5688"/>
                    <a:pt x="7888" y="3961"/>
                    <a:pt x="209" y="792"/>
                  </a:cubicBezTo>
                  <a:cubicBezTo>
                    <a:pt x="7" y="672"/>
                    <a:pt x="-61" y="410"/>
                    <a:pt x="60" y="208"/>
                  </a:cubicBezTo>
                  <a:cubicBezTo>
                    <a:pt x="130" y="89"/>
                    <a:pt x="254" y="11"/>
                    <a:pt x="392" y="0"/>
                  </a:cubicBezTo>
                  <a:cubicBezTo>
                    <a:pt x="9046" y="1016"/>
                    <a:pt x="16988" y="3006"/>
                    <a:pt x="24221" y="5972"/>
                  </a:cubicBezTo>
                  <a:close/>
                </a:path>
              </a:pathLst>
            </a:custGeom>
            <a:solidFill>
              <a:srgbClr val="C2D6D7"/>
            </a:solidFill>
            <a:ln w="6090" cap="flat">
              <a:noFill/>
              <a:prstDash val="solid"/>
              <a:miter/>
            </a:ln>
          </p:spPr>
          <p:txBody>
            <a:bodyPr/>
            <a:lstStyle/>
            <a:p>
              <a:endParaRPr lang="en-US"/>
            </a:p>
          </p:txBody>
        </p:sp>
        <p:sp>
          <p:nvSpPr>
            <p:cNvPr id="155" name="Freeform: Shape 154">
              <a:extLst>
                <a:ext uri="{FF2B5EF4-FFF2-40B4-BE49-F238E27FC236}">
                  <a16:creationId xmlns:a16="http://schemas.microsoft.com/office/drawing/2014/main" id="{CC2EA4C2-1A87-11B3-E0BD-4E9173BEE4E9}"/>
                </a:ext>
              </a:extLst>
            </p:cNvPr>
            <p:cNvSpPr/>
            <p:nvPr/>
          </p:nvSpPr>
          <p:spPr>
            <a:xfrm>
              <a:off x="8389256" y="1734771"/>
              <a:ext cx="59501" cy="58361"/>
            </a:xfrm>
            <a:custGeom>
              <a:avLst/>
              <a:gdLst>
                <a:gd name="csX0" fmla="*/ 52556 w 59501"/>
                <a:gd name="csY0" fmla="*/ 12738 h 58361"/>
                <a:gd name="csX1" fmla="*/ 56236 w 59501"/>
                <a:gd name="csY1" fmla="*/ 36414 h 58361"/>
                <a:gd name="csX2" fmla="*/ 56213 w 59501"/>
                <a:gd name="csY2" fmla="*/ 36445 h 58361"/>
                <a:gd name="csX3" fmla="*/ 43537 w 59501"/>
                <a:gd name="csY3" fmla="*/ 53691 h 58361"/>
                <a:gd name="csX4" fmla="*/ 27554 w 59501"/>
                <a:gd name="csY4" fmla="*/ 56148 h 58361"/>
                <a:gd name="csX5" fmla="*/ 25437 w 59501"/>
                <a:gd name="csY5" fmla="*/ 54118 h 58361"/>
                <a:gd name="csX6" fmla="*/ 1548 w 59501"/>
                <a:gd name="csY6" fmla="*/ 24439 h 58361"/>
                <a:gd name="csX7" fmla="*/ 2576 w 59501"/>
                <a:gd name="csY7" fmla="*/ 14668 h 58361"/>
                <a:gd name="csX8" fmla="*/ 4595 w 59501"/>
                <a:gd name="csY8" fmla="*/ 13531 h 58361"/>
                <a:gd name="csX9" fmla="*/ 26047 w 59501"/>
                <a:gd name="csY9" fmla="*/ 2073 h 58361"/>
                <a:gd name="csX10" fmla="*/ 37809 w 59501"/>
                <a:gd name="csY10" fmla="*/ 1891 h 58361"/>
                <a:gd name="csX11" fmla="*/ 52556 w 59501"/>
                <a:gd name="csY11" fmla="*/ 12738 h 583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9501" h="58361">
                  <a:moveTo>
                    <a:pt x="52556" y="12738"/>
                  </a:moveTo>
                  <a:cubicBezTo>
                    <a:pt x="60110" y="18260"/>
                    <a:pt x="61757" y="28860"/>
                    <a:pt x="56236" y="36414"/>
                  </a:cubicBezTo>
                  <a:cubicBezTo>
                    <a:pt x="56228" y="36424"/>
                    <a:pt x="56221" y="36434"/>
                    <a:pt x="56213" y="36445"/>
                  </a:cubicBezTo>
                  <a:lnTo>
                    <a:pt x="43537" y="53691"/>
                  </a:lnTo>
                  <a:cubicBezTo>
                    <a:pt x="39778" y="58781"/>
                    <a:pt x="32622" y="59881"/>
                    <a:pt x="27554" y="56148"/>
                  </a:cubicBezTo>
                  <a:cubicBezTo>
                    <a:pt x="26763" y="55566"/>
                    <a:pt x="26052" y="54883"/>
                    <a:pt x="25437" y="54118"/>
                  </a:cubicBezTo>
                  <a:lnTo>
                    <a:pt x="1548" y="24439"/>
                  </a:lnTo>
                  <a:cubicBezTo>
                    <a:pt x="-866" y="21457"/>
                    <a:pt x="-406" y="17082"/>
                    <a:pt x="2576" y="14668"/>
                  </a:cubicBezTo>
                  <a:cubicBezTo>
                    <a:pt x="3181" y="14179"/>
                    <a:pt x="3863" y="13794"/>
                    <a:pt x="4595" y="13531"/>
                  </a:cubicBezTo>
                  <a:cubicBezTo>
                    <a:pt x="13167" y="10443"/>
                    <a:pt x="20318" y="6624"/>
                    <a:pt x="26047" y="2073"/>
                  </a:cubicBezTo>
                  <a:cubicBezTo>
                    <a:pt x="29465" y="-622"/>
                    <a:pt x="34275" y="-697"/>
                    <a:pt x="37809" y="1891"/>
                  </a:cubicBezTo>
                  <a:lnTo>
                    <a:pt x="52556" y="12738"/>
                  </a:lnTo>
                  <a:close/>
                </a:path>
              </a:pathLst>
            </a:custGeom>
            <a:solidFill>
              <a:srgbClr val="FFFFFF"/>
            </a:solidFill>
            <a:ln w="6090" cap="flat">
              <a:noFill/>
              <a:prstDash val="solid"/>
              <a:miter/>
            </a:ln>
          </p:spPr>
          <p:txBody>
            <a:bodyPr/>
            <a:lstStyle/>
            <a:p>
              <a:endParaRPr lang="en-US"/>
            </a:p>
          </p:txBody>
        </p:sp>
        <p:sp>
          <p:nvSpPr>
            <p:cNvPr id="156" name="Freeform: Shape 155">
              <a:extLst>
                <a:ext uri="{FF2B5EF4-FFF2-40B4-BE49-F238E27FC236}">
                  <a16:creationId xmlns:a16="http://schemas.microsoft.com/office/drawing/2014/main" id="{A7482DE0-DF2F-38E2-B8AB-E27CC910C787}"/>
                </a:ext>
              </a:extLst>
            </p:cNvPr>
            <p:cNvSpPr/>
            <p:nvPr/>
          </p:nvSpPr>
          <p:spPr>
            <a:xfrm>
              <a:off x="6560961" y="1739709"/>
              <a:ext cx="469260" cy="1841726"/>
            </a:xfrm>
            <a:custGeom>
              <a:avLst/>
              <a:gdLst>
                <a:gd name="csX0" fmla="*/ 453652 w 469260"/>
                <a:gd name="csY0" fmla="*/ 296300 h 1841726"/>
                <a:gd name="csX1" fmla="*/ 468765 w 469260"/>
                <a:gd name="csY1" fmla="*/ 403984 h 1841726"/>
                <a:gd name="csX2" fmla="*/ 424339 w 469260"/>
                <a:gd name="csY2" fmla="*/ 667680 h 1841726"/>
                <a:gd name="csX3" fmla="*/ 389541 w 469260"/>
                <a:gd name="csY3" fmla="*/ 742456 h 1841726"/>
                <a:gd name="csX4" fmla="*/ 372660 w 469260"/>
                <a:gd name="csY4" fmla="*/ 768112 h 1841726"/>
                <a:gd name="csX5" fmla="*/ 321164 w 469260"/>
                <a:gd name="csY5" fmla="*/ 843132 h 1841726"/>
                <a:gd name="csX6" fmla="*/ 208482 w 469260"/>
                <a:gd name="csY6" fmla="*/ 1022789 h 1841726"/>
                <a:gd name="csX7" fmla="*/ 154914 w 469260"/>
                <a:gd name="csY7" fmla="*/ 1145465 h 1841726"/>
                <a:gd name="csX8" fmla="*/ 157944 w 469260"/>
                <a:gd name="csY8" fmla="*/ 1152038 h 1841726"/>
                <a:gd name="csX9" fmla="*/ 163812 w 469260"/>
                <a:gd name="csY9" fmla="*/ 1150218 h 1841726"/>
                <a:gd name="csX10" fmla="*/ 246815 w 469260"/>
                <a:gd name="csY10" fmla="*/ 1010844 h 1841726"/>
                <a:gd name="csX11" fmla="*/ 276737 w 469260"/>
                <a:gd name="csY11" fmla="*/ 968672 h 1841726"/>
                <a:gd name="csX12" fmla="*/ 213236 w 469260"/>
                <a:gd name="csY12" fmla="*/ 1087875 h 1841726"/>
                <a:gd name="csX13" fmla="*/ 133950 w 469260"/>
                <a:gd name="csY13" fmla="*/ 1307814 h 1841726"/>
                <a:gd name="csX14" fmla="*/ 120482 w 469260"/>
                <a:gd name="csY14" fmla="*/ 1387526 h 1841726"/>
                <a:gd name="csX15" fmla="*/ 113474 w 469260"/>
                <a:gd name="csY15" fmla="*/ 1467969 h 1841726"/>
                <a:gd name="csX16" fmla="*/ 109756 w 469260"/>
                <a:gd name="csY16" fmla="*/ 1587843 h 1841726"/>
                <a:gd name="csX17" fmla="*/ 106831 w 469260"/>
                <a:gd name="csY17" fmla="*/ 1806868 h 1841726"/>
                <a:gd name="csX18" fmla="*/ 105551 w 469260"/>
                <a:gd name="csY18" fmla="*/ 1830452 h 1841726"/>
                <a:gd name="csX19" fmla="*/ 112545 w 469260"/>
                <a:gd name="csY19" fmla="*/ 1838303 h 1841726"/>
                <a:gd name="csX20" fmla="*/ 112803 w 469260"/>
                <a:gd name="csY20" fmla="*/ 1838314 h 1841726"/>
                <a:gd name="csX21" fmla="*/ 129196 w 469260"/>
                <a:gd name="csY21" fmla="*/ 1841665 h 1841726"/>
                <a:gd name="csX22" fmla="*/ 68133 w 469260"/>
                <a:gd name="csY22" fmla="*/ 1841726 h 1841726"/>
                <a:gd name="csX23" fmla="*/ 15662 w 469260"/>
                <a:gd name="csY23" fmla="*/ 1835876 h 1841726"/>
                <a:gd name="csX24" fmla="*/ 60 w 469260"/>
                <a:gd name="csY24" fmla="*/ 1816984 h 1841726"/>
                <a:gd name="csX25" fmla="*/ 9141 w 469260"/>
                <a:gd name="csY25" fmla="*/ 1689189 h 1841726"/>
                <a:gd name="csX26" fmla="*/ 10543 w 469260"/>
                <a:gd name="csY26" fmla="*/ 1594912 h 1841726"/>
                <a:gd name="csX27" fmla="*/ 8958 w 469260"/>
                <a:gd name="csY27" fmla="*/ 1391122 h 1841726"/>
                <a:gd name="csX28" fmla="*/ 10055 w 469260"/>
                <a:gd name="csY28" fmla="*/ 1246689 h 1841726"/>
                <a:gd name="csX29" fmla="*/ 13529 w 469260"/>
                <a:gd name="csY29" fmla="*/ 1152656 h 1841726"/>
                <a:gd name="csX30" fmla="*/ 15113 w 469260"/>
                <a:gd name="csY30" fmla="*/ 1147841 h 1841726"/>
                <a:gd name="csX31" fmla="*/ 51252 w 469260"/>
                <a:gd name="csY31" fmla="*/ 1123830 h 1841726"/>
                <a:gd name="csX32" fmla="*/ 108111 w 469260"/>
                <a:gd name="csY32" fmla="*/ 1113105 h 1841726"/>
                <a:gd name="csX33" fmla="*/ 164299 w 469260"/>
                <a:gd name="csY33" fmla="*/ 1044240 h 1841726"/>
                <a:gd name="csX34" fmla="*/ 278383 w 469260"/>
                <a:gd name="csY34" fmla="*/ 834905 h 1841726"/>
                <a:gd name="csX35" fmla="*/ 343957 w 469260"/>
                <a:gd name="csY35" fmla="*/ 752999 h 1841726"/>
                <a:gd name="csX36" fmla="*/ 398743 w 469260"/>
                <a:gd name="csY36" fmla="*/ 614904 h 1841726"/>
                <a:gd name="csX37" fmla="*/ 392649 w 469260"/>
                <a:gd name="csY37" fmla="*/ 364372 h 1841726"/>
                <a:gd name="csX38" fmla="*/ 177950 w 469260"/>
                <a:gd name="csY38" fmla="*/ 47778 h 1841726"/>
                <a:gd name="csX39" fmla="*/ 77275 w 469260"/>
                <a:gd name="csY39" fmla="*/ 0 h 1841726"/>
                <a:gd name="csX40" fmla="*/ 146077 w 469260"/>
                <a:gd name="csY40" fmla="*/ 24803 h 1841726"/>
                <a:gd name="csX41" fmla="*/ 368943 w 469260"/>
                <a:gd name="csY41" fmla="*/ 204156 h 1841726"/>
                <a:gd name="csX42" fmla="*/ 414222 w 469260"/>
                <a:gd name="csY42" fmla="*/ 274483 h 1841726"/>
                <a:gd name="csX43" fmla="*/ 453652 w 469260"/>
                <a:gd name="csY43" fmla="*/ 296300 h 18417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469260" h="1841726">
                  <a:moveTo>
                    <a:pt x="453652" y="296300"/>
                  </a:moveTo>
                  <a:cubicBezTo>
                    <a:pt x="462305" y="328518"/>
                    <a:pt x="467343" y="364412"/>
                    <a:pt x="468765" y="403984"/>
                  </a:cubicBezTo>
                  <a:cubicBezTo>
                    <a:pt x="472056" y="496006"/>
                    <a:pt x="459136" y="584738"/>
                    <a:pt x="424339" y="667680"/>
                  </a:cubicBezTo>
                  <a:cubicBezTo>
                    <a:pt x="413776" y="692829"/>
                    <a:pt x="402176" y="717754"/>
                    <a:pt x="389541" y="742456"/>
                  </a:cubicBezTo>
                  <a:cubicBezTo>
                    <a:pt x="385031" y="751191"/>
                    <a:pt x="379404" y="759743"/>
                    <a:pt x="372660" y="768112"/>
                  </a:cubicBezTo>
                  <a:cubicBezTo>
                    <a:pt x="353585" y="791514"/>
                    <a:pt x="339386" y="818694"/>
                    <a:pt x="321164" y="843132"/>
                  </a:cubicBezTo>
                  <a:cubicBezTo>
                    <a:pt x="270297" y="911306"/>
                    <a:pt x="232737" y="971191"/>
                    <a:pt x="208482" y="1022789"/>
                  </a:cubicBezTo>
                  <a:cubicBezTo>
                    <a:pt x="185771" y="1071217"/>
                    <a:pt x="167915" y="1112109"/>
                    <a:pt x="154914" y="1145465"/>
                  </a:cubicBezTo>
                  <a:cubicBezTo>
                    <a:pt x="153959" y="1148113"/>
                    <a:pt x="155315" y="1151056"/>
                    <a:pt x="157944" y="1152038"/>
                  </a:cubicBezTo>
                  <a:cubicBezTo>
                    <a:pt x="160091" y="1152841"/>
                    <a:pt x="162495" y="1152095"/>
                    <a:pt x="163812" y="1150218"/>
                  </a:cubicBezTo>
                  <a:cubicBezTo>
                    <a:pt x="185202" y="1118650"/>
                    <a:pt x="205618" y="1081232"/>
                    <a:pt x="246815" y="1010844"/>
                  </a:cubicBezTo>
                  <a:cubicBezTo>
                    <a:pt x="251283" y="1003206"/>
                    <a:pt x="261258" y="989149"/>
                    <a:pt x="276737" y="968672"/>
                  </a:cubicBezTo>
                  <a:lnTo>
                    <a:pt x="213236" y="1087875"/>
                  </a:lnTo>
                  <a:cubicBezTo>
                    <a:pt x="178255" y="1159664"/>
                    <a:pt x="151826" y="1232978"/>
                    <a:pt x="133950" y="1307814"/>
                  </a:cubicBezTo>
                  <a:cubicBezTo>
                    <a:pt x="131675" y="1317443"/>
                    <a:pt x="127186" y="1344014"/>
                    <a:pt x="120482" y="1387526"/>
                  </a:cubicBezTo>
                  <a:cubicBezTo>
                    <a:pt x="116054" y="1416210"/>
                    <a:pt x="113718" y="1443024"/>
                    <a:pt x="113474" y="1467969"/>
                  </a:cubicBezTo>
                  <a:cubicBezTo>
                    <a:pt x="113230" y="1489299"/>
                    <a:pt x="111991" y="1529257"/>
                    <a:pt x="109756" y="1587843"/>
                  </a:cubicBezTo>
                  <a:cubicBezTo>
                    <a:pt x="107440" y="1646895"/>
                    <a:pt x="110061" y="1733738"/>
                    <a:pt x="106831" y="1806868"/>
                  </a:cubicBezTo>
                  <a:lnTo>
                    <a:pt x="105551" y="1830452"/>
                  </a:lnTo>
                  <a:cubicBezTo>
                    <a:pt x="105314" y="1834552"/>
                    <a:pt x="108446" y="1838067"/>
                    <a:pt x="112545" y="1838303"/>
                  </a:cubicBezTo>
                  <a:cubicBezTo>
                    <a:pt x="112632" y="1838308"/>
                    <a:pt x="112717" y="1838312"/>
                    <a:pt x="112803" y="1838314"/>
                  </a:cubicBezTo>
                  <a:cubicBezTo>
                    <a:pt x="118979" y="1838476"/>
                    <a:pt x="124444" y="1839594"/>
                    <a:pt x="129196" y="1841665"/>
                  </a:cubicBezTo>
                  <a:lnTo>
                    <a:pt x="68133" y="1841726"/>
                  </a:lnTo>
                  <a:lnTo>
                    <a:pt x="15662" y="1835876"/>
                  </a:lnTo>
                  <a:cubicBezTo>
                    <a:pt x="6192" y="1834818"/>
                    <a:pt x="-720" y="1826447"/>
                    <a:pt x="60" y="1816984"/>
                  </a:cubicBezTo>
                  <a:cubicBezTo>
                    <a:pt x="4083" y="1766585"/>
                    <a:pt x="8958" y="1736845"/>
                    <a:pt x="9141" y="1689189"/>
                  </a:cubicBezTo>
                  <a:cubicBezTo>
                    <a:pt x="9182" y="1685898"/>
                    <a:pt x="9649" y="1654472"/>
                    <a:pt x="10543" y="1594912"/>
                  </a:cubicBezTo>
                  <a:cubicBezTo>
                    <a:pt x="11457" y="1533116"/>
                    <a:pt x="8410" y="1459194"/>
                    <a:pt x="8958" y="1391122"/>
                  </a:cubicBezTo>
                  <a:lnTo>
                    <a:pt x="10055" y="1246689"/>
                  </a:lnTo>
                  <a:lnTo>
                    <a:pt x="13529" y="1152656"/>
                  </a:lnTo>
                  <a:cubicBezTo>
                    <a:pt x="13609" y="1150940"/>
                    <a:pt x="14157" y="1149276"/>
                    <a:pt x="15113" y="1147841"/>
                  </a:cubicBezTo>
                  <a:cubicBezTo>
                    <a:pt x="24783" y="1133419"/>
                    <a:pt x="36829" y="1125415"/>
                    <a:pt x="51252" y="1123830"/>
                  </a:cubicBezTo>
                  <a:cubicBezTo>
                    <a:pt x="75710" y="1121190"/>
                    <a:pt x="94663" y="1117614"/>
                    <a:pt x="108111" y="1113105"/>
                  </a:cubicBezTo>
                  <a:cubicBezTo>
                    <a:pt x="135291" y="1104024"/>
                    <a:pt x="153695" y="1073188"/>
                    <a:pt x="164299" y="1044240"/>
                  </a:cubicBezTo>
                  <a:cubicBezTo>
                    <a:pt x="191419" y="970257"/>
                    <a:pt x="227314" y="892921"/>
                    <a:pt x="278383" y="834905"/>
                  </a:cubicBezTo>
                  <a:cubicBezTo>
                    <a:pt x="297701" y="813027"/>
                    <a:pt x="327807" y="779143"/>
                    <a:pt x="343957" y="752999"/>
                  </a:cubicBezTo>
                  <a:cubicBezTo>
                    <a:pt x="370039" y="710908"/>
                    <a:pt x="388302" y="664877"/>
                    <a:pt x="398743" y="614904"/>
                  </a:cubicBezTo>
                  <a:cubicBezTo>
                    <a:pt x="415014" y="537264"/>
                    <a:pt x="405690" y="445059"/>
                    <a:pt x="392649" y="364372"/>
                  </a:cubicBezTo>
                  <a:cubicBezTo>
                    <a:pt x="371380" y="232006"/>
                    <a:pt x="295203" y="115058"/>
                    <a:pt x="177950" y="47778"/>
                  </a:cubicBezTo>
                  <a:cubicBezTo>
                    <a:pt x="150100" y="24438"/>
                    <a:pt x="110549" y="13773"/>
                    <a:pt x="77275" y="0"/>
                  </a:cubicBezTo>
                  <a:cubicBezTo>
                    <a:pt x="100432" y="7557"/>
                    <a:pt x="123366" y="15825"/>
                    <a:pt x="146077" y="24803"/>
                  </a:cubicBezTo>
                  <a:cubicBezTo>
                    <a:pt x="240863" y="62181"/>
                    <a:pt x="315151" y="121965"/>
                    <a:pt x="368943" y="204156"/>
                  </a:cubicBezTo>
                  <a:cubicBezTo>
                    <a:pt x="384178" y="227435"/>
                    <a:pt x="399271" y="250878"/>
                    <a:pt x="414222" y="274483"/>
                  </a:cubicBezTo>
                  <a:cubicBezTo>
                    <a:pt x="423607" y="289230"/>
                    <a:pt x="435430" y="300688"/>
                    <a:pt x="453652" y="296300"/>
                  </a:cubicBezTo>
                  <a:close/>
                </a:path>
              </a:pathLst>
            </a:custGeom>
            <a:solidFill>
              <a:srgbClr val="C2D6D7"/>
            </a:solidFill>
            <a:ln w="6090" cap="flat">
              <a:noFill/>
              <a:prstDash val="solid"/>
              <a:miter/>
            </a:ln>
          </p:spPr>
          <p:txBody>
            <a:bodyPr/>
            <a:lstStyle/>
            <a:p>
              <a:endParaRPr lang="en-US"/>
            </a:p>
          </p:txBody>
        </p:sp>
        <p:sp>
          <p:nvSpPr>
            <p:cNvPr id="157" name="Freeform: Shape 156">
              <a:extLst>
                <a:ext uri="{FF2B5EF4-FFF2-40B4-BE49-F238E27FC236}">
                  <a16:creationId xmlns:a16="http://schemas.microsoft.com/office/drawing/2014/main" id="{9D8F65F2-58B4-989D-735A-E6A7DDEE88CA}"/>
                </a:ext>
              </a:extLst>
            </p:cNvPr>
            <p:cNvSpPr/>
            <p:nvPr/>
          </p:nvSpPr>
          <p:spPr>
            <a:xfrm>
              <a:off x="7179786" y="1841852"/>
              <a:ext cx="369092" cy="905968"/>
            </a:xfrm>
            <a:custGeom>
              <a:avLst/>
              <a:gdLst>
                <a:gd name="csX0" fmla="*/ 247952 w 369092"/>
                <a:gd name="csY0" fmla="*/ 171853 h 905968"/>
                <a:gd name="csX1" fmla="*/ 305055 w 369092"/>
                <a:gd name="csY1" fmla="*/ 208601 h 905968"/>
                <a:gd name="csX2" fmla="*/ 310783 w 369092"/>
                <a:gd name="csY2" fmla="*/ 209819 h 905968"/>
                <a:gd name="csX3" fmla="*/ 347958 w 369092"/>
                <a:gd name="csY3" fmla="*/ 213598 h 905968"/>
                <a:gd name="csX4" fmla="*/ 367337 w 369092"/>
                <a:gd name="csY4" fmla="*/ 233587 h 905968"/>
                <a:gd name="csX5" fmla="*/ 362645 w 369092"/>
                <a:gd name="csY5" fmla="*/ 440363 h 905968"/>
                <a:gd name="csX6" fmla="*/ 354906 w 369092"/>
                <a:gd name="csY6" fmla="*/ 435792 h 905968"/>
                <a:gd name="csX7" fmla="*/ 347775 w 369092"/>
                <a:gd name="csY7" fmla="*/ 447432 h 905968"/>
                <a:gd name="csX8" fmla="*/ 332845 w 369092"/>
                <a:gd name="csY8" fmla="*/ 494723 h 905968"/>
                <a:gd name="csX9" fmla="*/ 316208 w 369092"/>
                <a:gd name="csY9" fmla="*/ 541344 h 905968"/>
                <a:gd name="csX10" fmla="*/ 293171 w 369092"/>
                <a:gd name="csY10" fmla="*/ 627637 h 905968"/>
                <a:gd name="csX11" fmla="*/ 272634 w 369092"/>
                <a:gd name="csY11" fmla="*/ 680596 h 905968"/>
                <a:gd name="csX12" fmla="*/ 141243 w 369092"/>
                <a:gd name="csY12" fmla="*/ 709117 h 905968"/>
                <a:gd name="csX13" fmla="*/ 136489 w 369092"/>
                <a:gd name="csY13" fmla="*/ 712103 h 905968"/>
                <a:gd name="csX14" fmla="*/ 59885 w 369092"/>
                <a:gd name="csY14" fmla="*/ 842336 h 905968"/>
                <a:gd name="csX15" fmla="*/ 5038 w 369092"/>
                <a:gd name="csY15" fmla="*/ 905228 h 905968"/>
                <a:gd name="csX16" fmla="*/ 740 w 369092"/>
                <a:gd name="csY16" fmla="*/ 904912 h 905968"/>
                <a:gd name="csX17" fmla="*/ 41 w 369092"/>
                <a:gd name="csY17" fmla="*/ 902424 h 905968"/>
                <a:gd name="csX18" fmla="*/ 38129 w 369092"/>
                <a:gd name="csY18" fmla="*/ 823810 h 905968"/>
                <a:gd name="csX19" fmla="*/ 70855 w 369092"/>
                <a:gd name="csY19" fmla="*/ 774629 h 905968"/>
                <a:gd name="csX20" fmla="*/ 134356 w 369092"/>
                <a:gd name="csY20" fmla="*/ 644701 h 905968"/>
                <a:gd name="csX21" fmla="*/ 193775 w 369092"/>
                <a:gd name="csY21" fmla="*/ 358457 h 905968"/>
                <a:gd name="csX22" fmla="*/ 185182 w 369092"/>
                <a:gd name="csY22" fmla="*/ 225725 h 905968"/>
                <a:gd name="csX23" fmla="*/ 148007 w 369092"/>
                <a:gd name="csY23" fmla="*/ 143758 h 905968"/>
                <a:gd name="csX24" fmla="*/ 119609 w 369092"/>
                <a:gd name="csY24" fmla="*/ 26872 h 905968"/>
                <a:gd name="csX25" fmla="*/ 106932 w 369092"/>
                <a:gd name="csY25" fmla="*/ 423 h 905968"/>
                <a:gd name="csX26" fmla="*/ 168972 w 369092"/>
                <a:gd name="csY26" fmla="*/ 13403 h 905968"/>
                <a:gd name="csX27" fmla="*/ 205171 w 369092"/>
                <a:gd name="csY27" fmla="*/ 40767 h 905968"/>
                <a:gd name="csX28" fmla="*/ 247952 w 369092"/>
                <a:gd name="csY28" fmla="*/ 171853 h 9059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369092" h="905968">
                  <a:moveTo>
                    <a:pt x="247952" y="171853"/>
                  </a:moveTo>
                  <a:cubicBezTo>
                    <a:pt x="264488" y="187982"/>
                    <a:pt x="283522" y="200231"/>
                    <a:pt x="305055" y="208601"/>
                  </a:cubicBezTo>
                  <a:cubicBezTo>
                    <a:pt x="306913" y="209287"/>
                    <a:pt x="308844" y="209698"/>
                    <a:pt x="310783" y="209819"/>
                  </a:cubicBezTo>
                  <a:cubicBezTo>
                    <a:pt x="323296" y="210551"/>
                    <a:pt x="335689" y="211810"/>
                    <a:pt x="347958" y="213598"/>
                  </a:cubicBezTo>
                  <a:cubicBezTo>
                    <a:pt x="358603" y="215142"/>
                    <a:pt x="365062" y="221805"/>
                    <a:pt x="367337" y="233587"/>
                  </a:cubicBezTo>
                  <a:cubicBezTo>
                    <a:pt x="370750" y="302370"/>
                    <a:pt x="369186" y="371295"/>
                    <a:pt x="362645" y="440363"/>
                  </a:cubicBezTo>
                  <a:cubicBezTo>
                    <a:pt x="359313" y="436016"/>
                    <a:pt x="356733" y="434492"/>
                    <a:pt x="354906" y="435792"/>
                  </a:cubicBezTo>
                  <a:cubicBezTo>
                    <a:pt x="351289" y="438352"/>
                    <a:pt x="348913" y="442232"/>
                    <a:pt x="347775" y="447432"/>
                  </a:cubicBezTo>
                  <a:cubicBezTo>
                    <a:pt x="343794" y="465471"/>
                    <a:pt x="338817" y="481234"/>
                    <a:pt x="332845" y="494723"/>
                  </a:cubicBezTo>
                  <a:cubicBezTo>
                    <a:pt x="324272" y="514062"/>
                    <a:pt x="318727" y="529602"/>
                    <a:pt x="316208" y="541344"/>
                  </a:cubicBezTo>
                  <a:cubicBezTo>
                    <a:pt x="315842" y="543009"/>
                    <a:pt x="308163" y="571774"/>
                    <a:pt x="293171" y="627637"/>
                  </a:cubicBezTo>
                  <a:cubicBezTo>
                    <a:pt x="288174" y="646164"/>
                    <a:pt x="281328" y="663817"/>
                    <a:pt x="272634" y="680596"/>
                  </a:cubicBezTo>
                  <a:cubicBezTo>
                    <a:pt x="230990" y="699204"/>
                    <a:pt x="187193" y="708711"/>
                    <a:pt x="141243" y="709117"/>
                  </a:cubicBezTo>
                  <a:cubicBezTo>
                    <a:pt x="139230" y="709124"/>
                    <a:pt x="137389" y="710280"/>
                    <a:pt x="136489" y="712103"/>
                  </a:cubicBezTo>
                  <a:cubicBezTo>
                    <a:pt x="117232" y="751512"/>
                    <a:pt x="91697" y="794923"/>
                    <a:pt x="59885" y="842336"/>
                  </a:cubicBezTo>
                  <a:cubicBezTo>
                    <a:pt x="44406" y="865453"/>
                    <a:pt x="26123" y="886417"/>
                    <a:pt x="5038" y="905228"/>
                  </a:cubicBezTo>
                  <a:cubicBezTo>
                    <a:pt x="3763" y="906327"/>
                    <a:pt x="1840" y="906186"/>
                    <a:pt x="740" y="904912"/>
                  </a:cubicBezTo>
                  <a:cubicBezTo>
                    <a:pt x="149" y="904227"/>
                    <a:pt x="-107" y="903316"/>
                    <a:pt x="41" y="902424"/>
                  </a:cubicBezTo>
                  <a:cubicBezTo>
                    <a:pt x="5647" y="873051"/>
                    <a:pt x="18140" y="850319"/>
                    <a:pt x="38129" y="823810"/>
                  </a:cubicBezTo>
                  <a:cubicBezTo>
                    <a:pt x="54258" y="802358"/>
                    <a:pt x="65167" y="785965"/>
                    <a:pt x="70855" y="774629"/>
                  </a:cubicBezTo>
                  <a:cubicBezTo>
                    <a:pt x="104576" y="707349"/>
                    <a:pt x="125743" y="664040"/>
                    <a:pt x="134356" y="644701"/>
                  </a:cubicBezTo>
                  <a:cubicBezTo>
                    <a:pt x="174518" y="554446"/>
                    <a:pt x="189692" y="457122"/>
                    <a:pt x="193775" y="358457"/>
                  </a:cubicBezTo>
                  <a:cubicBezTo>
                    <a:pt x="195969" y="305437"/>
                    <a:pt x="193104" y="261193"/>
                    <a:pt x="185182" y="225725"/>
                  </a:cubicBezTo>
                  <a:cubicBezTo>
                    <a:pt x="177930" y="193609"/>
                    <a:pt x="166412" y="177459"/>
                    <a:pt x="148007" y="143758"/>
                  </a:cubicBezTo>
                  <a:cubicBezTo>
                    <a:pt x="127592" y="106523"/>
                    <a:pt x="124789" y="69104"/>
                    <a:pt x="119609" y="26872"/>
                  </a:cubicBezTo>
                  <a:cubicBezTo>
                    <a:pt x="118918" y="21143"/>
                    <a:pt x="114692" y="12327"/>
                    <a:pt x="106932" y="423"/>
                  </a:cubicBezTo>
                  <a:cubicBezTo>
                    <a:pt x="128831" y="-1446"/>
                    <a:pt x="149511" y="2881"/>
                    <a:pt x="168972" y="13403"/>
                  </a:cubicBezTo>
                  <a:cubicBezTo>
                    <a:pt x="183192" y="21163"/>
                    <a:pt x="195258" y="30285"/>
                    <a:pt x="205171" y="40767"/>
                  </a:cubicBezTo>
                  <a:cubicBezTo>
                    <a:pt x="242528" y="80562"/>
                    <a:pt x="201331" y="138213"/>
                    <a:pt x="247952" y="171853"/>
                  </a:cubicBezTo>
                  <a:close/>
                </a:path>
              </a:pathLst>
            </a:custGeom>
            <a:solidFill>
              <a:srgbClr val="36576E"/>
            </a:solidFill>
            <a:ln w="6090" cap="flat">
              <a:noFill/>
              <a:prstDash val="solid"/>
              <a:miter/>
            </a:ln>
          </p:spPr>
          <p:txBody>
            <a:bodyPr/>
            <a:lstStyle/>
            <a:p>
              <a:endParaRPr lang="en-US"/>
            </a:p>
          </p:txBody>
        </p:sp>
        <p:sp>
          <p:nvSpPr>
            <p:cNvPr id="158" name="Freeform: Shape 157">
              <a:extLst>
                <a:ext uri="{FF2B5EF4-FFF2-40B4-BE49-F238E27FC236}">
                  <a16:creationId xmlns:a16="http://schemas.microsoft.com/office/drawing/2014/main" id="{CB12408C-1E99-F3C1-5D83-79F84B9402D6}"/>
                </a:ext>
              </a:extLst>
            </p:cNvPr>
            <p:cNvSpPr/>
            <p:nvPr/>
          </p:nvSpPr>
          <p:spPr>
            <a:xfrm>
              <a:off x="6828738" y="1842274"/>
              <a:ext cx="623682" cy="1697391"/>
            </a:xfrm>
            <a:custGeom>
              <a:avLst/>
              <a:gdLst>
                <a:gd name="csX0" fmla="*/ 457981 w 623682"/>
                <a:gd name="csY0" fmla="*/ 0 h 1697391"/>
                <a:gd name="csX1" fmla="*/ 470657 w 623682"/>
                <a:gd name="csY1" fmla="*/ 26449 h 1697391"/>
                <a:gd name="csX2" fmla="*/ 499056 w 623682"/>
                <a:gd name="csY2" fmla="*/ 143336 h 1697391"/>
                <a:gd name="csX3" fmla="*/ 536231 w 623682"/>
                <a:gd name="csY3" fmla="*/ 225302 h 1697391"/>
                <a:gd name="csX4" fmla="*/ 544823 w 623682"/>
                <a:gd name="csY4" fmla="*/ 358034 h 1697391"/>
                <a:gd name="csX5" fmla="*/ 485405 w 623682"/>
                <a:gd name="csY5" fmla="*/ 644278 h 1697391"/>
                <a:gd name="csX6" fmla="*/ 421904 w 623682"/>
                <a:gd name="csY6" fmla="*/ 774207 h 1697391"/>
                <a:gd name="csX7" fmla="*/ 389178 w 623682"/>
                <a:gd name="csY7" fmla="*/ 823387 h 1697391"/>
                <a:gd name="csX8" fmla="*/ 351089 w 623682"/>
                <a:gd name="csY8" fmla="*/ 902002 h 1697391"/>
                <a:gd name="csX9" fmla="*/ 353599 w 623682"/>
                <a:gd name="csY9" fmla="*/ 905505 h 1697391"/>
                <a:gd name="csX10" fmla="*/ 356087 w 623682"/>
                <a:gd name="csY10" fmla="*/ 904805 h 1697391"/>
                <a:gd name="csX11" fmla="*/ 410934 w 623682"/>
                <a:gd name="csY11" fmla="*/ 841913 h 1697391"/>
                <a:gd name="csX12" fmla="*/ 487538 w 623682"/>
                <a:gd name="csY12" fmla="*/ 711680 h 1697391"/>
                <a:gd name="csX13" fmla="*/ 492292 w 623682"/>
                <a:gd name="csY13" fmla="*/ 708694 h 1697391"/>
                <a:gd name="csX14" fmla="*/ 623682 w 623682"/>
                <a:gd name="csY14" fmla="*/ 680173 h 1697391"/>
                <a:gd name="csX15" fmla="*/ 615394 w 623682"/>
                <a:gd name="csY15" fmla="*/ 712838 h 1697391"/>
                <a:gd name="csX16" fmla="*/ 585411 w 623682"/>
                <a:gd name="csY16" fmla="*/ 785846 h 1697391"/>
                <a:gd name="csX17" fmla="*/ 451460 w 623682"/>
                <a:gd name="csY17" fmla="*/ 993415 h 1697391"/>
                <a:gd name="csX18" fmla="*/ 379854 w 623682"/>
                <a:gd name="csY18" fmla="*/ 1087509 h 1697391"/>
                <a:gd name="csX19" fmla="*/ 247670 w 623682"/>
                <a:gd name="csY19" fmla="*/ 1309155 h 1697391"/>
                <a:gd name="csX20" fmla="*/ 190751 w 623682"/>
                <a:gd name="csY20" fmla="*/ 1513432 h 1697391"/>
                <a:gd name="csX21" fmla="*/ 81908 w 623682"/>
                <a:gd name="csY21" fmla="*/ 1696685 h 1697391"/>
                <a:gd name="csX22" fmla="*/ 74900 w 623682"/>
                <a:gd name="csY22" fmla="*/ 1697294 h 1697391"/>
                <a:gd name="csX23" fmla="*/ 40224 w 623682"/>
                <a:gd name="csY23" fmla="*/ 1691139 h 1697391"/>
                <a:gd name="csX24" fmla="*/ 3 w 623682"/>
                <a:gd name="csY24" fmla="*/ 1576325 h 1697391"/>
                <a:gd name="csX25" fmla="*/ 6218 w 623682"/>
                <a:gd name="csY25" fmla="*/ 1509044 h 1697391"/>
                <a:gd name="csX26" fmla="*/ 24745 w 623682"/>
                <a:gd name="csY26" fmla="*/ 1406845 h 1697391"/>
                <a:gd name="csX27" fmla="*/ 59664 w 623682"/>
                <a:gd name="csY27" fmla="*/ 1277099 h 1697391"/>
                <a:gd name="csX28" fmla="*/ 132917 w 623682"/>
                <a:gd name="csY28" fmla="*/ 1107925 h 1697391"/>
                <a:gd name="csX29" fmla="*/ 232069 w 623682"/>
                <a:gd name="csY29" fmla="*/ 971902 h 1697391"/>
                <a:gd name="csX30" fmla="*/ 287343 w 623682"/>
                <a:gd name="csY30" fmla="*/ 895725 h 1697391"/>
                <a:gd name="csX31" fmla="*/ 326407 w 623682"/>
                <a:gd name="csY31" fmla="*/ 837099 h 1697391"/>
                <a:gd name="csX32" fmla="*/ 387959 w 623682"/>
                <a:gd name="csY32" fmla="*/ 733436 h 1697391"/>
                <a:gd name="csX33" fmla="*/ 423244 w 623682"/>
                <a:gd name="csY33" fmla="*/ 575719 h 1697391"/>
                <a:gd name="csX34" fmla="*/ 450729 w 623682"/>
                <a:gd name="csY34" fmla="*/ 449142 h 1697391"/>
                <a:gd name="csX35" fmla="*/ 451033 w 623682"/>
                <a:gd name="csY35" fmla="*/ 225485 h 1697391"/>
                <a:gd name="csX36" fmla="*/ 420562 w 623682"/>
                <a:gd name="csY36" fmla="*/ 85928 h 1697391"/>
                <a:gd name="csX37" fmla="*/ 408374 w 623682"/>
                <a:gd name="csY37" fmla="*/ 57346 h 1697391"/>
                <a:gd name="csX38" fmla="*/ 429644 w 623682"/>
                <a:gd name="csY38" fmla="*/ 11091 h 1697391"/>
                <a:gd name="csX39" fmla="*/ 457981 w 623682"/>
                <a:gd name="csY39" fmla="*/ 0 h 16973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623682" h="1697391">
                  <a:moveTo>
                    <a:pt x="457981" y="0"/>
                  </a:moveTo>
                  <a:cubicBezTo>
                    <a:pt x="465741" y="11904"/>
                    <a:pt x="469966" y="20720"/>
                    <a:pt x="470657" y="26449"/>
                  </a:cubicBezTo>
                  <a:cubicBezTo>
                    <a:pt x="475837" y="68682"/>
                    <a:pt x="478640" y="106100"/>
                    <a:pt x="499056" y="143336"/>
                  </a:cubicBezTo>
                  <a:cubicBezTo>
                    <a:pt x="517460" y="177036"/>
                    <a:pt x="528978" y="193186"/>
                    <a:pt x="536231" y="225302"/>
                  </a:cubicBezTo>
                  <a:cubicBezTo>
                    <a:pt x="544153" y="260771"/>
                    <a:pt x="547017" y="305015"/>
                    <a:pt x="544823" y="358034"/>
                  </a:cubicBezTo>
                  <a:cubicBezTo>
                    <a:pt x="540741" y="456699"/>
                    <a:pt x="525566" y="554023"/>
                    <a:pt x="485405" y="644278"/>
                  </a:cubicBezTo>
                  <a:cubicBezTo>
                    <a:pt x="476792" y="663617"/>
                    <a:pt x="455625" y="706927"/>
                    <a:pt x="421904" y="774207"/>
                  </a:cubicBezTo>
                  <a:cubicBezTo>
                    <a:pt x="416216" y="785542"/>
                    <a:pt x="405307" y="801935"/>
                    <a:pt x="389178" y="823387"/>
                  </a:cubicBezTo>
                  <a:cubicBezTo>
                    <a:pt x="369189" y="849897"/>
                    <a:pt x="356695" y="872628"/>
                    <a:pt x="351089" y="902002"/>
                  </a:cubicBezTo>
                  <a:cubicBezTo>
                    <a:pt x="350815" y="903662"/>
                    <a:pt x="351939" y="905230"/>
                    <a:pt x="353599" y="905505"/>
                  </a:cubicBezTo>
                  <a:cubicBezTo>
                    <a:pt x="354491" y="905652"/>
                    <a:pt x="355403" y="905396"/>
                    <a:pt x="356087" y="904805"/>
                  </a:cubicBezTo>
                  <a:cubicBezTo>
                    <a:pt x="377173" y="885994"/>
                    <a:pt x="395454" y="865030"/>
                    <a:pt x="410934" y="841913"/>
                  </a:cubicBezTo>
                  <a:cubicBezTo>
                    <a:pt x="442745" y="794500"/>
                    <a:pt x="468281" y="751089"/>
                    <a:pt x="487538" y="711680"/>
                  </a:cubicBezTo>
                  <a:cubicBezTo>
                    <a:pt x="488439" y="709857"/>
                    <a:pt x="490280" y="708701"/>
                    <a:pt x="492292" y="708694"/>
                  </a:cubicBezTo>
                  <a:cubicBezTo>
                    <a:pt x="538242" y="708288"/>
                    <a:pt x="582039" y="698781"/>
                    <a:pt x="623682" y="680173"/>
                  </a:cubicBezTo>
                  <a:cubicBezTo>
                    <a:pt x="622098" y="691752"/>
                    <a:pt x="619335" y="702640"/>
                    <a:pt x="615394" y="712838"/>
                  </a:cubicBezTo>
                  <a:cubicBezTo>
                    <a:pt x="604344" y="741725"/>
                    <a:pt x="594349" y="766061"/>
                    <a:pt x="585411" y="785846"/>
                  </a:cubicBezTo>
                  <a:cubicBezTo>
                    <a:pt x="551466" y="860988"/>
                    <a:pt x="505699" y="929426"/>
                    <a:pt x="451460" y="993415"/>
                  </a:cubicBezTo>
                  <a:cubicBezTo>
                    <a:pt x="424159" y="1025714"/>
                    <a:pt x="407765" y="1050334"/>
                    <a:pt x="379854" y="1087509"/>
                  </a:cubicBezTo>
                  <a:cubicBezTo>
                    <a:pt x="328418" y="1155947"/>
                    <a:pt x="283504" y="1235354"/>
                    <a:pt x="247670" y="1309155"/>
                  </a:cubicBezTo>
                  <a:cubicBezTo>
                    <a:pt x="216712" y="1372859"/>
                    <a:pt x="197739" y="1440952"/>
                    <a:pt x="190751" y="1513432"/>
                  </a:cubicBezTo>
                  <a:cubicBezTo>
                    <a:pt x="183316" y="1590280"/>
                    <a:pt x="169056" y="1673283"/>
                    <a:pt x="81908" y="1696685"/>
                  </a:cubicBezTo>
                  <a:cubicBezTo>
                    <a:pt x="79614" y="1697329"/>
                    <a:pt x="77237" y="1697536"/>
                    <a:pt x="74900" y="1697294"/>
                  </a:cubicBezTo>
                  <a:cubicBezTo>
                    <a:pt x="57796" y="1695791"/>
                    <a:pt x="46237" y="1693739"/>
                    <a:pt x="40224" y="1691139"/>
                  </a:cubicBezTo>
                  <a:cubicBezTo>
                    <a:pt x="-2009" y="1672856"/>
                    <a:pt x="63" y="1618984"/>
                    <a:pt x="3" y="1576325"/>
                  </a:cubicBezTo>
                  <a:cubicBezTo>
                    <a:pt x="3" y="1554020"/>
                    <a:pt x="2075" y="1531593"/>
                    <a:pt x="6218" y="1509044"/>
                  </a:cubicBezTo>
                  <a:cubicBezTo>
                    <a:pt x="12495" y="1475039"/>
                    <a:pt x="14446" y="1443227"/>
                    <a:pt x="24745" y="1406845"/>
                  </a:cubicBezTo>
                  <a:cubicBezTo>
                    <a:pt x="36750" y="1364429"/>
                    <a:pt x="44856" y="1318905"/>
                    <a:pt x="59664" y="1277099"/>
                  </a:cubicBezTo>
                  <a:cubicBezTo>
                    <a:pt x="81969" y="1214289"/>
                    <a:pt x="106387" y="1157897"/>
                    <a:pt x="132917" y="1107925"/>
                  </a:cubicBezTo>
                  <a:cubicBezTo>
                    <a:pt x="159670" y="1057587"/>
                    <a:pt x="199953" y="1011880"/>
                    <a:pt x="232069" y="971902"/>
                  </a:cubicBezTo>
                  <a:cubicBezTo>
                    <a:pt x="252302" y="946672"/>
                    <a:pt x="267294" y="920406"/>
                    <a:pt x="287343" y="895725"/>
                  </a:cubicBezTo>
                  <a:cubicBezTo>
                    <a:pt x="300466" y="879555"/>
                    <a:pt x="313488" y="860013"/>
                    <a:pt x="326407" y="837099"/>
                  </a:cubicBezTo>
                  <a:cubicBezTo>
                    <a:pt x="330511" y="829908"/>
                    <a:pt x="351028" y="795353"/>
                    <a:pt x="387959" y="733436"/>
                  </a:cubicBezTo>
                  <a:cubicBezTo>
                    <a:pt x="408923" y="698273"/>
                    <a:pt x="447621" y="615575"/>
                    <a:pt x="423244" y="575719"/>
                  </a:cubicBezTo>
                  <a:cubicBezTo>
                    <a:pt x="438196" y="514777"/>
                    <a:pt x="447357" y="472585"/>
                    <a:pt x="450729" y="449142"/>
                  </a:cubicBezTo>
                  <a:cubicBezTo>
                    <a:pt x="461455" y="374590"/>
                    <a:pt x="461556" y="300038"/>
                    <a:pt x="451033" y="225485"/>
                  </a:cubicBezTo>
                  <a:cubicBezTo>
                    <a:pt x="444330" y="177991"/>
                    <a:pt x="434173" y="131472"/>
                    <a:pt x="420562" y="85928"/>
                  </a:cubicBezTo>
                  <a:cubicBezTo>
                    <a:pt x="416500" y="79387"/>
                    <a:pt x="412437" y="69860"/>
                    <a:pt x="408374" y="57346"/>
                  </a:cubicBezTo>
                  <a:cubicBezTo>
                    <a:pt x="401468" y="36098"/>
                    <a:pt x="408557" y="20680"/>
                    <a:pt x="429644" y="11091"/>
                  </a:cubicBezTo>
                  <a:cubicBezTo>
                    <a:pt x="442563" y="5200"/>
                    <a:pt x="452009" y="1503"/>
                    <a:pt x="457981" y="0"/>
                  </a:cubicBezTo>
                  <a:close/>
                </a:path>
              </a:pathLst>
            </a:custGeom>
            <a:solidFill>
              <a:srgbClr val="203E56"/>
            </a:solidFill>
            <a:ln w="6090" cap="flat">
              <a:noFill/>
              <a:prstDash val="solid"/>
              <a:miter/>
            </a:ln>
          </p:spPr>
          <p:txBody>
            <a:bodyPr/>
            <a:lstStyle/>
            <a:p>
              <a:endParaRPr lang="en-US"/>
            </a:p>
          </p:txBody>
        </p:sp>
        <p:sp>
          <p:nvSpPr>
            <p:cNvPr id="159" name="Freeform: Shape 158">
              <a:extLst>
                <a:ext uri="{FF2B5EF4-FFF2-40B4-BE49-F238E27FC236}">
                  <a16:creationId xmlns:a16="http://schemas.microsoft.com/office/drawing/2014/main" id="{A565CD85-0537-8BC1-D397-5646B53574EE}"/>
                </a:ext>
              </a:extLst>
            </p:cNvPr>
            <p:cNvSpPr/>
            <p:nvPr/>
          </p:nvSpPr>
          <p:spPr>
            <a:xfrm>
              <a:off x="6201161" y="1900828"/>
              <a:ext cx="615103" cy="683231"/>
            </a:xfrm>
            <a:custGeom>
              <a:avLst/>
              <a:gdLst>
                <a:gd name="csX0" fmla="*/ 376864 w 615103"/>
                <a:gd name="csY0" fmla="*/ 683231 h 683231"/>
                <a:gd name="csX1" fmla="*/ 425251 w 615103"/>
                <a:gd name="csY1" fmla="*/ 467863 h 683231"/>
                <a:gd name="csX2" fmla="*/ 386553 w 615103"/>
                <a:gd name="csY2" fmla="*/ 245364 h 683231"/>
                <a:gd name="csX3" fmla="*/ 177096 w 615103"/>
                <a:gd name="csY3" fmla="*/ 275774 h 683231"/>
                <a:gd name="csX4" fmla="*/ 168686 w 615103"/>
                <a:gd name="csY4" fmla="*/ 491874 h 683231"/>
                <a:gd name="csX5" fmla="*/ 235478 w 615103"/>
                <a:gd name="csY5" fmla="*/ 646666 h 683231"/>
                <a:gd name="csX6" fmla="*/ 148453 w 615103"/>
                <a:gd name="csY6" fmla="*/ 572500 h 683231"/>
                <a:gd name="csX7" fmla="*/ 16575 w 615103"/>
                <a:gd name="csY7" fmla="*/ 395951 h 683231"/>
                <a:gd name="csX8" fmla="*/ 54725 w 615103"/>
                <a:gd name="csY8" fmla="*/ 119579 h 683231"/>
                <a:gd name="csX9" fmla="*/ 87268 w 615103"/>
                <a:gd name="csY9" fmla="*/ 77407 h 683231"/>
                <a:gd name="csX10" fmla="*/ 205251 w 615103"/>
                <a:gd name="csY10" fmla="*/ 9823 h 683231"/>
                <a:gd name="csX11" fmla="*/ 291362 w 615103"/>
                <a:gd name="csY11" fmla="*/ 133 h 683231"/>
                <a:gd name="csX12" fmla="*/ 378265 w 615103"/>
                <a:gd name="csY12" fmla="*/ 4582 h 683231"/>
                <a:gd name="csX13" fmla="*/ 565723 w 615103"/>
                <a:gd name="csY13" fmla="*/ 142494 h 683231"/>
                <a:gd name="csX14" fmla="*/ 610820 w 615103"/>
                <a:gd name="csY14" fmla="*/ 261513 h 683231"/>
                <a:gd name="csX15" fmla="*/ 598266 w 615103"/>
                <a:gd name="csY15" fmla="*/ 419657 h 683231"/>
                <a:gd name="csX16" fmla="*/ 491800 w 615103"/>
                <a:gd name="csY16" fmla="*/ 567381 h 683231"/>
                <a:gd name="csX17" fmla="*/ 418913 w 615103"/>
                <a:gd name="csY17" fmla="*/ 623630 h 683231"/>
                <a:gd name="csX18" fmla="*/ 376864 w 615103"/>
                <a:gd name="csY18" fmla="*/ 683231 h 6832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615103" h="683231">
                  <a:moveTo>
                    <a:pt x="376864" y="683231"/>
                  </a:moveTo>
                  <a:cubicBezTo>
                    <a:pt x="365102" y="599010"/>
                    <a:pt x="395085" y="545076"/>
                    <a:pt x="425251" y="467863"/>
                  </a:cubicBezTo>
                  <a:cubicBezTo>
                    <a:pt x="454260" y="393574"/>
                    <a:pt x="451579" y="298931"/>
                    <a:pt x="386553" y="245364"/>
                  </a:cubicBezTo>
                  <a:cubicBezTo>
                    <a:pt x="321711" y="191978"/>
                    <a:pt x="225057" y="206909"/>
                    <a:pt x="177096" y="275774"/>
                  </a:cubicBezTo>
                  <a:cubicBezTo>
                    <a:pt x="132974" y="339031"/>
                    <a:pt x="141201" y="422461"/>
                    <a:pt x="168686" y="491874"/>
                  </a:cubicBezTo>
                  <a:cubicBezTo>
                    <a:pt x="189365" y="544121"/>
                    <a:pt x="211629" y="595719"/>
                    <a:pt x="235478" y="646666"/>
                  </a:cubicBezTo>
                  <a:cubicBezTo>
                    <a:pt x="214026" y="603946"/>
                    <a:pt x="184897" y="598888"/>
                    <a:pt x="148453" y="572500"/>
                  </a:cubicBezTo>
                  <a:cubicBezTo>
                    <a:pt x="86576" y="527687"/>
                    <a:pt x="42617" y="468838"/>
                    <a:pt x="16575" y="395951"/>
                  </a:cubicBezTo>
                  <a:cubicBezTo>
                    <a:pt x="-16882" y="302283"/>
                    <a:pt x="2558" y="204411"/>
                    <a:pt x="54725" y="119579"/>
                  </a:cubicBezTo>
                  <a:cubicBezTo>
                    <a:pt x="66872" y="99753"/>
                    <a:pt x="77720" y="85696"/>
                    <a:pt x="87268" y="77407"/>
                  </a:cubicBezTo>
                  <a:cubicBezTo>
                    <a:pt x="125945" y="43808"/>
                    <a:pt x="165273" y="21280"/>
                    <a:pt x="205251" y="9823"/>
                  </a:cubicBezTo>
                  <a:cubicBezTo>
                    <a:pt x="225768" y="3932"/>
                    <a:pt x="254472" y="702"/>
                    <a:pt x="291362" y="133"/>
                  </a:cubicBezTo>
                  <a:cubicBezTo>
                    <a:pt x="330202" y="-476"/>
                    <a:pt x="359170" y="1007"/>
                    <a:pt x="378265" y="4582"/>
                  </a:cubicBezTo>
                  <a:cubicBezTo>
                    <a:pt x="461390" y="20122"/>
                    <a:pt x="515628" y="72959"/>
                    <a:pt x="565723" y="142494"/>
                  </a:cubicBezTo>
                  <a:cubicBezTo>
                    <a:pt x="592720" y="179912"/>
                    <a:pt x="600825" y="214710"/>
                    <a:pt x="610820" y="261513"/>
                  </a:cubicBezTo>
                  <a:cubicBezTo>
                    <a:pt x="620753" y="307768"/>
                    <a:pt x="612100" y="377912"/>
                    <a:pt x="598266" y="419657"/>
                  </a:cubicBezTo>
                  <a:cubicBezTo>
                    <a:pt x="579800" y="475358"/>
                    <a:pt x="537690" y="519054"/>
                    <a:pt x="491800" y="567381"/>
                  </a:cubicBezTo>
                  <a:cubicBezTo>
                    <a:pt x="473640" y="586517"/>
                    <a:pt x="449344" y="605266"/>
                    <a:pt x="418913" y="623630"/>
                  </a:cubicBezTo>
                  <a:cubicBezTo>
                    <a:pt x="393805" y="638805"/>
                    <a:pt x="380154" y="655076"/>
                    <a:pt x="376864" y="683231"/>
                  </a:cubicBezTo>
                  <a:close/>
                </a:path>
              </a:pathLst>
            </a:custGeom>
            <a:solidFill>
              <a:srgbClr val="FDF7E0"/>
            </a:solidFill>
            <a:ln w="6090" cap="flat">
              <a:noFill/>
              <a:prstDash val="solid"/>
              <a:miter/>
            </a:ln>
          </p:spPr>
          <p:txBody>
            <a:bodyPr/>
            <a:lstStyle/>
            <a:p>
              <a:endParaRPr lang="en-US"/>
            </a:p>
          </p:txBody>
        </p:sp>
        <p:sp>
          <p:nvSpPr>
            <p:cNvPr id="160" name="Freeform: Shape 159">
              <a:extLst>
                <a:ext uri="{FF2B5EF4-FFF2-40B4-BE49-F238E27FC236}">
                  <a16:creationId xmlns:a16="http://schemas.microsoft.com/office/drawing/2014/main" id="{A4C39297-6E4E-7C31-8749-85B34C5DA1FF}"/>
                </a:ext>
              </a:extLst>
            </p:cNvPr>
            <p:cNvSpPr/>
            <p:nvPr/>
          </p:nvSpPr>
          <p:spPr>
            <a:xfrm>
              <a:off x="8111768" y="1910327"/>
              <a:ext cx="463568" cy="473296"/>
            </a:xfrm>
            <a:custGeom>
              <a:avLst/>
              <a:gdLst>
                <a:gd name="csX0" fmla="*/ 463568 w 463568"/>
                <a:gd name="csY0" fmla="*/ 69920 h 473296"/>
                <a:gd name="csX1" fmla="*/ 377457 w 463568"/>
                <a:gd name="csY1" fmla="*/ 207405 h 473296"/>
                <a:gd name="csX2" fmla="*/ 329374 w 463568"/>
                <a:gd name="csY2" fmla="*/ 186746 h 473296"/>
                <a:gd name="csX3" fmla="*/ 204870 w 463568"/>
                <a:gd name="csY3" fmla="*/ 237937 h 473296"/>
                <a:gd name="csX4" fmla="*/ 221324 w 463568"/>
                <a:gd name="csY4" fmla="*/ 403639 h 473296"/>
                <a:gd name="csX5" fmla="*/ 358870 w 463568"/>
                <a:gd name="csY5" fmla="*/ 423627 h 473296"/>
                <a:gd name="csX6" fmla="*/ 212061 w 463568"/>
                <a:gd name="csY6" fmla="*/ 403517 h 473296"/>
                <a:gd name="csX7" fmla="*/ 207814 w 463568"/>
                <a:gd name="csY7" fmla="*/ 403920 h 473296"/>
                <a:gd name="csX8" fmla="*/ 207795 w 463568"/>
                <a:gd name="csY8" fmla="*/ 403943 h 473296"/>
                <a:gd name="csX9" fmla="*/ 74759 w 463568"/>
                <a:gd name="csY9" fmla="*/ 470309 h 473296"/>
                <a:gd name="csX10" fmla="*/ 88837 w 463568"/>
                <a:gd name="csY10" fmla="*/ 449101 h 473296"/>
                <a:gd name="csX11" fmla="*/ 75307 w 463568"/>
                <a:gd name="csY11" fmla="*/ 386940 h 473296"/>
                <a:gd name="csX12" fmla="*/ 63545 w 463568"/>
                <a:gd name="csY12" fmla="*/ 381638 h 473296"/>
                <a:gd name="csX13" fmla="*/ 18387 w 463568"/>
                <a:gd name="csY13" fmla="*/ 367926 h 473296"/>
                <a:gd name="csX14" fmla="*/ 2969 w 463568"/>
                <a:gd name="csY14" fmla="*/ 287971 h 473296"/>
                <a:gd name="csX15" fmla="*/ 6199 w 463568"/>
                <a:gd name="csY15" fmla="*/ 282730 h 473296"/>
                <a:gd name="csX16" fmla="*/ 66593 w 463568"/>
                <a:gd name="csY16" fmla="*/ 253904 h 473296"/>
                <a:gd name="csX17" fmla="*/ 71834 w 463568"/>
                <a:gd name="csY17" fmla="*/ 250857 h 473296"/>
                <a:gd name="csX18" fmla="*/ 89629 w 463568"/>
                <a:gd name="csY18" fmla="*/ 199788 h 473296"/>
                <a:gd name="csX19" fmla="*/ 88959 w 463568"/>
                <a:gd name="csY19" fmla="*/ 190829 h 473296"/>
                <a:gd name="csX20" fmla="*/ 84997 w 463568"/>
                <a:gd name="csY20" fmla="*/ 111605 h 473296"/>
                <a:gd name="csX21" fmla="*/ 125097 w 463568"/>
                <a:gd name="csY21" fmla="*/ 72602 h 473296"/>
                <a:gd name="csX22" fmla="*/ 145269 w 463568"/>
                <a:gd name="csY22" fmla="*/ 71566 h 473296"/>
                <a:gd name="csX23" fmla="*/ 180432 w 463568"/>
                <a:gd name="csY23" fmla="*/ 97710 h 473296"/>
                <a:gd name="csX24" fmla="*/ 197739 w 463568"/>
                <a:gd name="csY24" fmla="*/ 99843 h 473296"/>
                <a:gd name="csX25" fmla="*/ 233147 w 463568"/>
                <a:gd name="csY25" fmla="*/ 83023 h 473296"/>
                <a:gd name="csX26" fmla="*/ 252892 w 463568"/>
                <a:gd name="csY26" fmla="*/ 52857 h 473296"/>
                <a:gd name="csX27" fmla="*/ 254050 w 463568"/>
                <a:gd name="csY27" fmla="*/ 21411 h 473296"/>
                <a:gd name="csX28" fmla="*/ 263679 w 463568"/>
                <a:gd name="csY28" fmla="*/ 10868 h 473296"/>
                <a:gd name="csX29" fmla="*/ 323219 w 463568"/>
                <a:gd name="csY29" fmla="*/ 81 h 473296"/>
                <a:gd name="csX30" fmla="*/ 324743 w 463568"/>
                <a:gd name="csY30" fmla="*/ 20 h 473296"/>
                <a:gd name="csX31" fmla="*/ 361613 w 463568"/>
                <a:gd name="csY31" fmla="*/ 66629 h 473296"/>
                <a:gd name="csX32" fmla="*/ 369535 w 463568"/>
                <a:gd name="csY32" fmla="*/ 79854 h 473296"/>
                <a:gd name="csX33" fmla="*/ 402809 w 463568"/>
                <a:gd name="csY33" fmla="*/ 99112 h 473296"/>
                <a:gd name="csX34" fmla="*/ 427003 w 463568"/>
                <a:gd name="csY34" fmla="*/ 97588 h 473296"/>
                <a:gd name="csX35" fmla="*/ 463568 w 463568"/>
                <a:gd name="csY35" fmla="*/ 69920 h 4732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463568" h="473296">
                  <a:moveTo>
                    <a:pt x="463568" y="69920"/>
                  </a:moveTo>
                  <a:cubicBezTo>
                    <a:pt x="438013" y="118186"/>
                    <a:pt x="409310" y="164015"/>
                    <a:pt x="377457" y="207405"/>
                  </a:cubicBezTo>
                  <a:cubicBezTo>
                    <a:pt x="353081" y="194973"/>
                    <a:pt x="337053" y="188087"/>
                    <a:pt x="329374" y="186746"/>
                  </a:cubicBezTo>
                  <a:cubicBezTo>
                    <a:pt x="275542" y="177361"/>
                    <a:pt x="234041" y="194425"/>
                    <a:pt x="204870" y="237937"/>
                  </a:cubicBezTo>
                  <a:cubicBezTo>
                    <a:pt x="170742" y="288824"/>
                    <a:pt x="175983" y="361284"/>
                    <a:pt x="221324" y="403639"/>
                  </a:cubicBezTo>
                  <a:cubicBezTo>
                    <a:pt x="262582" y="442276"/>
                    <a:pt x="307862" y="441240"/>
                    <a:pt x="358870" y="423627"/>
                  </a:cubicBezTo>
                  <a:cubicBezTo>
                    <a:pt x="308837" y="451965"/>
                    <a:pt x="254781" y="438619"/>
                    <a:pt x="212061" y="403517"/>
                  </a:cubicBezTo>
                  <a:cubicBezTo>
                    <a:pt x="210753" y="402458"/>
                    <a:pt x="208852" y="402638"/>
                    <a:pt x="207814" y="403920"/>
                  </a:cubicBezTo>
                  <a:cubicBezTo>
                    <a:pt x="207808" y="403928"/>
                    <a:pt x="207801" y="403935"/>
                    <a:pt x="207795" y="403943"/>
                  </a:cubicBezTo>
                  <a:cubicBezTo>
                    <a:pt x="170559" y="449954"/>
                    <a:pt x="138748" y="483777"/>
                    <a:pt x="74759" y="470309"/>
                  </a:cubicBezTo>
                  <a:cubicBezTo>
                    <a:pt x="79065" y="463443"/>
                    <a:pt x="83758" y="456374"/>
                    <a:pt x="88837" y="449101"/>
                  </a:cubicBezTo>
                  <a:cubicBezTo>
                    <a:pt x="103767" y="427954"/>
                    <a:pt x="88898" y="404004"/>
                    <a:pt x="75307" y="386940"/>
                  </a:cubicBezTo>
                  <a:cubicBezTo>
                    <a:pt x="72479" y="383383"/>
                    <a:pt x="68100" y="381408"/>
                    <a:pt x="63545" y="381638"/>
                  </a:cubicBezTo>
                  <a:cubicBezTo>
                    <a:pt x="49834" y="382309"/>
                    <a:pt x="26127" y="384015"/>
                    <a:pt x="18387" y="367926"/>
                  </a:cubicBezTo>
                  <a:cubicBezTo>
                    <a:pt x="6930" y="344159"/>
                    <a:pt x="-5928" y="313566"/>
                    <a:pt x="2969" y="287971"/>
                  </a:cubicBezTo>
                  <a:cubicBezTo>
                    <a:pt x="3652" y="286003"/>
                    <a:pt x="4754" y="284214"/>
                    <a:pt x="6199" y="282730"/>
                  </a:cubicBezTo>
                  <a:cubicBezTo>
                    <a:pt x="21678" y="266885"/>
                    <a:pt x="44593" y="259937"/>
                    <a:pt x="66593" y="253904"/>
                  </a:cubicBezTo>
                  <a:cubicBezTo>
                    <a:pt x="68585" y="253386"/>
                    <a:pt x="70398" y="252332"/>
                    <a:pt x="71834" y="250857"/>
                  </a:cubicBezTo>
                  <a:cubicBezTo>
                    <a:pt x="84144" y="238364"/>
                    <a:pt x="87678" y="215876"/>
                    <a:pt x="89629" y="199788"/>
                  </a:cubicBezTo>
                  <a:cubicBezTo>
                    <a:pt x="89951" y="196765"/>
                    <a:pt x="89724" y="193729"/>
                    <a:pt x="88959" y="190829"/>
                  </a:cubicBezTo>
                  <a:cubicBezTo>
                    <a:pt x="82559" y="165965"/>
                    <a:pt x="60437" y="138297"/>
                    <a:pt x="84997" y="111605"/>
                  </a:cubicBezTo>
                  <a:cubicBezTo>
                    <a:pt x="97551" y="97954"/>
                    <a:pt x="110918" y="84953"/>
                    <a:pt x="125097" y="72602"/>
                  </a:cubicBezTo>
                  <a:cubicBezTo>
                    <a:pt x="131760" y="66833"/>
                    <a:pt x="138484" y="66487"/>
                    <a:pt x="145269" y="71566"/>
                  </a:cubicBezTo>
                  <a:cubicBezTo>
                    <a:pt x="157294" y="80545"/>
                    <a:pt x="169016" y="89259"/>
                    <a:pt x="180432" y="97710"/>
                  </a:cubicBezTo>
                  <a:cubicBezTo>
                    <a:pt x="185423" y="101447"/>
                    <a:pt x="192012" y="102259"/>
                    <a:pt x="197739" y="99843"/>
                  </a:cubicBezTo>
                  <a:cubicBezTo>
                    <a:pt x="211309" y="94155"/>
                    <a:pt x="223112" y="88548"/>
                    <a:pt x="233147" y="83023"/>
                  </a:cubicBezTo>
                  <a:cubicBezTo>
                    <a:pt x="247773" y="75039"/>
                    <a:pt x="252649" y="69189"/>
                    <a:pt x="252892" y="52857"/>
                  </a:cubicBezTo>
                  <a:cubicBezTo>
                    <a:pt x="253136" y="37662"/>
                    <a:pt x="253522" y="27180"/>
                    <a:pt x="254050" y="21411"/>
                  </a:cubicBezTo>
                  <a:cubicBezTo>
                    <a:pt x="254516" y="16127"/>
                    <a:pt x="258459" y="11809"/>
                    <a:pt x="263679" y="10868"/>
                  </a:cubicBezTo>
                  <a:lnTo>
                    <a:pt x="323219" y="81"/>
                  </a:lnTo>
                  <a:cubicBezTo>
                    <a:pt x="323705" y="0"/>
                    <a:pt x="324217" y="-20"/>
                    <a:pt x="324743" y="20"/>
                  </a:cubicBezTo>
                  <a:cubicBezTo>
                    <a:pt x="368011" y="2092"/>
                    <a:pt x="360454" y="36646"/>
                    <a:pt x="361613" y="66629"/>
                  </a:cubicBezTo>
                  <a:cubicBezTo>
                    <a:pt x="361798" y="72119"/>
                    <a:pt x="364793" y="77119"/>
                    <a:pt x="369535" y="79854"/>
                  </a:cubicBezTo>
                  <a:lnTo>
                    <a:pt x="402809" y="99112"/>
                  </a:lnTo>
                  <a:cubicBezTo>
                    <a:pt x="410447" y="103510"/>
                    <a:pt x="419976" y="102910"/>
                    <a:pt x="427003" y="97588"/>
                  </a:cubicBezTo>
                  <a:lnTo>
                    <a:pt x="463568" y="69920"/>
                  </a:lnTo>
                  <a:close/>
                </a:path>
              </a:pathLst>
            </a:custGeom>
            <a:solidFill>
              <a:srgbClr val="E2C798"/>
            </a:solidFill>
            <a:ln w="6090" cap="flat">
              <a:noFill/>
              <a:prstDash val="solid"/>
              <a:miter/>
            </a:ln>
          </p:spPr>
          <p:txBody>
            <a:bodyPr/>
            <a:lstStyle/>
            <a:p>
              <a:endParaRPr lang="en-US"/>
            </a:p>
          </p:txBody>
        </p:sp>
        <p:sp>
          <p:nvSpPr>
            <p:cNvPr id="161" name="Freeform: Shape 160">
              <a:extLst>
                <a:ext uri="{FF2B5EF4-FFF2-40B4-BE49-F238E27FC236}">
                  <a16:creationId xmlns:a16="http://schemas.microsoft.com/office/drawing/2014/main" id="{7A8CB93A-31E6-ADE7-7CD4-B9C7B693616E}"/>
                </a:ext>
              </a:extLst>
            </p:cNvPr>
            <p:cNvSpPr/>
            <p:nvPr/>
          </p:nvSpPr>
          <p:spPr>
            <a:xfrm>
              <a:off x="6757109" y="1928203"/>
              <a:ext cx="530478" cy="1642737"/>
            </a:xfrm>
            <a:custGeom>
              <a:avLst/>
              <a:gdLst>
                <a:gd name="csX0" fmla="*/ 492191 w 530478"/>
                <a:gd name="csY0" fmla="*/ 0 h 1642737"/>
                <a:gd name="csX1" fmla="*/ 522662 w 530478"/>
                <a:gd name="csY1" fmla="*/ 139557 h 1642737"/>
                <a:gd name="csX2" fmla="*/ 522358 w 530478"/>
                <a:gd name="csY2" fmla="*/ 363214 h 1642737"/>
                <a:gd name="csX3" fmla="*/ 494873 w 530478"/>
                <a:gd name="csY3" fmla="*/ 489790 h 1642737"/>
                <a:gd name="csX4" fmla="*/ 340263 w 530478"/>
                <a:gd name="csY4" fmla="*/ 767869 h 1642737"/>
                <a:gd name="csX5" fmla="*/ 227094 w 530478"/>
                <a:gd name="csY5" fmla="*/ 913520 h 1642737"/>
                <a:gd name="csX6" fmla="*/ 108257 w 530478"/>
                <a:gd name="csY6" fmla="*/ 1129681 h 1642737"/>
                <a:gd name="csX7" fmla="*/ 73337 w 530478"/>
                <a:gd name="csY7" fmla="*/ 1240229 h 1642737"/>
                <a:gd name="csX8" fmla="*/ 45426 w 530478"/>
                <a:gd name="csY8" fmla="*/ 1405748 h 1642737"/>
                <a:gd name="csX9" fmla="*/ 35066 w 530478"/>
                <a:gd name="csY9" fmla="*/ 1485765 h 1642737"/>
                <a:gd name="csX10" fmla="*/ 29764 w 530478"/>
                <a:gd name="csY10" fmla="*/ 1553898 h 1642737"/>
                <a:gd name="csX11" fmla="*/ 27692 w 530478"/>
                <a:gd name="csY11" fmla="*/ 1622457 h 1642737"/>
                <a:gd name="csX12" fmla="*/ 18672 w 530478"/>
                <a:gd name="csY12" fmla="*/ 1641228 h 1642737"/>
                <a:gd name="csX13" fmla="*/ 13980 w 530478"/>
                <a:gd name="csY13" fmla="*/ 1642325 h 1642737"/>
                <a:gd name="csX14" fmla="*/ 25 w 530478"/>
                <a:gd name="csY14" fmla="*/ 1617156 h 1642737"/>
                <a:gd name="csX15" fmla="*/ 4716 w 530478"/>
                <a:gd name="csY15" fmla="*/ 1476075 h 1642737"/>
                <a:gd name="csX16" fmla="*/ 9957 w 530478"/>
                <a:gd name="csY16" fmla="*/ 1421837 h 1642737"/>
                <a:gd name="csX17" fmla="*/ 18733 w 530478"/>
                <a:gd name="csY17" fmla="*/ 1367659 h 1642737"/>
                <a:gd name="csX18" fmla="*/ 31714 w 530478"/>
                <a:gd name="csY18" fmla="*/ 1286607 h 1642737"/>
                <a:gd name="csX19" fmla="*/ 58529 w 530478"/>
                <a:gd name="csY19" fmla="*/ 1179653 h 1642737"/>
                <a:gd name="csX20" fmla="*/ 72241 w 530478"/>
                <a:gd name="csY20" fmla="*/ 1127609 h 1642737"/>
                <a:gd name="csX21" fmla="*/ 74617 w 530478"/>
                <a:gd name="csY21" fmla="*/ 1119808 h 1642737"/>
                <a:gd name="csX22" fmla="*/ 115996 w 530478"/>
                <a:gd name="csY22" fmla="*/ 1026384 h 1642737"/>
                <a:gd name="csX23" fmla="*/ 142506 w 530478"/>
                <a:gd name="csY23" fmla="*/ 978910 h 1642737"/>
                <a:gd name="csX24" fmla="*/ 164750 w 530478"/>
                <a:gd name="csY24" fmla="*/ 944600 h 1642737"/>
                <a:gd name="csX25" fmla="*/ 258053 w 530478"/>
                <a:gd name="csY25" fmla="*/ 826251 h 1642737"/>
                <a:gd name="csX26" fmla="*/ 324296 w 530478"/>
                <a:gd name="csY26" fmla="*/ 738860 h 1642737"/>
                <a:gd name="csX27" fmla="*/ 442645 w 530478"/>
                <a:gd name="csY27" fmla="*/ 541225 h 1642737"/>
                <a:gd name="csX28" fmla="*/ 464219 w 530478"/>
                <a:gd name="csY28" fmla="*/ 479126 h 1642737"/>
                <a:gd name="csX29" fmla="*/ 496823 w 530478"/>
                <a:gd name="csY29" fmla="*/ 340178 h 1642737"/>
                <a:gd name="csX30" fmla="*/ 501881 w 530478"/>
                <a:gd name="csY30" fmla="*/ 210494 h 1642737"/>
                <a:gd name="csX31" fmla="*/ 504806 w 530478"/>
                <a:gd name="csY31" fmla="*/ 264854 h 1642737"/>
                <a:gd name="csX32" fmla="*/ 506637 w 530478"/>
                <a:gd name="csY32" fmla="*/ 266558 h 1642737"/>
                <a:gd name="csX33" fmla="*/ 508341 w 530478"/>
                <a:gd name="csY33" fmla="*/ 265219 h 1642737"/>
                <a:gd name="csX34" fmla="*/ 513216 w 530478"/>
                <a:gd name="csY34" fmla="*/ 219635 h 1642737"/>
                <a:gd name="csX35" fmla="*/ 500540 w 530478"/>
                <a:gd name="csY35" fmla="*/ 59175 h 1642737"/>
                <a:gd name="csX36" fmla="*/ 492191 w 530478"/>
                <a:gd name="csY36" fmla="*/ 0 h 16427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530478" h="1642737">
                  <a:moveTo>
                    <a:pt x="492191" y="0"/>
                  </a:moveTo>
                  <a:cubicBezTo>
                    <a:pt x="505802" y="45544"/>
                    <a:pt x="515958" y="92063"/>
                    <a:pt x="522662" y="139557"/>
                  </a:cubicBezTo>
                  <a:cubicBezTo>
                    <a:pt x="533185" y="214109"/>
                    <a:pt x="533084" y="288662"/>
                    <a:pt x="522358" y="363214"/>
                  </a:cubicBezTo>
                  <a:cubicBezTo>
                    <a:pt x="518986" y="386656"/>
                    <a:pt x="509824" y="428848"/>
                    <a:pt x="494873" y="489790"/>
                  </a:cubicBezTo>
                  <a:cubicBezTo>
                    <a:pt x="462756" y="593514"/>
                    <a:pt x="408823" y="680478"/>
                    <a:pt x="340263" y="767869"/>
                  </a:cubicBezTo>
                  <a:cubicBezTo>
                    <a:pt x="284521" y="838967"/>
                    <a:pt x="246798" y="887518"/>
                    <a:pt x="227094" y="913520"/>
                  </a:cubicBezTo>
                  <a:cubicBezTo>
                    <a:pt x="175984" y="980921"/>
                    <a:pt x="136372" y="1052975"/>
                    <a:pt x="108257" y="1129681"/>
                  </a:cubicBezTo>
                  <a:cubicBezTo>
                    <a:pt x="95094" y="1165576"/>
                    <a:pt x="79736" y="1202446"/>
                    <a:pt x="73337" y="1240229"/>
                  </a:cubicBezTo>
                  <a:cubicBezTo>
                    <a:pt x="64684" y="1291969"/>
                    <a:pt x="53592" y="1342307"/>
                    <a:pt x="45426" y="1405748"/>
                  </a:cubicBezTo>
                  <a:cubicBezTo>
                    <a:pt x="40266" y="1445888"/>
                    <a:pt x="36813" y="1472561"/>
                    <a:pt x="35066" y="1485765"/>
                  </a:cubicBezTo>
                  <a:cubicBezTo>
                    <a:pt x="32344" y="1506038"/>
                    <a:pt x="30577" y="1528749"/>
                    <a:pt x="29764" y="1553898"/>
                  </a:cubicBezTo>
                  <a:cubicBezTo>
                    <a:pt x="28992" y="1576934"/>
                    <a:pt x="28301" y="1599787"/>
                    <a:pt x="27692" y="1622457"/>
                  </a:cubicBezTo>
                  <a:cubicBezTo>
                    <a:pt x="25376" y="1630014"/>
                    <a:pt x="22370" y="1636271"/>
                    <a:pt x="18672" y="1641228"/>
                  </a:cubicBezTo>
                  <a:cubicBezTo>
                    <a:pt x="17589" y="1642695"/>
                    <a:pt x="15601" y="1643160"/>
                    <a:pt x="13980" y="1642325"/>
                  </a:cubicBezTo>
                  <a:cubicBezTo>
                    <a:pt x="4270" y="1637449"/>
                    <a:pt x="-382" y="1629059"/>
                    <a:pt x="25" y="1617156"/>
                  </a:cubicBezTo>
                  <a:cubicBezTo>
                    <a:pt x="3112" y="1526840"/>
                    <a:pt x="4676" y="1479813"/>
                    <a:pt x="4716" y="1476075"/>
                  </a:cubicBezTo>
                  <a:cubicBezTo>
                    <a:pt x="4798" y="1454786"/>
                    <a:pt x="6545" y="1436707"/>
                    <a:pt x="9957" y="1421837"/>
                  </a:cubicBezTo>
                  <a:cubicBezTo>
                    <a:pt x="14142" y="1403717"/>
                    <a:pt x="17068" y="1385657"/>
                    <a:pt x="18733" y="1367659"/>
                  </a:cubicBezTo>
                  <a:cubicBezTo>
                    <a:pt x="21536" y="1337310"/>
                    <a:pt x="25864" y="1310293"/>
                    <a:pt x="31714" y="1286607"/>
                  </a:cubicBezTo>
                  <a:cubicBezTo>
                    <a:pt x="40550" y="1250834"/>
                    <a:pt x="47011" y="1214451"/>
                    <a:pt x="58529" y="1179653"/>
                  </a:cubicBezTo>
                  <a:cubicBezTo>
                    <a:pt x="64663" y="1160964"/>
                    <a:pt x="69234" y="1143616"/>
                    <a:pt x="72241" y="1127609"/>
                  </a:cubicBezTo>
                  <a:cubicBezTo>
                    <a:pt x="72767" y="1124934"/>
                    <a:pt x="73564" y="1122321"/>
                    <a:pt x="74617" y="1119808"/>
                  </a:cubicBezTo>
                  <a:cubicBezTo>
                    <a:pt x="83393" y="1099129"/>
                    <a:pt x="97186" y="1067987"/>
                    <a:pt x="115996" y="1026384"/>
                  </a:cubicBezTo>
                  <a:cubicBezTo>
                    <a:pt x="123797" y="1009138"/>
                    <a:pt x="132024" y="997437"/>
                    <a:pt x="142506" y="978910"/>
                  </a:cubicBezTo>
                  <a:cubicBezTo>
                    <a:pt x="149576" y="966438"/>
                    <a:pt x="156990" y="955001"/>
                    <a:pt x="164750" y="944600"/>
                  </a:cubicBezTo>
                  <a:cubicBezTo>
                    <a:pt x="193068" y="906572"/>
                    <a:pt x="224168" y="867123"/>
                    <a:pt x="258053" y="826251"/>
                  </a:cubicBezTo>
                  <a:cubicBezTo>
                    <a:pt x="281941" y="797364"/>
                    <a:pt x="302845" y="768722"/>
                    <a:pt x="324296" y="738860"/>
                  </a:cubicBezTo>
                  <a:cubicBezTo>
                    <a:pt x="371506" y="678243"/>
                    <a:pt x="410956" y="612365"/>
                    <a:pt x="442645" y="541225"/>
                  </a:cubicBezTo>
                  <a:cubicBezTo>
                    <a:pt x="446871" y="531759"/>
                    <a:pt x="454062" y="511059"/>
                    <a:pt x="464219" y="479126"/>
                  </a:cubicBezTo>
                  <a:cubicBezTo>
                    <a:pt x="478662" y="434029"/>
                    <a:pt x="487133" y="386860"/>
                    <a:pt x="496823" y="340178"/>
                  </a:cubicBezTo>
                  <a:lnTo>
                    <a:pt x="501881" y="210494"/>
                  </a:lnTo>
                  <a:lnTo>
                    <a:pt x="504806" y="264854"/>
                  </a:lnTo>
                  <a:cubicBezTo>
                    <a:pt x="504821" y="265842"/>
                    <a:pt x="505640" y="266605"/>
                    <a:pt x="506637" y="266558"/>
                  </a:cubicBezTo>
                  <a:cubicBezTo>
                    <a:pt x="507426" y="266520"/>
                    <a:pt x="508118" y="265978"/>
                    <a:pt x="508341" y="265219"/>
                  </a:cubicBezTo>
                  <a:cubicBezTo>
                    <a:pt x="512485" y="250431"/>
                    <a:pt x="514110" y="235236"/>
                    <a:pt x="513216" y="219635"/>
                  </a:cubicBezTo>
                  <a:cubicBezTo>
                    <a:pt x="511205" y="184349"/>
                    <a:pt x="508402" y="112621"/>
                    <a:pt x="500540" y="59175"/>
                  </a:cubicBezTo>
                  <a:cubicBezTo>
                    <a:pt x="497656" y="39551"/>
                    <a:pt x="494873" y="19826"/>
                    <a:pt x="492191" y="0"/>
                  </a:cubicBezTo>
                  <a:close/>
                </a:path>
              </a:pathLst>
            </a:custGeom>
            <a:solidFill>
              <a:srgbClr val="EFDFB8"/>
            </a:solidFill>
            <a:ln w="6090" cap="flat">
              <a:noFill/>
              <a:prstDash val="solid"/>
              <a:miter/>
            </a:ln>
          </p:spPr>
          <p:txBody>
            <a:bodyPr/>
            <a:lstStyle/>
            <a:p>
              <a:endParaRPr lang="en-US"/>
            </a:p>
          </p:txBody>
        </p:sp>
        <p:sp>
          <p:nvSpPr>
            <p:cNvPr id="162" name="Freeform: Shape 161">
              <a:extLst>
                <a:ext uri="{FF2B5EF4-FFF2-40B4-BE49-F238E27FC236}">
                  <a16:creationId xmlns:a16="http://schemas.microsoft.com/office/drawing/2014/main" id="{2584913C-9CCB-284B-F07C-52BEB8CA32BC}"/>
                </a:ext>
              </a:extLst>
            </p:cNvPr>
            <p:cNvSpPr/>
            <p:nvPr/>
          </p:nvSpPr>
          <p:spPr>
            <a:xfrm>
              <a:off x="5737946" y="1951604"/>
              <a:ext cx="501285" cy="1303060"/>
            </a:xfrm>
            <a:custGeom>
              <a:avLst/>
              <a:gdLst>
                <a:gd name="csX0" fmla="*/ 35828 w 501285"/>
                <a:gd name="csY0" fmla="*/ 0 h 1303060"/>
                <a:gd name="csX1" fmla="*/ 189036 w 501285"/>
                <a:gd name="csY1" fmla="*/ 155158 h 1303060"/>
                <a:gd name="csX2" fmla="*/ 186294 w 501285"/>
                <a:gd name="csY2" fmla="*/ 197452 h 1303060"/>
                <a:gd name="csX3" fmla="*/ 195009 w 501285"/>
                <a:gd name="csY3" fmla="*/ 339264 h 1303060"/>
                <a:gd name="csX4" fmla="*/ 140100 w 501285"/>
                <a:gd name="csY4" fmla="*/ 350599 h 1303060"/>
                <a:gd name="csX5" fmla="*/ 52831 w 501285"/>
                <a:gd name="csY5" fmla="*/ 321103 h 1303060"/>
                <a:gd name="csX6" fmla="*/ 49009 w 501285"/>
                <a:gd name="csY6" fmla="*/ 323093 h 1303060"/>
                <a:gd name="csX7" fmla="*/ 48870 w 501285"/>
                <a:gd name="csY7" fmla="*/ 323906 h 1303060"/>
                <a:gd name="csX8" fmla="*/ 58437 w 501285"/>
                <a:gd name="csY8" fmla="*/ 435918 h 1303060"/>
                <a:gd name="csX9" fmla="*/ 178737 w 501285"/>
                <a:gd name="csY9" fmla="*/ 689619 h 1303060"/>
                <a:gd name="csX10" fmla="*/ 242970 w 501285"/>
                <a:gd name="csY10" fmla="*/ 770063 h 1303060"/>
                <a:gd name="csX11" fmla="*/ 352543 w 501285"/>
                <a:gd name="csY11" fmla="*/ 910107 h 1303060"/>
                <a:gd name="csX12" fmla="*/ 455657 w 501285"/>
                <a:gd name="csY12" fmla="*/ 1111520 h 1303060"/>
                <a:gd name="csX13" fmla="*/ 478267 w 501285"/>
                <a:gd name="csY13" fmla="*/ 1186174 h 1303060"/>
                <a:gd name="csX14" fmla="*/ 486616 w 501285"/>
                <a:gd name="csY14" fmla="*/ 1211709 h 1303060"/>
                <a:gd name="csX15" fmla="*/ 501120 w 501285"/>
                <a:gd name="csY15" fmla="*/ 1275088 h 1303060"/>
                <a:gd name="csX16" fmla="*/ 500023 w 501285"/>
                <a:gd name="csY16" fmla="*/ 1280512 h 1303060"/>
                <a:gd name="csX17" fmla="*/ 471868 w 501285"/>
                <a:gd name="csY17" fmla="*/ 1303061 h 1303060"/>
                <a:gd name="csX18" fmla="*/ 445114 w 501285"/>
                <a:gd name="csY18" fmla="*/ 1193792 h 1303060"/>
                <a:gd name="csX19" fmla="*/ 394410 w 501285"/>
                <a:gd name="csY19" fmla="*/ 1054418 h 1303060"/>
                <a:gd name="csX20" fmla="*/ 267286 w 501285"/>
                <a:gd name="csY20" fmla="*/ 846423 h 1303060"/>
                <a:gd name="csX21" fmla="*/ 177092 w 501285"/>
                <a:gd name="csY21" fmla="*/ 738190 h 1303060"/>
                <a:gd name="csX22" fmla="*/ 27966 w 501285"/>
                <a:gd name="csY22" fmla="*/ 437441 h 1303060"/>
                <a:gd name="csX23" fmla="*/ 16936 w 501285"/>
                <a:gd name="csY23" fmla="*/ 396427 h 1303060"/>
                <a:gd name="csX24" fmla="*/ 2005 w 501285"/>
                <a:gd name="csY24" fmla="*/ 288438 h 1303060"/>
                <a:gd name="csX25" fmla="*/ 35828 w 501285"/>
                <a:gd name="csY25" fmla="*/ 0 h 13030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501285" h="1303060">
                  <a:moveTo>
                    <a:pt x="35828" y="0"/>
                  </a:moveTo>
                  <a:cubicBezTo>
                    <a:pt x="56853" y="90499"/>
                    <a:pt x="95612" y="140045"/>
                    <a:pt x="189036" y="155158"/>
                  </a:cubicBezTo>
                  <a:cubicBezTo>
                    <a:pt x="188346" y="169256"/>
                    <a:pt x="187431" y="183354"/>
                    <a:pt x="186294" y="197452"/>
                  </a:cubicBezTo>
                  <a:cubicBezTo>
                    <a:pt x="182434" y="245555"/>
                    <a:pt x="185339" y="292826"/>
                    <a:pt x="195009" y="339264"/>
                  </a:cubicBezTo>
                  <a:cubicBezTo>
                    <a:pt x="181358" y="361264"/>
                    <a:pt x="160820" y="357729"/>
                    <a:pt x="140100" y="350599"/>
                  </a:cubicBezTo>
                  <a:cubicBezTo>
                    <a:pt x="93581" y="334632"/>
                    <a:pt x="64491" y="324800"/>
                    <a:pt x="52831" y="321103"/>
                  </a:cubicBezTo>
                  <a:cubicBezTo>
                    <a:pt x="51226" y="320597"/>
                    <a:pt x="49514" y="321488"/>
                    <a:pt x="49009" y="323093"/>
                  </a:cubicBezTo>
                  <a:cubicBezTo>
                    <a:pt x="48926" y="323357"/>
                    <a:pt x="48879" y="323630"/>
                    <a:pt x="48870" y="323906"/>
                  </a:cubicBezTo>
                  <a:cubicBezTo>
                    <a:pt x="47407" y="369694"/>
                    <a:pt x="50596" y="407031"/>
                    <a:pt x="58437" y="435918"/>
                  </a:cubicBezTo>
                  <a:cubicBezTo>
                    <a:pt x="81656" y="521541"/>
                    <a:pt x="121208" y="615636"/>
                    <a:pt x="178737" y="689619"/>
                  </a:cubicBezTo>
                  <a:cubicBezTo>
                    <a:pt x="210793" y="730816"/>
                    <a:pt x="232203" y="757630"/>
                    <a:pt x="242970" y="770063"/>
                  </a:cubicBezTo>
                  <a:cubicBezTo>
                    <a:pt x="290220" y="824666"/>
                    <a:pt x="326744" y="871348"/>
                    <a:pt x="352543" y="910107"/>
                  </a:cubicBezTo>
                  <a:cubicBezTo>
                    <a:pt x="393862" y="972146"/>
                    <a:pt x="428233" y="1039284"/>
                    <a:pt x="455657" y="1111520"/>
                  </a:cubicBezTo>
                  <a:cubicBezTo>
                    <a:pt x="465448" y="1137319"/>
                    <a:pt x="472985" y="1162204"/>
                    <a:pt x="478267" y="1186174"/>
                  </a:cubicBezTo>
                  <a:cubicBezTo>
                    <a:pt x="479445" y="1191456"/>
                    <a:pt x="482228" y="1199967"/>
                    <a:pt x="486616" y="1211709"/>
                  </a:cubicBezTo>
                  <a:lnTo>
                    <a:pt x="501120" y="1275088"/>
                  </a:lnTo>
                  <a:cubicBezTo>
                    <a:pt x="501544" y="1276991"/>
                    <a:pt x="501144" y="1278966"/>
                    <a:pt x="500023" y="1280512"/>
                  </a:cubicBezTo>
                  <a:cubicBezTo>
                    <a:pt x="492669" y="1290425"/>
                    <a:pt x="483284" y="1297941"/>
                    <a:pt x="471868" y="1303061"/>
                  </a:cubicBezTo>
                  <a:cubicBezTo>
                    <a:pt x="463214" y="1266536"/>
                    <a:pt x="454296" y="1230113"/>
                    <a:pt x="445114" y="1193792"/>
                  </a:cubicBezTo>
                  <a:cubicBezTo>
                    <a:pt x="437598" y="1164012"/>
                    <a:pt x="420697" y="1117553"/>
                    <a:pt x="394410" y="1054418"/>
                  </a:cubicBezTo>
                  <a:cubicBezTo>
                    <a:pt x="363127" y="979053"/>
                    <a:pt x="320752" y="909721"/>
                    <a:pt x="267286" y="846423"/>
                  </a:cubicBezTo>
                  <a:cubicBezTo>
                    <a:pt x="241487" y="815871"/>
                    <a:pt x="211422" y="779793"/>
                    <a:pt x="177092" y="738190"/>
                  </a:cubicBezTo>
                  <a:cubicBezTo>
                    <a:pt x="105058" y="650880"/>
                    <a:pt x="55350" y="550631"/>
                    <a:pt x="27966" y="437441"/>
                  </a:cubicBezTo>
                  <a:cubicBezTo>
                    <a:pt x="24554" y="423262"/>
                    <a:pt x="20877" y="409591"/>
                    <a:pt x="16936" y="396427"/>
                  </a:cubicBezTo>
                  <a:cubicBezTo>
                    <a:pt x="8729" y="349299"/>
                    <a:pt x="3752" y="313303"/>
                    <a:pt x="2005" y="288438"/>
                  </a:cubicBezTo>
                  <a:cubicBezTo>
                    <a:pt x="-4983" y="190037"/>
                    <a:pt x="6292" y="93891"/>
                    <a:pt x="35828" y="0"/>
                  </a:cubicBezTo>
                  <a:close/>
                </a:path>
              </a:pathLst>
            </a:custGeom>
            <a:solidFill>
              <a:srgbClr val="AAD7CD"/>
            </a:solidFill>
            <a:ln w="6090" cap="flat">
              <a:noFill/>
              <a:prstDash val="solid"/>
              <a:miter/>
            </a:ln>
          </p:spPr>
          <p:txBody>
            <a:bodyPr/>
            <a:lstStyle/>
            <a:p>
              <a:endParaRPr lang="en-US"/>
            </a:p>
          </p:txBody>
        </p:sp>
        <p:sp>
          <p:nvSpPr>
            <p:cNvPr id="163" name="Freeform: Shape 162">
              <a:extLst>
                <a:ext uri="{FF2B5EF4-FFF2-40B4-BE49-F238E27FC236}">
                  <a16:creationId xmlns:a16="http://schemas.microsoft.com/office/drawing/2014/main" id="{EF031AC2-4044-104B-AEF5-714DD7E020A1}"/>
                </a:ext>
              </a:extLst>
            </p:cNvPr>
            <p:cNvSpPr/>
            <p:nvPr/>
          </p:nvSpPr>
          <p:spPr>
            <a:xfrm>
              <a:off x="8184030" y="1977182"/>
              <a:ext cx="532538" cy="555916"/>
            </a:xfrm>
            <a:custGeom>
              <a:avLst/>
              <a:gdLst>
                <a:gd name="csX0" fmla="*/ 2497 w 532538"/>
                <a:gd name="csY0" fmla="*/ 403454 h 555916"/>
                <a:gd name="csX1" fmla="*/ 135533 w 532538"/>
                <a:gd name="csY1" fmla="*/ 337088 h 555916"/>
                <a:gd name="csX2" fmla="*/ 139775 w 532538"/>
                <a:gd name="csY2" fmla="*/ 336643 h 555916"/>
                <a:gd name="csX3" fmla="*/ 139799 w 532538"/>
                <a:gd name="csY3" fmla="*/ 336662 h 555916"/>
                <a:gd name="csX4" fmla="*/ 286608 w 532538"/>
                <a:gd name="csY4" fmla="*/ 356773 h 555916"/>
                <a:gd name="csX5" fmla="*/ 356752 w 532538"/>
                <a:gd name="csY5" fmla="*/ 214839 h 555916"/>
                <a:gd name="csX6" fmla="*/ 305196 w 532538"/>
                <a:gd name="csY6" fmla="*/ 140551 h 555916"/>
                <a:gd name="csX7" fmla="*/ 391307 w 532538"/>
                <a:gd name="csY7" fmla="*/ 3065 h 555916"/>
                <a:gd name="csX8" fmla="*/ 419949 w 532538"/>
                <a:gd name="csY8" fmla="*/ 11536 h 555916"/>
                <a:gd name="csX9" fmla="*/ 467666 w 532538"/>
                <a:gd name="csY9" fmla="*/ 59132 h 555916"/>
                <a:gd name="csX10" fmla="*/ 453102 w 532538"/>
                <a:gd name="csY10" fmla="*/ 115260 h 555916"/>
                <a:gd name="csX11" fmla="*/ 465168 w 532538"/>
                <a:gd name="csY11" fmla="*/ 175653 h 555916"/>
                <a:gd name="csX12" fmla="*/ 516847 w 532538"/>
                <a:gd name="csY12" fmla="*/ 193326 h 555916"/>
                <a:gd name="csX13" fmla="*/ 532326 w 532538"/>
                <a:gd name="csY13" fmla="*/ 213864 h 555916"/>
                <a:gd name="csX14" fmla="*/ 529340 w 532538"/>
                <a:gd name="csY14" fmla="*/ 283947 h 555916"/>
                <a:gd name="csX15" fmla="*/ 523611 w 532538"/>
                <a:gd name="csY15" fmla="*/ 302656 h 555916"/>
                <a:gd name="csX16" fmla="*/ 516116 w 532538"/>
                <a:gd name="csY16" fmla="*/ 306983 h 555916"/>
                <a:gd name="csX17" fmla="*/ 481622 w 532538"/>
                <a:gd name="csY17" fmla="*/ 309238 h 555916"/>
                <a:gd name="csX18" fmla="*/ 464315 w 532538"/>
                <a:gd name="csY18" fmla="*/ 316795 h 555916"/>
                <a:gd name="csX19" fmla="*/ 443839 w 532538"/>
                <a:gd name="csY19" fmla="*/ 367681 h 555916"/>
                <a:gd name="csX20" fmla="*/ 445910 w 532538"/>
                <a:gd name="csY20" fmla="*/ 370911 h 555916"/>
                <a:gd name="csX21" fmla="*/ 458830 w 532538"/>
                <a:gd name="csY21" fmla="*/ 447637 h 555916"/>
                <a:gd name="csX22" fmla="*/ 427141 w 532538"/>
                <a:gd name="csY22" fmla="*/ 489809 h 555916"/>
                <a:gd name="csX23" fmla="*/ 422875 w 532538"/>
                <a:gd name="csY23" fmla="*/ 494440 h 555916"/>
                <a:gd name="csX24" fmla="*/ 400265 w 532538"/>
                <a:gd name="csY24" fmla="*/ 492856 h 555916"/>
                <a:gd name="csX25" fmla="*/ 367965 w 532538"/>
                <a:gd name="csY25" fmla="*/ 457449 h 555916"/>
                <a:gd name="csX26" fmla="*/ 348769 w 532538"/>
                <a:gd name="csY26" fmla="*/ 455194 h 555916"/>
                <a:gd name="csX27" fmla="*/ 300747 w 532538"/>
                <a:gd name="csY27" fmla="*/ 491211 h 555916"/>
                <a:gd name="csX28" fmla="*/ 294227 w 532538"/>
                <a:gd name="csY28" fmla="*/ 503216 h 555916"/>
                <a:gd name="csX29" fmla="*/ 290752 w 532538"/>
                <a:gd name="csY29" fmla="*/ 537587 h 555916"/>
                <a:gd name="csX30" fmla="*/ 271434 w 532538"/>
                <a:gd name="csY30" fmla="*/ 553310 h 555916"/>
                <a:gd name="csX31" fmla="*/ 202265 w 532538"/>
                <a:gd name="csY31" fmla="*/ 555870 h 555916"/>
                <a:gd name="csX32" fmla="*/ 197024 w 532538"/>
                <a:gd name="csY32" fmla="*/ 555139 h 555916"/>
                <a:gd name="csX33" fmla="*/ 155949 w 532538"/>
                <a:gd name="csY33" fmla="*/ 475609 h 555916"/>
                <a:gd name="csX34" fmla="*/ 117555 w 532538"/>
                <a:gd name="csY34" fmla="*/ 458119 h 555916"/>
                <a:gd name="csX35" fmla="*/ 77273 w 532538"/>
                <a:gd name="csY35" fmla="*/ 484751 h 555916"/>
                <a:gd name="csX36" fmla="*/ 22303 w 532538"/>
                <a:gd name="csY36" fmla="*/ 463847 h 555916"/>
                <a:gd name="csX37" fmla="*/ 2497 w 532538"/>
                <a:gd name="csY37" fmla="*/ 403454 h 5559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532538" h="555916">
                  <a:moveTo>
                    <a:pt x="2497" y="403454"/>
                  </a:moveTo>
                  <a:cubicBezTo>
                    <a:pt x="66486" y="416922"/>
                    <a:pt x="98297" y="383099"/>
                    <a:pt x="135533" y="337088"/>
                  </a:cubicBezTo>
                  <a:cubicBezTo>
                    <a:pt x="136558" y="335796"/>
                    <a:pt x="138457" y="335597"/>
                    <a:pt x="139775" y="336643"/>
                  </a:cubicBezTo>
                  <a:cubicBezTo>
                    <a:pt x="139784" y="336649"/>
                    <a:pt x="139791" y="336655"/>
                    <a:pt x="139799" y="336662"/>
                  </a:cubicBezTo>
                  <a:cubicBezTo>
                    <a:pt x="182520" y="371764"/>
                    <a:pt x="236575" y="385111"/>
                    <a:pt x="286608" y="356773"/>
                  </a:cubicBezTo>
                  <a:cubicBezTo>
                    <a:pt x="338470" y="332030"/>
                    <a:pt x="372841" y="272368"/>
                    <a:pt x="356752" y="214839"/>
                  </a:cubicBezTo>
                  <a:cubicBezTo>
                    <a:pt x="348139" y="184083"/>
                    <a:pt x="330954" y="159321"/>
                    <a:pt x="305196" y="140551"/>
                  </a:cubicBezTo>
                  <a:cubicBezTo>
                    <a:pt x="337048" y="97160"/>
                    <a:pt x="365752" y="51331"/>
                    <a:pt x="391307" y="3065"/>
                  </a:cubicBezTo>
                  <a:cubicBezTo>
                    <a:pt x="402337" y="-4065"/>
                    <a:pt x="411844" y="2273"/>
                    <a:pt x="419949" y="11536"/>
                  </a:cubicBezTo>
                  <a:cubicBezTo>
                    <a:pt x="438719" y="32907"/>
                    <a:pt x="454625" y="48772"/>
                    <a:pt x="467666" y="59132"/>
                  </a:cubicBezTo>
                  <a:cubicBezTo>
                    <a:pt x="484852" y="72844"/>
                    <a:pt x="464315" y="101304"/>
                    <a:pt x="453102" y="115260"/>
                  </a:cubicBezTo>
                  <a:cubicBezTo>
                    <a:pt x="438537" y="133298"/>
                    <a:pt x="453284" y="160052"/>
                    <a:pt x="465168" y="175653"/>
                  </a:cubicBezTo>
                  <a:cubicBezTo>
                    <a:pt x="478819" y="193509"/>
                    <a:pt x="496127" y="191559"/>
                    <a:pt x="516847" y="193326"/>
                  </a:cubicBezTo>
                  <a:cubicBezTo>
                    <a:pt x="526760" y="194139"/>
                    <a:pt x="531920" y="200985"/>
                    <a:pt x="532326" y="213864"/>
                  </a:cubicBezTo>
                  <a:cubicBezTo>
                    <a:pt x="533017" y="238444"/>
                    <a:pt x="532021" y="261805"/>
                    <a:pt x="529340" y="283947"/>
                  </a:cubicBezTo>
                  <a:cubicBezTo>
                    <a:pt x="528365" y="292032"/>
                    <a:pt x="526455" y="298268"/>
                    <a:pt x="523611" y="302656"/>
                  </a:cubicBezTo>
                  <a:cubicBezTo>
                    <a:pt x="521925" y="305189"/>
                    <a:pt x="519152" y="306789"/>
                    <a:pt x="516116" y="306983"/>
                  </a:cubicBezTo>
                  <a:lnTo>
                    <a:pt x="481622" y="309238"/>
                  </a:lnTo>
                  <a:cubicBezTo>
                    <a:pt x="475161" y="309670"/>
                    <a:pt x="469042" y="312342"/>
                    <a:pt x="464315" y="316795"/>
                  </a:cubicBezTo>
                  <a:cubicBezTo>
                    <a:pt x="452736" y="327703"/>
                    <a:pt x="435916" y="348667"/>
                    <a:pt x="443839" y="367681"/>
                  </a:cubicBezTo>
                  <a:cubicBezTo>
                    <a:pt x="444322" y="368889"/>
                    <a:pt x="445025" y="369986"/>
                    <a:pt x="445910" y="370911"/>
                  </a:cubicBezTo>
                  <a:cubicBezTo>
                    <a:pt x="466509" y="392972"/>
                    <a:pt x="490886" y="421127"/>
                    <a:pt x="458830" y="447637"/>
                  </a:cubicBezTo>
                  <a:cubicBezTo>
                    <a:pt x="446439" y="457916"/>
                    <a:pt x="435876" y="471973"/>
                    <a:pt x="427141" y="489809"/>
                  </a:cubicBezTo>
                  <a:cubicBezTo>
                    <a:pt x="426185" y="491758"/>
                    <a:pt x="424702" y="493369"/>
                    <a:pt x="422875" y="494440"/>
                  </a:cubicBezTo>
                  <a:cubicBezTo>
                    <a:pt x="414465" y="499478"/>
                    <a:pt x="406928" y="498950"/>
                    <a:pt x="400265" y="492856"/>
                  </a:cubicBezTo>
                  <a:cubicBezTo>
                    <a:pt x="392667" y="485949"/>
                    <a:pt x="381901" y="474147"/>
                    <a:pt x="367965" y="457449"/>
                  </a:cubicBezTo>
                  <a:cubicBezTo>
                    <a:pt x="363176" y="451682"/>
                    <a:pt x="354719" y="450689"/>
                    <a:pt x="348769" y="455194"/>
                  </a:cubicBezTo>
                  <a:lnTo>
                    <a:pt x="300747" y="491211"/>
                  </a:lnTo>
                  <a:cubicBezTo>
                    <a:pt x="296917" y="494071"/>
                    <a:pt x="294534" y="498459"/>
                    <a:pt x="294227" y="503216"/>
                  </a:cubicBezTo>
                  <a:cubicBezTo>
                    <a:pt x="293332" y="517111"/>
                    <a:pt x="292174" y="528568"/>
                    <a:pt x="290752" y="537587"/>
                  </a:cubicBezTo>
                  <a:cubicBezTo>
                    <a:pt x="289046" y="548069"/>
                    <a:pt x="282607" y="553310"/>
                    <a:pt x="271434" y="553310"/>
                  </a:cubicBezTo>
                  <a:cubicBezTo>
                    <a:pt x="243766" y="553270"/>
                    <a:pt x="220709" y="554123"/>
                    <a:pt x="202265" y="555870"/>
                  </a:cubicBezTo>
                  <a:cubicBezTo>
                    <a:pt x="200499" y="556030"/>
                    <a:pt x="198706" y="555780"/>
                    <a:pt x="197024" y="555139"/>
                  </a:cubicBezTo>
                  <a:cubicBezTo>
                    <a:pt x="163689" y="542463"/>
                    <a:pt x="199888" y="489565"/>
                    <a:pt x="155949" y="475609"/>
                  </a:cubicBezTo>
                  <a:cubicBezTo>
                    <a:pt x="146198" y="472522"/>
                    <a:pt x="133400" y="466691"/>
                    <a:pt x="117555" y="458119"/>
                  </a:cubicBezTo>
                  <a:cubicBezTo>
                    <a:pt x="98054" y="447515"/>
                    <a:pt x="83915" y="472562"/>
                    <a:pt x="77273" y="484751"/>
                  </a:cubicBezTo>
                  <a:cubicBezTo>
                    <a:pt x="59295" y="517781"/>
                    <a:pt x="32785" y="478169"/>
                    <a:pt x="22303" y="463847"/>
                  </a:cubicBezTo>
                  <a:cubicBezTo>
                    <a:pt x="6031" y="441665"/>
                    <a:pt x="-5243" y="428806"/>
                    <a:pt x="2497" y="403454"/>
                  </a:cubicBezTo>
                  <a:close/>
                </a:path>
              </a:pathLst>
            </a:custGeom>
            <a:solidFill>
              <a:srgbClr val="BB9C6C"/>
            </a:solidFill>
            <a:ln w="6090" cap="flat">
              <a:noFill/>
              <a:prstDash val="solid"/>
              <a:miter/>
            </a:ln>
          </p:spPr>
          <p:txBody>
            <a:bodyPr/>
            <a:lstStyle/>
            <a:p>
              <a:endParaRPr lang="en-US"/>
            </a:p>
          </p:txBody>
        </p:sp>
        <p:sp>
          <p:nvSpPr>
            <p:cNvPr id="164" name="Freeform: Shape 163">
              <a:extLst>
                <a:ext uri="{FF2B5EF4-FFF2-40B4-BE49-F238E27FC236}">
                  <a16:creationId xmlns:a16="http://schemas.microsoft.com/office/drawing/2014/main" id="{65F6AE9F-96F6-A845-59AD-C165AC269F74}"/>
                </a:ext>
              </a:extLst>
            </p:cNvPr>
            <p:cNvSpPr/>
            <p:nvPr/>
          </p:nvSpPr>
          <p:spPr>
            <a:xfrm>
              <a:off x="6347200" y="2113988"/>
              <a:ext cx="296876" cy="1045333"/>
            </a:xfrm>
            <a:custGeom>
              <a:avLst/>
              <a:gdLst>
                <a:gd name="csX0" fmla="*/ 230825 w 296876"/>
                <a:gd name="csY0" fmla="*/ 470072 h 1045333"/>
                <a:gd name="csX1" fmla="*/ 226742 w 296876"/>
                <a:gd name="csY1" fmla="*/ 588848 h 1045333"/>
                <a:gd name="csX2" fmla="*/ 225828 w 296876"/>
                <a:gd name="csY2" fmla="*/ 707562 h 1045333"/>
                <a:gd name="csX3" fmla="*/ 223817 w 296876"/>
                <a:gd name="csY3" fmla="*/ 872410 h 1045333"/>
                <a:gd name="csX4" fmla="*/ 222720 w 296876"/>
                <a:gd name="csY4" fmla="*/ 1016843 h 1045333"/>
                <a:gd name="csX5" fmla="*/ 110647 w 296876"/>
                <a:gd name="csY5" fmla="*/ 1045303 h 1045333"/>
                <a:gd name="csX6" fmla="*/ 107071 w 296876"/>
                <a:gd name="csY6" fmla="*/ 1042602 h 1045333"/>
                <a:gd name="csX7" fmla="*/ 107052 w 296876"/>
                <a:gd name="csY7" fmla="*/ 1042438 h 1045333"/>
                <a:gd name="csX8" fmla="*/ 105345 w 296876"/>
                <a:gd name="csY8" fmla="*/ 943225 h 1045333"/>
                <a:gd name="csX9" fmla="*/ 96814 w 296876"/>
                <a:gd name="csY9" fmla="*/ 493961 h 1045333"/>
                <a:gd name="csX10" fmla="*/ 89440 w 296876"/>
                <a:gd name="csY10" fmla="*/ 433506 h 1045333"/>
                <a:gd name="csX11" fmla="*/ 22648 w 296876"/>
                <a:gd name="csY11" fmla="*/ 278714 h 1045333"/>
                <a:gd name="csX12" fmla="*/ 31058 w 296876"/>
                <a:gd name="csY12" fmla="*/ 62614 h 1045333"/>
                <a:gd name="csX13" fmla="*/ 240515 w 296876"/>
                <a:gd name="csY13" fmla="*/ 32204 h 1045333"/>
                <a:gd name="csX14" fmla="*/ 279213 w 296876"/>
                <a:gd name="csY14" fmla="*/ 254703 h 1045333"/>
                <a:gd name="csX15" fmla="*/ 230825 w 296876"/>
                <a:gd name="csY15" fmla="*/ 470072 h 10453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96876" h="1045333">
                  <a:moveTo>
                    <a:pt x="230825" y="470072"/>
                  </a:moveTo>
                  <a:cubicBezTo>
                    <a:pt x="228225" y="509643"/>
                    <a:pt x="226864" y="549235"/>
                    <a:pt x="226742" y="588848"/>
                  </a:cubicBezTo>
                  <a:cubicBezTo>
                    <a:pt x="226580" y="649343"/>
                    <a:pt x="226275" y="688914"/>
                    <a:pt x="225828" y="707562"/>
                  </a:cubicBezTo>
                  <a:cubicBezTo>
                    <a:pt x="224487" y="762532"/>
                    <a:pt x="223817" y="817481"/>
                    <a:pt x="223817" y="872410"/>
                  </a:cubicBezTo>
                  <a:lnTo>
                    <a:pt x="222720" y="1016843"/>
                  </a:lnTo>
                  <a:cubicBezTo>
                    <a:pt x="185870" y="1030372"/>
                    <a:pt x="148513" y="1039859"/>
                    <a:pt x="110647" y="1045303"/>
                  </a:cubicBezTo>
                  <a:cubicBezTo>
                    <a:pt x="108914" y="1045545"/>
                    <a:pt x="107312" y="1044336"/>
                    <a:pt x="107071" y="1042602"/>
                  </a:cubicBezTo>
                  <a:cubicBezTo>
                    <a:pt x="107063" y="1042548"/>
                    <a:pt x="107056" y="1042493"/>
                    <a:pt x="107052" y="1042438"/>
                  </a:cubicBezTo>
                  <a:cubicBezTo>
                    <a:pt x="104188" y="1009286"/>
                    <a:pt x="106199" y="980217"/>
                    <a:pt x="105345" y="943225"/>
                  </a:cubicBezTo>
                  <a:cubicBezTo>
                    <a:pt x="103152" y="850431"/>
                    <a:pt x="100308" y="700676"/>
                    <a:pt x="96814" y="493961"/>
                  </a:cubicBezTo>
                  <a:cubicBezTo>
                    <a:pt x="96570" y="479782"/>
                    <a:pt x="94112" y="459630"/>
                    <a:pt x="89440" y="433506"/>
                  </a:cubicBezTo>
                  <a:cubicBezTo>
                    <a:pt x="65591" y="382559"/>
                    <a:pt x="43327" y="330962"/>
                    <a:pt x="22648" y="278714"/>
                  </a:cubicBezTo>
                  <a:cubicBezTo>
                    <a:pt x="-4837" y="209301"/>
                    <a:pt x="-13064" y="125872"/>
                    <a:pt x="31058" y="62614"/>
                  </a:cubicBezTo>
                  <a:cubicBezTo>
                    <a:pt x="79019" y="-6251"/>
                    <a:pt x="175673" y="-21181"/>
                    <a:pt x="240515" y="32204"/>
                  </a:cubicBezTo>
                  <a:cubicBezTo>
                    <a:pt x="305540" y="85772"/>
                    <a:pt x="308221" y="180415"/>
                    <a:pt x="279213" y="254703"/>
                  </a:cubicBezTo>
                  <a:cubicBezTo>
                    <a:pt x="249047" y="331916"/>
                    <a:pt x="219063" y="385850"/>
                    <a:pt x="230825" y="470072"/>
                  </a:cubicBezTo>
                  <a:close/>
                </a:path>
              </a:pathLst>
            </a:custGeom>
            <a:solidFill>
              <a:srgbClr val="FFFFFF"/>
            </a:solidFill>
            <a:ln w="6090" cap="flat">
              <a:noFill/>
              <a:prstDash val="solid"/>
              <a:miter/>
            </a:ln>
          </p:spPr>
          <p:txBody>
            <a:bodyPr/>
            <a:lstStyle/>
            <a:p>
              <a:endParaRPr lang="en-US"/>
            </a:p>
          </p:txBody>
        </p:sp>
        <p:sp>
          <p:nvSpPr>
            <p:cNvPr id="165" name="Freeform: Shape 164">
              <a:extLst>
                <a:ext uri="{FF2B5EF4-FFF2-40B4-BE49-F238E27FC236}">
                  <a16:creationId xmlns:a16="http://schemas.microsoft.com/office/drawing/2014/main" id="{D49C2339-7296-60EA-6765-631A05AA0BAA}"/>
                </a:ext>
              </a:extLst>
            </p:cNvPr>
            <p:cNvSpPr/>
            <p:nvPr/>
          </p:nvSpPr>
          <p:spPr>
            <a:xfrm>
              <a:off x="5922588" y="2084397"/>
              <a:ext cx="416019" cy="1501256"/>
            </a:xfrm>
            <a:custGeom>
              <a:avLst/>
              <a:gdLst>
                <a:gd name="csX0" fmla="*/ 31696 w 416019"/>
                <a:gd name="csY0" fmla="*/ 3900 h 1501256"/>
                <a:gd name="csX1" fmla="*/ 39679 w 416019"/>
                <a:gd name="csY1" fmla="*/ 196782 h 1501256"/>
                <a:gd name="csX2" fmla="*/ 63691 w 416019"/>
                <a:gd name="csY2" fmla="*/ 293557 h 1501256"/>
                <a:gd name="csX3" fmla="*/ 121585 w 416019"/>
                <a:gd name="csY3" fmla="*/ 421353 h 1501256"/>
                <a:gd name="csX4" fmla="*/ 209342 w 416019"/>
                <a:gd name="csY4" fmla="*/ 551281 h 1501256"/>
                <a:gd name="csX5" fmla="*/ 408439 w 416019"/>
                <a:gd name="csY5" fmla="*/ 1052711 h 1501256"/>
                <a:gd name="csX6" fmla="*/ 415326 w 416019"/>
                <a:gd name="csY6" fmla="*/ 1267410 h 1501256"/>
                <a:gd name="csX7" fmla="*/ 413254 w 416019"/>
                <a:gd name="csY7" fmla="*/ 1471687 h 1501256"/>
                <a:gd name="csX8" fmla="*/ 393326 w 416019"/>
                <a:gd name="csY8" fmla="*/ 1497404 h 1501256"/>
                <a:gd name="csX9" fmla="*/ 302217 w 416019"/>
                <a:gd name="csY9" fmla="*/ 1500513 h 1501256"/>
                <a:gd name="csX10" fmla="*/ 272112 w 416019"/>
                <a:gd name="csY10" fmla="*/ 1498136 h 1501256"/>
                <a:gd name="csX11" fmla="*/ 315076 w 416019"/>
                <a:gd name="csY11" fmla="*/ 1474490 h 1501256"/>
                <a:gd name="csX12" fmla="*/ 316356 w 416019"/>
                <a:gd name="csY12" fmla="*/ 1420557 h 1501256"/>
                <a:gd name="csX13" fmla="*/ 287226 w 416019"/>
                <a:gd name="csY13" fmla="*/ 1170268 h 1501256"/>
                <a:gd name="csX14" fmla="*/ 315381 w 416019"/>
                <a:gd name="csY14" fmla="*/ 1147720 h 1501256"/>
                <a:gd name="csX15" fmla="*/ 316478 w 416019"/>
                <a:gd name="csY15" fmla="*/ 1142296 h 1501256"/>
                <a:gd name="csX16" fmla="*/ 301973 w 416019"/>
                <a:gd name="csY16" fmla="*/ 1078916 h 1501256"/>
                <a:gd name="csX17" fmla="*/ 361331 w 416019"/>
                <a:gd name="csY17" fmla="*/ 1045215 h 1501256"/>
                <a:gd name="csX18" fmla="*/ 363647 w 416019"/>
                <a:gd name="csY18" fmla="*/ 1041010 h 1501256"/>
                <a:gd name="csX19" fmla="*/ 335248 w 416019"/>
                <a:gd name="csY19" fmla="*/ 862572 h 1501256"/>
                <a:gd name="csX20" fmla="*/ 273148 w 416019"/>
                <a:gd name="csY20" fmla="*/ 716129 h 1501256"/>
                <a:gd name="csX21" fmla="*/ 243226 w 416019"/>
                <a:gd name="csY21" fmla="*/ 659392 h 1501256"/>
                <a:gd name="csX22" fmla="*/ 119209 w 416019"/>
                <a:gd name="csY22" fmla="*/ 468583 h 1501256"/>
                <a:gd name="csX23" fmla="*/ 88250 w 416019"/>
                <a:gd name="csY23" fmla="*/ 418366 h 1501256"/>
                <a:gd name="csX24" fmla="*/ 41325 w 416019"/>
                <a:gd name="csY24" fmla="*/ 318117 h 1501256"/>
                <a:gd name="csX25" fmla="*/ 10366 w 416019"/>
                <a:gd name="csY25" fmla="*/ 206471 h 1501256"/>
                <a:gd name="csX26" fmla="*/ 1652 w 416019"/>
                <a:gd name="csY26" fmla="*/ 64660 h 1501256"/>
                <a:gd name="csX27" fmla="*/ 4394 w 416019"/>
                <a:gd name="csY27" fmla="*/ 22366 h 1501256"/>
                <a:gd name="csX28" fmla="*/ 10427 w 416019"/>
                <a:gd name="csY28" fmla="*/ 0 h 1501256"/>
                <a:gd name="csX29" fmla="*/ 31696 w 416019"/>
                <a:gd name="csY29" fmla="*/ 3900 h 15012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416019" h="1501256">
                  <a:moveTo>
                    <a:pt x="31696" y="3900"/>
                  </a:moveTo>
                  <a:cubicBezTo>
                    <a:pt x="28486" y="68702"/>
                    <a:pt x="31147" y="132996"/>
                    <a:pt x="39679" y="196782"/>
                  </a:cubicBezTo>
                  <a:cubicBezTo>
                    <a:pt x="41589" y="210879"/>
                    <a:pt x="49593" y="243138"/>
                    <a:pt x="63691" y="293557"/>
                  </a:cubicBezTo>
                  <a:cubicBezTo>
                    <a:pt x="73929" y="330163"/>
                    <a:pt x="93227" y="372762"/>
                    <a:pt x="121585" y="421353"/>
                  </a:cubicBezTo>
                  <a:cubicBezTo>
                    <a:pt x="141087" y="454708"/>
                    <a:pt x="170339" y="498018"/>
                    <a:pt x="209342" y="551281"/>
                  </a:cubicBezTo>
                  <a:cubicBezTo>
                    <a:pt x="314649" y="696506"/>
                    <a:pt x="393326" y="875919"/>
                    <a:pt x="408439" y="1052711"/>
                  </a:cubicBezTo>
                  <a:cubicBezTo>
                    <a:pt x="415021" y="1129904"/>
                    <a:pt x="417316" y="1201470"/>
                    <a:pt x="415326" y="1267410"/>
                  </a:cubicBezTo>
                  <a:cubicBezTo>
                    <a:pt x="412644" y="1356913"/>
                    <a:pt x="411953" y="1425005"/>
                    <a:pt x="413254" y="1471687"/>
                  </a:cubicBezTo>
                  <a:cubicBezTo>
                    <a:pt x="413700" y="1487166"/>
                    <a:pt x="407058" y="1495739"/>
                    <a:pt x="393326" y="1497404"/>
                  </a:cubicBezTo>
                  <a:cubicBezTo>
                    <a:pt x="362855" y="1501102"/>
                    <a:pt x="332485" y="1502138"/>
                    <a:pt x="302217" y="1500513"/>
                  </a:cubicBezTo>
                  <a:lnTo>
                    <a:pt x="272112" y="1498136"/>
                  </a:lnTo>
                  <a:cubicBezTo>
                    <a:pt x="298683" y="1498055"/>
                    <a:pt x="313004" y="1490173"/>
                    <a:pt x="315076" y="1474490"/>
                  </a:cubicBezTo>
                  <a:cubicBezTo>
                    <a:pt x="317392" y="1456573"/>
                    <a:pt x="317819" y="1438596"/>
                    <a:pt x="316356" y="1420557"/>
                  </a:cubicBezTo>
                  <a:cubicBezTo>
                    <a:pt x="309531" y="1336701"/>
                    <a:pt x="299820" y="1253271"/>
                    <a:pt x="287226" y="1170268"/>
                  </a:cubicBezTo>
                  <a:cubicBezTo>
                    <a:pt x="298642" y="1165149"/>
                    <a:pt x="308027" y="1157633"/>
                    <a:pt x="315381" y="1147720"/>
                  </a:cubicBezTo>
                  <a:cubicBezTo>
                    <a:pt x="316502" y="1146173"/>
                    <a:pt x="316902" y="1144198"/>
                    <a:pt x="316478" y="1142296"/>
                  </a:cubicBezTo>
                  <a:lnTo>
                    <a:pt x="301973" y="1078916"/>
                  </a:lnTo>
                  <a:lnTo>
                    <a:pt x="361331" y="1045215"/>
                  </a:lnTo>
                  <a:cubicBezTo>
                    <a:pt x="362824" y="1044402"/>
                    <a:pt x="363721" y="1042771"/>
                    <a:pt x="363647" y="1041010"/>
                  </a:cubicBezTo>
                  <a:cubicBezTo>
                    <a:pt x="360356" y="966417"/>
                    <a:pt x="357492" y="914495"/>
                    <a:pt x="335248" y="862572"/>
                  </a:cubicBezTo>
                  <a:cubicBezTo>
                    <a:pt x="314406" y="813900"/>
                    <a:pt x="293706" y="765086"/>
                    <a:pt x="273148" y="716129"/>
                  </a:cubicBezTo>
                  <a:cubicBezTo>
                    <a:pt x="264860" y="696465"/>
                    <a:pt x="254886" y="677553"/>
                    <a:pt x="243226" y="659392"/>
                  </a:cubicBezTo>
                  <a:cubicBezTo>
                    <a:pt x="197641" y="588638"/>
                    <a:pt x="157663" y="530561"/>
                    <a:pt x="119209" y="468583"/>
                  </a:cubicBezTo>
                  <a:cubicBezTo>
                    <a:pt x="99789" y="437380"/>
                    <a:pt x="89469" y="420642"/>
                    <a:pt x="88250" y="418366"/>
                  </a:cubicBezTo>
                  <a:cubicBezTo>
                    <a:pt x="73462" y="391186"/>
                    <a:pt x="57820" y="357770"/>
                    <a:pt x="41325" y="318117"/>
                  </a:cubicBezTo>
                  <a:cubicBezTo>
                    <a:pt x="27186" y="284051"/>
                    <a:pt x="20117" y="244072"/>
                    <a:pt x="10366" y="206471"/>
                  </a:cubicBezTo>
                  <a:cubicBezTo>
                    <a:pt x="697" y="160034"/>
                    <a:pt x="-2208" y="112763"/>
                    <a:pt x="1652" y="64660"/>
                  </a:cubicBezTo>
                  <a:cubicBezTo>
                    <a:pt x="2789" y="50561"/>
                    <a:pt x="3703" y="36464"/>
                    <a:pt x="4394" y="22366"/>
                  </a:cubicBezTo>
                  <a:lnTo>
                    <a:pt x="10427" y="0"/>
                  </a:lnTo>
                  <a:lnTo>
                    <a:pt x="31696" y="3900"/>
                  </a:lnTo>
                  <a:close/>
                </a:path>
              </a:pathLst>
            </a:custGeom>
            <a:solidFill>
              <a:srgbClr val="88B1B2"/>
            </a:solidFill>
            <a:ln w="6090" cap="flat">
              <a:noFill/>
              <a:prstDash val="solid"/>
              <a:miter/>
            </a:ln>
          </p:spPr>
          <p:txBody>
            <a:bodyPr/>
            <a:lstStyle/>
            <a:p>
              <a:endParaRPr lang="en-US"/>
            </a:p>
          </p:txBody>
        </p:sp>
        <p:sp>
          <p:nvSpPr>
            <p:cNvPr id="166" name="Freeform: Shape 165">
              <a:extLst>
                <a:ext uri="{FF2B5EF4-FFF2-40B4-BE49-F238E27FC236}">
                  <a16:creationId xmlns:a16="http://schemas.microsoft.com/office/drawing/2014/main" id="{A1E8BAB9-7309-6088-3EB7-94CBDC33D489}"/>
                </a:ext>
              </a:extLst>
            </p:cNvPr>
            <p:cNvSpPr/>
            <p:nvPr/>
          </p:nvSpPr>
          <p:spPr>
            <a:xfrm>
              <a:off x="8294508" y="2094575"/>
              <a:ext cx="250266" cy="251091"/>
            </a:xfrm>
            <a:custGeom>
              <a:avLst/>
              <a:gdLst>
                <a:gd name="csX0" fmla="*/ 194717 w 250266"/>
                <a:gd name="csY0" fmla="*/ 23157 h 251091"/>
                <a:gd name="csX1" fmla="*/ 246273 w 250266"/>
                <a:gd name="csY1" fmla="*/ 97445 h 251091"/>
                <a:gd name="csX2" fmla="*/ 176129 w 250266"/>
                <a:gd name="csY2" fmla="*/ 239379 h 251091"/>
                <a:gd name="csX3" fmla="*/ 38584 w 250266"/>
                <a:gd name="csY3" fmla="*/ 219390 h 251091"/>
                <a:gd name="csX4" fmla="*/ 22129 w 250266"/>
                <a:gd name="csY4" fmla="*/ 53689 h 251091"/>
                <a:gd name="csX5" fmla="*/ 146634 w 250266"/>
                <a:gd name="csY5" fmla="*/ 2498 h 251091"/>
                <a:gd name="csX6" fmla="*/ 194717 w 250266"/>
                <a:gd name="csY6" fmla="*/ 23157 h 25109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0266" h="251091">
                  <a:moveTo>
                    <a:pt x="194717" y="23157"/>
                  </a:moveTo>
                  <a:cubicBezTo>
                    <a:pt x="220475" y="41927"/>
                    <a:pt x="237660" y="66690"/>
                    <a:pt x="246273" y="97445"/>
                  </a:cubicBezTo>
                  <a:cubicBezTo>
                    <a:pt x="262362" y="154974"/>
                    <a:pt x="227991" y="214637"/>
                    <a:pt x="176129" y="239379"/>
                  </a:cubicBezTo>
                  <a:cubicBezTo>
                    <a:pt x="125121" y="256991"/>
                    <a:pt x="79841" y="258027"/>
                    <a:pt x="38584" y="219390"/>
                  </a:cubicBezTo>
                  <a:cubicBezTo>
                    <a:pt x="-6758" y="177035"/>
                    <a:pt x="-11998" y="104575"/>
                    <a:pt x="22129" y="53689"/>
                  </a:cubicBezTo>
                  <a:cubicBezTo>
                    <a:pt x="51300" y="10176"/>
                    <a:pt x="92801" y="-6887"/>
                    <a:pt x="146634" y="2498"/>
                  </a:cubicBezTo>
                  <a:cubicBezTo>
                    <a:pt x="154312" y="3838"/>
                    <a:pt x="170340" y="10725"/>
                    <a:pt x="194717" y="23157"/>
                  </a:cubicBezTo>
                  <a:close/>
                </a:path>
              </a:pathLst>
            </a:custGeom>
            <a:solidFill>
              <a:srgbClr val="FFFFFF"/>
            </a:solidFill>
            <a:ln w="6090" cap="flat">
              <a:noFill/>
              <a:prstDash val="solid"/>
              <a:miter/>
            </a:ln>
          </p:spPr>
          <p:txBody>
            <a:bodyPr/>
            <a:lstStyle/>
            <a:p>
              <a:endParaRPr lang="en-US"/>
            </a:p>
          </p:txBody>
        </p:sp>
        <p:sp>
          <p:nvSpPr>
            <p:cNvPr id="167" name="Freeform: Shape 166">
              <a:extLst>
                <a:ext uri="{FF2B5EF4-FFF2-40B4-BE49-F238E27FC236}">
                  <a16:creationId xmlns:a16="http://schemas.microsoft.com/office/drawing/2014/main" id="{BFFDA769-EC82-2CAF-F0DD-2A238889501B}"/>
                </a:ext>
              </a:extLst>
            </p:cNvPr>
            <p:cNvSpPr/>
            <p:nvPr/>
          </p:nvSpPr>
          <p:spPr>
            <a:xfrm>
              <a:off x="7041092" y="2109066"/>
              <a:ext cx="216193" cy="557996"/>
            </a:xfrm>
            <a:custGeom>
              <a:avLst/>
              <a:gdLst>
                <a:gd name="csX0" fmla="*/ 212839 w 216193"/>
                <a:gd name="csY0" fmla="*/ 159314 h 557996"/>
                <a:gd name="csX1" fmla="*/ 180235 w 216193"/>
                <a:gd name="csY1" fmla="*/ 298262 h 557996"/>
                <a:gd name="csX2" fmla="*/ 158662 w 216193"/>
                <a:gd name="csY2" fmla="*/ 360362 h 557996"/>
                <a:gd name="csX3" fmla="*/ 40313 w 216193"/>
                <a:gd name="csY3" fmla="*/ 557996 h 557996"/>
                <a:gd name="csX4" fmla="*/ 4479 w 216193"/>
                <a:gd name="csY4" fmla="*/ 422583 h 557996"/>
                <a:gd name="csX5" fmla="*/ 48966 w 216193"/>
                <a:gd name="csY5" fmla="*/ 303137 h 557996"/>
                <a:gd name="csX6" fmla="*/ 68285 w 216193"/>
                <a:gd name="csY6" fmla="*/ 78505 h 557996"/>
                <a:gd name="csX7" fmla="*/ 56280 w 216193"/>
                <a:gd name="csY7" fmla="*/ 2023 h 557996"/>
                <a:gd name="csX8" fmla="*/ 57777 w 216193"/>
                <a:gd name="csY8" fmla="*/ 76 h 557996"/>
                <a:gd name="csX9" fmla="*/ 57803 w 216193"/>
                <a:gd name="csY9" fmla="*/ 73 h 557996"/>
                <a:gd name="csX10" fmla="*/ 57864 w 216193"/>
                <a:gd name="csY10" fmla="*/ 12 h 557996"/>
                <a:gd name="csX11" fmla="*/ 59754 w 216193"/>
                <a:gd name="csY11" fmla="*/ 1474 h 557996"/>
                <a:gd name="csX12" fmla="*/ 85714 w 216193"/>
                <a:gd name="csY12" fmla="*/ 106538 h 557996"/>
                <a:gd name="csX13" fmla="*/ 93332 w 216193"/>
                <a:gd name="csY13" fmla="*/ 111231 h 557996"/>
                <a:gd name="csX14" fmla="*/ 153421 w 216193"/>
                <a:gd name="csY14" fmla="*/ 93253 h 557996"/>
                <a:gd name="csX15" fmla="*/ 212352 w 216193"/>
                <a:gd name="csY15" fmla="*/ 66073 h 557996"/>
                <a:gd name="csX16" fmla="*/ 216022 w 216193"/>
                <a:gd name="csY16" fmla="*/ 67788 h 557996"/>
                <a:gd name="csX17" fmla="*/ 216191 w 216193"/>
                <a:gd name="csY17" fmla="*/ 68876 h 557996"/>
                <a:gd name="csX18" fmla="*/ 212839 w 216193"/>
                <a:gd name="csY18" fmla="*/ 159314 h 5579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16193" h="557996">
                  <a:moveTo>
                    <a:pt x="212839" y="159314"/>
                  </a:moveTo>
                  <a:cubicBezTo>
                    <a:pt x="203150" y="205996"/>
                    <a:pt x="194679" y="253165"/>
                    <a:pt x="180235" y="298262"/>
                  </a:cubicBezTo>
                  <a:cubicBezTo>
                    <a:pt x="170079" y="330195"/>
                    <a:pt x="162887" y="350895"/>
                    <a:pt x="158662" y="360362"/>
                  </a:cubicBezTo>
                  <a:cubicBezTo>
                    <a:pt x="126972" y="431501"/>
                    <a:pt x="87523" y="497379"/>
                    <a:pt x="40313" y="557996"/>
                  </a:cubicBezTo>
                  <a:cubicBezTo>
                    <a:pt x="4479" y="519481"/>
                    <a:pt x="-7465" y="474343"/>
                    <a:pt x="4479" y="422583"/>
                  </a:cubicBezTo>
                  <a:cubicBezTo>
                    <a:pt x="12828" y="386323"/>
                    <a:pt x="38362" y="338544"/>
                    <a:pt x="48966" y="303137"/>
                  </a:cubicBezTo>
                  <a:cubicBezTo>
                    <a:pt x="70784" y="230129"/>
                    <a:pt x="77223" y="155251"/>
                    <a:pt x="68285" y="78505"/>
                  </a:cubicBezTo>
                  <a:lnTo>
                    <a:pt x="56280" y="2023"/>
                  </a:lnTo>
                  <a:cubicBezTo>
                    <a:pt x="56141" y="1091"/>
                    <a:pt x="56812" y="219"/>
                    <a:pt x="57777" y="76"/>
                  </a:cubicBezTo>
                  <a:cubicBezTo>
                    <a:pt x="57786" y="75"/>
                    <a:pt x="57794" y="74"/>
                    <a:pt x="57803" y="73"/>
                  </a:cubicBezTo>
                  <a:lnTo>
                    <a:pt x="57864" y="12"/>
                  </a:lnTo>
                  <a:cubicBezTo>
                    <a:pt x="58788" y="-96"/>
                    <a:pt x="59627" y="554"/>
                    <a:pt x="59754" y="1474"/>
                  </a:cubicBezTo>
                  <a:cubicBezTo>
                    <a:pt x="64792" y="38527"/>
                    <a:pt x="73445" y="73548"/>
                    <a:pt x="85714" y="106538"/>
                  </a:cubicBezTo>
                  <a:cubicBezTo>
                    <a:pt x="86866" y="109653"/>
                    <a:pt x="90004" y="111586"/>
                    <a:pt x="93332" y="111231"/>
                  </a:cubicBezTo>
                  <a:cubicBezTo>
                    <a:pt x="112529" y="109159"/>
                    <a:pt x="136175" y="103491"/>
                    <a:pt x="153421" y="93253"/>
                  </a:cubicBezTo>
                  <a:cubicBezTo>
                    <a:pt x="171256" y="82649"/>
                    <a:pt x="190900" y="73589"/>
                    <a:pt x="212352" y="66073"/>
                  </a:cubicBezTo>
                  <a:cubicBezTo>
                    <a:pt x="213839" y="65533"/>
                    <a:pt x="215482" y="66301"/>
                    <a:pt x="216022" y="67788"/>
                  </a:cubicBezTo>
                  <a:cubicBezTo>
                    <a:pt x="216148" y="68136"/>
                    <a:pt x="216206" y="68506"/>
                    <a:pt x="216191" y="68876"/>
                  </a:cubicBezTo>
                  <a:lnTo>
                    <a:pt x="212839" y="159314"/>
                  </a:lnTo>
                  <a:close/>
                </a:path>
              </a:pathLst>
            </a:custGeom>
            <a:solidFill>
              <a:srgbClr val="B5A480"/>
            </a:solidFill>
            <a:ln w="6090" cap="flat">
              <a:noFill/>
              <a:prstDash val="solid"/>
              <a:miter/>
            </a:ln>
          </p:spPr>
          <p:txBody>
            <a:bodyPr/>
            <a:lstStyle/>
            <a:p>
              <a:endParaRPr lang="en-US"/>
            </a:p>
          </p:txBody>
        </p:sp>
        <p:sp>
          <p:nvSpPr>
            <p:cNvPr id="168" name="Freeform: Shape 167">
              <a:extLst>
                <a:ext uri="{FF2B5EF4-FFF2-40B4-BE49-F238E27FC236}">
                  <a16:creationId xmlns:a16="http://schemas.microsoft.com/office/drawing/2014/main" id="{E57B3809-4CAC-EB08-AF05-FAA4D82456C5}"/>
                </a:ext>
              </a:extLst>
            </p:cNvPr>
            <p:cNvSpPr/>
            <p:nvPr/>
          </p:nvSpPr>
          <p:spPr>
            <a:xfrm>
              <a:off x="6666501" y="2130407"/>
              <a:ext cx="446773" cy="1452856"/>
            </a:xfrm>
            <a:custGeom>
              <a:avLst/>
              <a:gdLst>
                <a:gd name="csX0" fmla="*/ 442877 w 446773"/>
                <a:gd name="csY0" fmla="*/ 57164 h 1452856"/>
                <a:gd name="csX1" fmla="*/ 423558 w 446773"/>
                <a:gd name="csY1" fmla="*/ 281796 h 1452856"/>
                <a:gd name="csX2" fmla="*/ 379071 w 446773"/>
                <a:gd name="csY2" fmla="*/ 401243 h 1452856"/>
                <a:gd name="csX3" fmla="*/ 414905 w 446773"/>
                <a:gd name="csY3" fmla="*/ 536656 h 1452856"/>
                <a:gd name="csX4" fmla="*/ 348661 w 446773"/>
                <a:gd name="csY4" fmla="*/ 624046 h 1452856"/>
                <a:gd name="csX5" fmla="*/ 255359 w 446773"/>
                <a:gd name="csY5" fmla="*/ 742395 h 1452856"/>
                <a:gd name="csX6" fmla="*/ 233115 w 446773"/>
                <a:gd name="csY6" fmla="*/ 776706 h 1452856"/>
                <a:gd name="csX7" fmla="*/ 206605 w 446773"/>
                <a:gd name="csY7" fmla="*/ 824180 h 1452856"/>
                <a:gd name="csX8" fmla="*/ 165226 w 446773"/>
                <a:gd name="csY8" fmla="*/ 917604 h 1452856"/>
                <a:gd name="csX9" fmla="*/ 162849 w 446773"/>
                <a:gd name="csY9" fmla="*/ 925404 h 1452856"/>
                <a:gd name="csX10" fmla="*/ 149137 w 446773"/>
                <a:gd name="csY10" fmla="*/ 977449 h 1452856"/>
                <a:gd name="csX11" fmla="*/ 122323 w 446773"/>
                <a:gd name="csY11" fmla="*/ 1084402 h 1452856"/>
                <a:gd name="csX12" fmla="*/ 109342 w 446773"/>
                <a:gd name="csY12" fmla="*/ 1165455 h 1452856"/>
                <a:gd name="csX13" fmla="*/ 100566 w 446773"/>
                <a:gd name="csY13" fmla="*/ 1219632 h 1452856"/>
                <a:gd name="csX14" fmla="*/ 95325 w 446773"/>
                <a:gd name="csY14" fmla="*/ 1273870 h 1452856"/>
                <a:gd name="csX15" fmla="*/ 90633 w 446773"/>
                <a:gd name="csY15" fmla="*/ 1414951 h 1452856"/>
                <a:gd name="csX16" fmla="*/ 104588 w 446773"/>
                <a:gd name="csY16" fmla="*/ 1440120 h 1452856"/>
                <a:gd name="csX17" fmla="*/ 109281 w 446773"/>
                <a:gd name="csY17" fmla="*/ 1439023 h 1452856"/>
                <a:gd name="csX18" fmla="*/ 118300 w 446773"/>
                <a:gd name="csY18" fmla="*/ 1420253 h 1452856"/>
                <a:gd name="csX19" fmla="*/ 141946 w 446773"/>
                <a:gd name="csY19" fmla="*/ 1452857 h 1452856"/>
                <a:gd name="csX20" fmla="*/ 23657 w 446773"/>
                <a:gd name="csY20" fmla="*/ 1450967 h 1452856"/>
                <a:gd name="csX21" fmla="*/ 7264 w 446773"/>
                <a:gd name="csY21" fmla="*/ 1447616 h 1452856"/>
                <a:gd name="csX22" fmla="*/ 2 w 446773"/>
                <a:gd name="csY22" fmla="*/ 1440012 h 1452856"/>
                <a:gd name="csX23" fmla="*/ 12 w 446773"/>
                <a:gd name="csY23" fmla="*/ 1439754 h 1452856"/>
                <a:gd name="csX24" fmla="*/ 1292 w 446773"/>
                <a:gd name="csY24" fmla="*/ 1416170 h 1452856"/>
                <a:gd name="csX25" fmla="*/ 1292 w 446773"/>
                <a:gd name="csY25" fmla="*/ 1436524 h 1452856"/>
                <a:gd name="csX26" fmla="*/ 11384 w 446773"/>
                <a:gd name="csY26" fmla="*/ 1446623 h 1452856"/>
                <a:gd name="csX27" fmla="*/ 14395 w 446773"/>
                <a:gd name="csY27" fmla="*/ 1446153 h 1452856"/>
                <a:gd name="csX28" fmla="*/ 64854 w 446773"/>
                <a:gd name="csY28" fmla="*/ 1376984 h 1452856"/>
                <a:gd name="csX29" fmla="*/ 52666 w 446773"/>
                <a:gd name="csY29" fmla="*/ 1273809 h 1452856"/>
                <a:gd name="csX30" fmla="*/ 56627 w 446773"/>
                <a:gd name="csY30" fmla="*/ 992136 h 1452856"/>
                <a:gd name="csX31" fmla="*/ 89170 w 446773"/>
                <a:gd name="csY31" fmla="*/ 848313 h 1452856"/>
                <a:gd name="csX32" fmla="*/ 143043 w 446773"/>
                <a:gd name="csY32" fmla="*/ 703758 h 1452856"/>
                <a:gd name="csX33" fmla="*/ 141967 w 446773"/>
                <a:gd name="csY33" fmla="*/ 702094 h 1452856"/>
                <a:gd name="csX34" fmla="*/ 140484 w 446773"/>
                <a:gd name="csY34" fmla="*/ 702722 h 1452856"/>
                <a:gd name="csX35" fmla="*/ 90998 w 446773"/>
                <a:gd name="csY35" fmla="*/ 826800 h 1452856"/>
                <a:gd name="csX36" fmla="*/ 91364 w 446773"/>
                <a:gd name="csY36" fmla="*/ 825642 h 1452856"/>
                <a:gd name="csX37" fmla="*/ 107696 w 446773"/>
                <a:gd name="csY37" fmla="*/ 697177 h 1452856"/>
                <a:gd name="csX38" fmla="*/ 171198 w 446773"/>
                <a:gd name="csY38" fmla="*/ 577974 h 1452856"/>
                <a:gd name="csX39" fmla="*/ 276871 w 446773"/>
                <a:gd name="csY39" fmla="*/ 431409 h 1452856"/>
                <a:gd name="csX40" fmla="*/ 403996 w 446773"/>
                <a:gd name="csY40" fmla="*/ 78067 h 1452856"/>
                <a:gd name="csX41" fmla="*/ 409420 w 446773"/>
                <a:gd name="csY41" fmla="*/ 3353 h 1452856"/>
                <a:gd name="csX42" fmla="*/ 413268 w 446773"/>
                <a:gd name="csY42" fmla="*/ 9 h 1452856"/>
                <a:gd name="csX43" fmla="*/ 415757 w 446773"/>
                <a:gd name="csY43" fmla="*/ 1220 h 1452856"/>
                <a:gd name="csX44" fmla="*/ 442877 w 446773"/>
                <a:gd name="csY44" fmla="*/ 57164 h 1452856"/>
                <a:gd name="csX45" fmla="*/ 444232 w 446773"/>
                <a:gd name="csY45" fmla="*/ 72630 h 1452856"/>
                <a:gd name="csX46" fmla="*/ 442572 w 446773"/>
                <a:gd name="csY46" fmla="*/ 70998 h 1452856"/>
                <a:gd name="csX47" fmla="*/ 442572 w 446773"/>
                <a:gd name="csY47" fmla="*/ 70998 h 1452856"/>
                <a:gd name="csX48" fmla="*/ 442329 w 446773"/>
                <a:gd name="csY48" fmla="*/ 71001 h 1452856"/>
                <a:gd name="csX49" fmla="*/ 440698 w 446773"/>
                <a:gd name="csY49" fmla="*/ 72660 h 1452856"/>
                <a:gd name="csX50" fmla="*/ 441278 w 446773"/>
                <a:gd name="csY50" fmla="*/ 139206 h 1452856"/>
                <a:gd name="csX51" fmla="*/ 442938 w 446773"/>
                <a:gd name="csY51" fmla="*/ 140838 h 1452856"/>
                <a:gd name="csX52" fmla="*/ 442938 w 446773"/>
                <a:gd name="csY52" fmla="*/ 140838 h 1452856"/>
                <a:gd name="csX53" fmla="*/ 443182 w 446773"/>
                <a:gd name="csY53" fmla="*/ 140835 h 1452856"/>
                <a:gd name="csX54" fmla="*/ 444813 w 446773"/>
                <a:gd name="csY54" fmla="*/ 139176 h 1452856"/>
                <a:gd name="csX55" fmla="*/ 444232 w 446773"/>
                <a:gd name="csY55" fmla="*/ 72630 h 1452856"/>
                <a:gd name="csX56" fmla="*/ 440378 w 446773"/>
                <a:gd name="csY56" fmla="*/ 143702 h 1452856"/>
                <a:gd name="csX57" fmla="*/ 428373 w 446773"/>
                <a:gd name="csY57" fmla="*/ 222012 h 1452856"/>
                <a:gd name="csX58" fmla="*/ 407652 w 446773"/>
                <a:gd name="csY58" fmla="*/ 294533 h 1452856"/>
                <a:gd name="csX59" fmla="*/ 408810 w 446773"/>
                <a:gd name="csY59" fmla="*/ 296666 h 1452856"/>
                <a:gd name="csX60" fmla="*/ 409176 w 446773"/>
                <a:gd name="csY60" fmla="*/ 296788 h 1452856"/>
                <a:gd name="csX61" fmla="*/ 411492 w 446773"/>
                <a:gd name="csY61" fmla="*/ 295691 h 1452856"/>
                <a:gd name="csX62" fmla="*/ 443425 w 446773"/>
                <a:gd name="csY62" fmla="*/ 145164 h 1452856"/>
                <a:gd name="csX63" fmla="*/ 442816 w 446773"/>
                <a:gd name="csY63" fmla="*/ 143885 h 1452856"/>
                <a:gd name="csX64" fmla="*/ 441353 w 446773"/>
                <a:gd name="csY64" fmla="*/ 143031 h 1452856"/>
                <a:gd name="csX65" fmla="*/ 440420 w 446773"/>
                <a:gd name="csY65" fmla="*/ 143477 h 1452856"/>
                <a:gd name="csX66" fmla="*/ 440378 w 446773"/>
                <a:gd name="csY66" fmla="*/ 143702 h 1452856"/>
                <a:gd name="csX67" fmla="*/ 158012 w 446773"/>
                <a:gd name="csY67" fmla="*/ 675040 h 1452856"/>
                <a:gd name="csX68" fmla="*/ 157093 w 446773"/>
                <a:gd name="csY68" fmla="*/ 676106 h 1452856"/>
                <a:gd name="csX69" fmla="*/ 156959 w 446773"/>
                <a:gd name="csY69" fmla="*/ 677507 h 1452856"/>
                <a:gd name="csX70" fmla="*/ 156960 w 446773"/>
                <a:gd name="csY70" fmla="*/ 677507 h 1452856"/>
                <a:gd name="csX71" fmla="*/ 157879 w 446773"/>
                <a:gd name="csY71" fmla="*/ 676441 h 1452856"/>
                <a:gd name="csX72" fmla="*/ 158013 w 446773"/>
                <a:gd name="csY72" fmla="*/ 675040 h 1452856"/>
                <a:gd name="csX73" fmla="*/ 158012 w 446773"/>
                <a:gd name="csY73" fmla="*/ 675040 h 145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Lst>
              <a:rect l="l" t="t" r="r" b="b"/>
              <a:pathLst>
                <a:path w="446773" h="1452856">
                  <a:moveTo>
                    <a:pt x="442877" y="57164"/>
                  </a:moveTo>
                  <a:cubicBezTo>
                    <a:pt x="451815" y="133911"/>
                    <a:pt x="445376" y="208788"/>
                    <a:pt x="423558" y="281796"/>
                  </a:cubicBezTo>
                  <a:cubicBezTo>
                    <a:pt x="412954" y="317204"/>
                    <a:pt x="387420" y="364982"/>
                    <a:pt x="379071" y="401243"/>
                  </a:cubicBezTo>
                  <a:cubicBezTo>
                    <a:pt x="367127" y="453002"/>
                    <a:pt x="379071" y="498140"/>
                    <a:pt x="414905" y="536656"/>
                  </a:cubicBezTo>
                  <a:cubicBezTo>
                    <a:pt x="393453" y="566517"/>
                    <a:pt x="372550" y="595160"/>
                    <a:pt x="348661" y="624046"/>
                  </a:cubicBezTo>
                  <a:cubicBezTo>
                    <a:pt x="314777" y="664918"/>
                    <a:pt x="283677" y="704368"/>
                    <a:pt x="255359" y="742395"/>
                  </a:cubicBezTo>
                  <a:cubicBezTo>
                    <a:pt x="247599" y="752796"/>
                    <a:pt x="240184" y="764233"/>
                    <a:pt x="233115" y="776706"/>
                  </a:cubicBezTo>
                  <a:cubicBezTo>
                    <a:pt x="222633" y="795232"/>
                    <a:pt x="214406" y="806933"/>
                    <a:pt x="206605" y="824180"/>
                  </a:cubicBezTo>
                  <a:cubicBezTo>
                    <a:pt x="187794" y="865783"/>
                    <a:pt x="174001" y="896924"/>
                    <a:pt x="165226" y="917604"/>
                  </a:cubicBezTo>
                  <a:cubicBezTo>
                    <a:pt x="164173" y="920116"/>
                    <a:pt x="163377" y="922730"/>
                    <a:pt x="162849" y="925404"/>
                  </a:cubicBezTo>
                  <a:cubicBezTo>
                    <a:pt x="159842" y="941412"/>
                    <a:pt x="155272" y="958760"/>
                    <a:pt x="149137" y="977449"/>
                  </a:cubicBezTo>
                  <a:cubicBezTo>
                    <a:pt x="137619" y="1012246"/>
                    <a:pt x="131159" y="1048629"/>
                    <a:pt x="122323" y="1084402"/>
                  </a:cubicBezTo>
                  <a:cubicBezTo>
                    <a:pt x="116472" y="1108088"/>
                    <a:pt x="112145" y="1135106"/>
                    <a:pt x="109342" y="1165455"/>
                  </a:cubicBezTo>
                  <a:cubicBezTo>
                    <a:pt x="107676" y="1183453"/>
                    <a:pt x="104751" y="1201512"/>
                    <a:pt x="100566" y="1219632"/>
                  </a:cubicBezTo>
                  <a:cubicBezTo>
                    <a:pt x="97154" y="1234502"/>
                    <a:pt x="95407" y="1252581"/>
                    <a:pt x="95325" y="1273870"/>
                  </a:cubicBezTo>
                  <a:cubicBezTo>
                    <a:pt x="95285" y="1277608"/>
                    <a:pt x="93720" y="1324635"/>
                    <a:pt x="90633" y="1414951"/>
                  </a:cubicBezTo>
                  <a:cubicBezTo>
                    <a:pt x="90227" y="1426855"/>
                    <a:pt x="94879" y="1435245"/>
                    <a:pt x="104588" y="1440120"/>
                  </a:cubicBezTo>
                  <a:cubicBezTo>
                    <a:pt x="106210" y="1440955"/>
                    <a:pt x="108198" y="1440490"/>
                    <a:pt x="109281" y="1439023"/>
                  </a:cubicBezTo>
                  <a:cubicBezTo>
                    <a:pt x="112978" y="1434066"/>
                    <a:pt x="115984" y="1427810"/>
                    <a:pt x="118300" y="1420253"/>
                  </a:cubicBezTo>
                  <a:cubicBezTo>
                    <a:pt x="115375" y="1439267"/>
                    <a:pt x="123257" y="1450135"/>
                    <a:pt x="141946" y="1452857"/>
                  </a:cubicBezTo>
                  <a:lnTo>
                    <a:pt x="23657" y="1450967"/>
                  </a:lnTo>
                  <a:cubicBezTo>
                    <a:pt x="18904" y="1448896"/>
                    <a:pt x="13439" y="1447778"/>
                    <a:pt x="7264" y="1447616"/>
                  </a:cubicBezTo>
                  <a:cubicBezTo>
                    <a:pt x="3159" y="1447522"/>
                    <a:pt x="-92" y="1444117"/>
                    <a:pt x="2" y="1440012"/>
                  </a:cubicBezTo>
                  <a:cubicBezTo>
                    <a:pt x="4" y="1439926"/>
                    <a:pt x="7" y="1439840"/>
                    <a:pt x="12" y="1439754"/>
                  </a:cubicBezTo>
                  <a:lnTo>
                    <a:pt x="1292" y="1416170"/>
                  </a:lnTo>
                  <a:lnTo>
                    <a:pt x="1292" y="1436524"/>
                  </a:lnTo>
                  <a:cubicBezTo>
                    <a:pt x="1311" y="1442111"/>
                    <a:pt x="5829" y="1446632"/>
                    <a:pt x="11384" y="1446623"/>
                  </a:cubicBezTo>
                  <a:cubicBezTo>
                    <a:pt x="12405" y="1446621"/>
                    <a:pt x="13421" y="1446463"/>
                    <a:pt x="14395" y="1446153"/>
                  </a:cubicBezTo>
                  <a:cubicBezTo>
                    <a:pt x="49619" y="1435001"/>
                    <a:pt x="71679" y="1417206"/>
                    <a:pt x="64854" y="1376984"/>
                  </a:cubicBezTo>
                  <a:cubicBezTo>
                    <a:pt x="58232" y="1337981"/>
                    <a:pt x="54169" y="1303590"/>
                    <a:pt x="52666" y="1273809"/>
                  </a:cubicBezTo>
                  <a:cubicBezTo>
                    <a:pt x="48359" y="1188816"/>
                    <a:pt x="49680" y="1094924"/>
                    <a:pt x="56627" y="992136"/>
                  </a:cubicBezTo>
                  <a:cubicBezTo>
                    <a:pt x="59674" y="946632"/>
                    <a:pt x="70522" y="898691"/>
                    <a:pt x="89170" y="848313"/>
                  </a:cubicBezTo>
                  <a:cubicBezTo>
                    <a:pt x="108428" y="796329"/>
                    <a:pt x="128722" y="751720"/>
                    <a:pt x="143043" y="703758"/>
                  </a:cubicBezTo>
                  <a:cubicBezTo>
                    <a:pt x="143205" y="703001"/>
                    <a:pt x="142723" y="702256"/>
                    <a:pt x="141967" y="702094"/>
                  </a:cubicBezTo>
                  <a:cubicBezTo>
                    <a:pt x="141389" y="701970"/>
                    <a:pt x="140796" y="702221"/>
                    <a:pt x="140484" y="702722"/>
                  </a:cubicBezTo>
                  <a:cubicBezTo>
                    <a:pt x="119336" y="742274"/>
                    <a:pt x="103187" y="783592"/>
                    <a:pt x="90998" y="826800"/>
                  </a:cubicBezTo>
                  <a:cubicBezTo>
                    <a:pt x="91120" y="826434"/>
                    <a:pt x="91242" y="826049"/>
                    <a:pt x="91364" y="825642"/>
                  </a:cubicBezTo>
                  <a:cubicBezTo>
                    <a:pt x="106112" y="783186"/>
                    <a:pt x="111556" y="740364"/>
                    <a:pt x="107696" y="697177"/>
                  </a:cubicBezTo>
                  <a:lnTo>
                    <a:pt x="171198" y="577974"/>
                  </a:lnTo>
                  <a:cubicBezTo>
                    <a:pt x="189806" y="548722"/>
                    <a:pt x="225030" y="499867"/>
                    <a:pt x="276871" y="431409"/>
                  </a:cubicBezTo>
                  <a:cubicBezTo>
                    <a:pt x="354227" y="329270"/>
                    <a:pt x="396602" y="211490"/>
                    <a:pt x="403996" y="78067"/>
                  </a:cubicBezTo>
                  <a:lnTo>
                    <a:pt x="409420" y="3353"/>
                  </a:lnTo>
                  <a:cubicBezTo>
                    <a:pt x="409535" y="1365"/>
                    <a:pt x="411258" y="-132"/>
                    <a:pt x="413268" y="9"/>
                  </a:cubicBezTo>
                  <a:cubicBezTo>
                    <a:pt x="414221" y="76"/>
                    <a:pt x="415115" y="511"/>
                    <a:pt x="415757" y="1220"/>
                  </a:cubicBezTo>
                  <a:cubicBezTo>
                    <a:pt x="429571" y="16821"/>
                    <a:pt x="438611" y="35469"/>
                    <a:pt x="442877" y="57164"/>
                  </a:cubicBezTo>
                  <a:close/>
                  <a:moveTo>
                    <a:pt x="444232" y="72630"/>
                  </a:moveTo>
                  <a:cubicBezTo>
                    <a:pt x="444224" y="71721"/>
                    <a:pt x="443481" y="70991"/>
                    <a:pt x="442572" y="70998"/>
                  </a:cubicBezTo>
                  <a:cubicBezTo>
                    <a:pt x="442572" y="70998"/>
                    <a:pt x="442572" y="70998"/>
                    <a:pt x="442572" y="70998"/>
                  </a:cubicBezTo>
                  <a:lnTo>
                    <a:pt x="442329" y="71001"/>
                  </a:lnTo>
                  <a:cubicBezTo>
                    <a:pt x="441420" y="71009"/>
                    <a:pt x="440690" y="71752"/>
                    <a:pt x="440698" y="72660"/>
                  </a:cubicBezTo>
                  <a:lnTo>
                    <a:pt x="441278" y="139206"/>
                  </a:lnTo>
                  <a:cubicBezTo>
                    <a:pt x="441286" y="140115"/>
                    <a:pt x="442029" y="140845"/>
                    <a:pt x="442938" y="140838"/>
                  </a:cubicBezTo>
                  <a:cubicBezTo>
                    <a:pt x="442938" y="140838"/>
                    <a:pt x="442938" y="140838"/>
                    <a:pt x="442938" y="140838"/>
                  </a:cubicBezTo>
                  <a:lnTo>
                    <a:pt x="443182" y="140835"/>
                  </a:lnTo>
                  <a:cubicBezTo>
                    <a:pt x="444090" y="140827"/>
                    <a:pt x="444821" y="140084"/>
                    <a:pt x="444813" y="139176"/>
                  </a:cubicBezTo>
                  <a:lnTo>
                    <a:pt x="444232" y="72630"/>
                  </a:lnTo>
                  <a:close/>
                  <a:moveTo>
                    <a:pt x="440378" y="143702"/>
                  </a:moveTo>
                  <a:cubicBezTo>
                    <a:pt x="436722" y="182461"/>
                    <a:pt x="432720" y="208564"/>
                    <a:pt x="428373" y="222012"/>
                  </a:cubicBezTo>
                  <a:cubicBezTo>
                    <a:pt x="421994" y="241636"/>
                    <a:pt x="415088" y="265809"/>
                    <a:pt x="407652" y="294533"/>
                  </a:cubicBezTo>
                  <a:cubicBezTo>
                    <a:pt x="407406" y="295461"/>
                    <a:pt x="407920" y="296408"/>
                    <a:pt x="408810" y="296666"/>
                  </a:cubicBezTo>
                  <a:lnTo>
                    <a:pt x="409176" y="296788"/>
                  </a:lnTo>
                  <a:cubicBezTo>
                    <a:pt x="410118" y="297115"/>
                    <a:pt x="411148" y="296627"/>
                    <a:pt x="411492" y="295691"/>
                  </a:cubicBezTo>
                  <a:cubicBezTo>
                    <a:pt x="429124" y="246166"/>
                    <a:pt x="439769" y="195990"/>
                    <a:pt x="443425" y="145164"/>
                  </a:cubicBezTo>
                  <a:cubicBezTo>
                    <a:pt x="443426" y="144668"/>
                    <a:pt x="443202" y="144197"/>
                    <a:pt x="442816" y="143885"/>
                  </a:cubicBezTo>
                  <a:cubicBezTo>
                    <a:pt x="442288" y="143478"/>
                    <a:pt x="441801" y="143194"/>
                    <a:pt x="441353" y="143031"/>
                  </a:cubicBezTo>
                  <a:cubicBezTo>
                    <a:pt x="440973" y="142897"/>
                    <a:pt x="440555" y="143096"/>
                    <a:pt x="440420" y="143477"/>
                  </a:cubicBezTo>
                  <a:cubicBezTo>
                    <a:pt x="440395" y="143549"/>
                    <a:pt x="440380" y="143625"/>
                    <a:pt x="440378" y="143702"/>
                  </a:cubicBezTo>
                  <a:close/>
                  <a:moveTo>
                    <a:pt x="158012" y="675040"/>
                  </a:moveTo>
                  <a:cubicBezTo>
                    <a:pt x="157796" y="674948"/>
                    <a:pt x="157384" y="675425"/>
                    <a:pt x="157093" y="676106"/>
                  </a:cubicBezTo>
                  <a:cubicBezTo>
                    <a:pt x="156803" y="676787"/>
                    <a:pt x="156743" y="677414"/>
                    <a:pt x="156959" y="677507"/>
                  </a:cubicBezTo>
                  <a:cubicBezTo>
                    <a:pt x="156959" y="677507"/>
                    <a:pt x="156959" y="677507"/>
                    <a:pt x="156960" y="677507"/>
                  </a:cubicBezTo>
                  <a:cubicBezTo>
                    <a:pt x="157177" y="677599"/>
                    <a:pt x="157588" y="677122"/>
                    <a:pt x="157879" y="676441"/>
                  </a:cubicBezTo>
                  <a:cubicBezTo>
                    <a:pt x="158170" y="675760"/>
                    <a:pt x="158229" y="675133"/>
                    <a:pt x="158013" y="675040"/>
                  </a:cubicBezTo>
                  <a:cubicBezTo>
                    <a:pt x="158013" y="675040"/>
                    <a:pt x="158013" y="675040"/>
                    <a:pt x="158012" y="675040"/>
                  </a:cubicBezTo>
                  <a:close/>
                </a:path>
              </a:pathLst>
            </a:custGeom>
            <a:solidFill>
              <a:srgbClr val="A1865D"/>
            </a:solidFill>
            <a:ln w="6090" cap="flat">
              <a:noFill/>
              <a:prstDash val="solid"/>
              <a:miter/>
            </a:ln>
          </p:spPr>
          <p:txBody>
            <a:bodyPr/>
            <a:lstStyle/>
            <a:p>
              <a:endParaRPr lang="en-US"/>
            </a:p>
          </p:txBody>
        </p:sp>
        <p:sp>
          <p:nvSpPr>
            <p:cNvPr id="169" name="Freeform: Shape 168">
              <a:extLst>
                <a:ext uri="{FF2B5EF4-FFF2-40B4-BE49-F238E27FC236}">
                  <a16:creationId xmlns:a16="http://schemas.microsoft.com/office/drawing/2014/main" id="{A3CDDAAC-F503-3DD7-E4B4-1E01E6209A20}"/>
                </a:ext>
              </a:extLst>
            </p:cNvPr>
            <p:cNvSpPr/>
            <p:nvPr/>
          </p:nvSpPr>
          <p:spPr>
            <a:xfrm>
              <a:off x="4986627" y="2135495"/>
              <a:ext cx="317184" cy="83177"/>
            </a:xfrm>
            <a:custGeom>
              <a:avLst/>
              <a:gdLst>
                <a:gd name="csX0" fmla="*/ 78941 w 317184"/>
                <a:gd name="csY0" fmla="*/ 519 h 83177"/>
                <a:gd name="csX1" fmla="*/ 294066 w 317184"/>
                <a:gd name="csY1" fmla="*/ 2591 h 83177"/>
                <a:gd name="csX2" fmla="*/ 316919 w 317184"/>
                <a:gd name="csY2" fmla="*/ 50248 h 83177"/>
                <a:gd name="csX3" fmla="*/ 286266 w 317184"/>
                <a:gd name="csY3" fmla="*/ 81694 h 83177"/>
                <a:gd name="csX4" fmla="*/ 53102 w 317184"/>
                <a:gd name="csY4" fmla="*/ 83156 h 83177"/>
                <a:gd name="csX5" fmla="*/ 26470 w 317184"/>
                <a:gd name="csY5" fmla="*/ 77428 h 83177"/>
                <a:gd name="csX6" fmla="*/ 1545 w 317184"/>
                <a:gd name="csY6" fmla="*/ 29588 h 83177"/>
                <a:gd name="csX7" fmla="*/ 23179 w 317184"/>
                <a:gd name="csY7" fmla="*/ 2957 h 83177"/>
                <a:gd name="csX8" fmla="*/ 78941 w 317184"/>
                <a:gd name="csY8" fmla="*/ 519 h 831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17184" h="83177">
                  <a:moveTo>
                    <a:pt x="78941" y="519"/>
                  </a:moveTo>
                  <a:lnTo>
                    <a:pt x="294066" y="2591"/>
                  </a:lnTo>
                  <a:cubicBezTo>
                    <a:pt x="311130" y="9864"/>
                    <a:pt x="318748" y="25749"/>
                    <a:pt x="316919" y="50248"/>
                  </a:cubicBezTo>
                  <a:cubicBezTo>
                    <a:pt x="315376" y="71374"/>
                    <a:pt x="305157" y="81856"/>
                    <a:pt x="286266" y="81694"/>
                  </a:cubicBezTo>
                  <a:cubicBezTo>
                    <a:pt x="219046" y="81145"/>
                    <a:pt x="132996" y="80475"/>
                    <a:pt x="53102" y="83156"/>
                  </a:cubicBezTo>
                  <a:cubicBezTo>
                    <a:pt x="46236" y="83400"/>
                    <a:pt x="37358" y="81491"/>
                    <a:pt x="26470" y="77428"/>
                  </a:cubicBezTo>
                  <a:cubicBezTo>
                    <a:pt x="4348" y="69262"/>
                    <a:pt x="-3696" y="52076"/>
                    <a:pt x="1545" y="29588"/>
                  </a:cubicBezTo>
                  <a:cubicBezTo>
                    <a:pt x="4836" y="15633"/>
                    <a:pt x="8919" y="6492"/>
                    <a:pt x="23179" y="2957"/>
                  </a:cubicBezTo>
                  <a:cubicBezTo>
                    <a:pt x="41949" y="-1675"/>
                    <a:pt x="60354" y="519"/>
                    <a:pt x="78941" y="519"/>
                  </a:cubicBezTo>
                  <a:close/>
                </a:path>
              </a:pathLst>
            </a:custGeom>
            <a:solidFill>
              <a:srgbClr val="B5A480"/>
            </a:solidFill>
            <a:ln w="6090" cap="flat">
              <a:noFill/>
              <a:prstDash val="solid"/>
              <a:miter/>
            </a:ln>
          </p:spPr>
          <p:txBody>
            <a:bodyPr/>
            <a:lstStyle/>
            <a:p>
              <a:endParaRPr lang="en-US"/>
            </a:p>
          </p:txBody>
        </p:sp>
        <p:sp>
          <p:nvSpPr>
            <p:cNvPr id="170" name="Freeform: Shape 169">
              <a:extLst>
                <a:ext uri="{FF2B5EF4-FFF2-40B4-BE49-F238E27FC236}">
                  <a16:creationId xmlns:a16="http://schemas.microsoft.com/office/drawing/2014/main" id="{17D0346C-5D8F-257D-C467-75694A32D666}"/>
                </a:ext>
              </a:extLst>
            </p:cNvPr>
            <p:cNvSpPr/>
            <p:nvPr/>
          </p:nvSpPr>
          <p:spPr>
            <a:xfrm>
              <a:off x="5065568" y="2136015"/>
              <a:ext cx="215124" cy="2072"/>
            </a:xfrm>
            <a:custGeom>
              <a:avLst/>
              <a:gdLst>
                <a:gd name="csX0" fmla="*/ 215125 w 215124"/>
                <a:gd name="csY0" fmla="*/ 2072 h 2072"/>
                <a:gd name="csX1" fmla="*/ 0 w 215124"/>
                <a:gd name="csY1" fmla="*/ 0 h 2072"/>
                <a:gd name="csX2" fmla="*/ 215125 w 215124"/>
                <a:gd name="csY2" fmla="*/ 2072 h 2072"/>
              </a:gdLst>
              <a:ahLst/>
              <a:cxnLst>
                <a:cxn ang="0">
                  <a:pos x="csX0" y="csY0"/>
                </a:cxn>
                <a:cxn ang="0">
                  <a:pos x="csX1" y="csY1"/>
                </a:cxn>
                <a:cxn ang="0">
                  <a:pos x="csX2" y="csY2"/>
                </a:cxn>
              </a:cxnLst>
              <a:rect l="l" t="t" r="r" b="b"/>
              <a:pathLst>
                <a:path w="215124" h="2072">
                  <a:moveTo>
                    <a:pt x="215125" y="2072"/>
                  </a:moveTo>
                  <a:lnTo>
                    <a:pt x="0" y="0"/>
                  </a:lnTo>
                  <a:lnTo>
                    <a:pt x="215125" y="2072"/>
                  </a:lnTo>
                  <a:close/>
                </a:path>
              </a:pathLst>
            </a:custGeom>
            <a:solidFill>
              <a:srgbClr val="EFDFB8"/>
            </a:solidFill>
            <a:ln w="6090" cap="flat">
              <a:noFill/>
              <a:prstDash val="solid"/>
              <a:miter/>
            </a:ln>
          </p:spPr>
          <p:txBody>
            <a:bodyPr/>
            <a:lstStyle/>
            <a:p>
              <a:endParaRPr lang="en-US"/>
            </a:p>
          </p:txBody>
        </p:sp>
        <p:sp>
          <p:nvSpPr>
            <p:cNvPr id="171" name="Freeform: Shape 170">
              <a:extLst>
                <a:ext uri="{FF2B5EF4-FFF2-40B4-BE49-F238E27FC236}">
                  <a16:creationId xmlns:a16="http://schemas.microsoft.com/office/drawing/2014/main" id="{6F9598EC-6191-979E-C7EE-60CACCF2BE9E}"/>
                </a:ext>
              </a:extLst>
            </p:cNvPr>
            <p:cNvSpPr/>
            <p:nvPr/>
          </p:nvSpPr>
          <p:spPr>
            <a:xfrm>
              <a:off x="7671318" y="2155920"/>
              <a:ext cx="359986" cy="128624"/>
            </a:xfrm>
            <a:custGeom>
              <a:avLst/>
              <a:gdLst>
                <a:gd name="csX0" fmla="*/ 327446 w 359986"/>
                <a:gd name="csY0" fmla="*/ 96737 h 128624"/>
                <a:gd name="csX1" fmla="*/ 287468 w 359986"/>
                <a:gd name="csY1" fmla="*/ 87596 h 128624"/>
                <a:gd name="csX2" fmla="*/ 287285 w 359986"/>
                <a:gd name="csY2" fmla="*/ 87596 h 128624"/>
                <a:gd name="csX3" fmla="*/ 242310 w 359986"/>
                <a:gd name="csY3" fmla="*/ 82233 h 128624"/>
                <a:gd name="csX4" fmla="*/ 236094 w 359986"/>
                <a:gd name="csY4" fmla="*/ 81441 h 128624"/>
                <a:gd name="csX5" fmla="*/ 180881 w 359986"/>
                <a:gd name="csY5" fmla="*/ 82965 h 128624"/>
                <a:gd name="csX6" fmla="*/ 150105 w 359986"/>
                <a:gd name="csY6" fmla="*/ 76261 h 128624"/>
                <a:gd name="csX7" fmla="*/ 129932 w 359986"/>
                <a:gd name="csY7" fmla="*/ 82233 h 128624"/>
                <a:gd name="csX8" fmla="*/ 59119 w 359986"/>
                <a:gd name="csY8" fmla="*/ 128488 h 128624"/>
                <a:gd name="csX9" fmla="*/ 24381 w 359986"/>
                <a:gd name="csY9" fmla="*/ 117518 h 128624"/>
                <a:gd name="csX10" fmla="*/ 7135 w 359986"/>
                <a:gd name="csY10" fmla="*/ 42865 h 128624"/>
                <a:gd name="csX11" fmla="*/ 124509 w 359986"/>
                <a:gd name="csY11" fmla="*/ 40671 h 128624"/>
                <a:gd name="csX12" fmla="*/ 136881 w 359986"/>
                <a:gd name="csY12" fmla="*/ 46826 h 128624"/>
                <a:gd name="csX13" fmla="*/ 266077 w 359986"/>
                <a:gd name="csY13" fmla="*/ 38355 h 128624"/>
                <a:gd name="csX14" fmla="*/ 270039 w 359986"/>
                <a:gd name="csY14" fmla="*/ 37319 h 128624"/>
                <a:gd name="csX15" fmla="*/ 277656 w 359986"/>
                <a:gd name="csY15" fmla="*/ 34272 h 128624"/>
                <a:gd name="csX16" fmla="*/ 343534 w 359986"/>
                <a:gd name="csY16" fmla="*/ 36892 h 128624"/>
                <a:gd name="csX17" fmla="*/ 357917 w 359986"/>
                <a:gd name="csY17" fmla="*/ 69557 h 128624"/>
                <a:gd name="csX18" fmla="*/ 330310 w 359986"/>
                <a:gd name="csY18" fmla="*/ 96798 h 128624"/>
                <a:gd name="csX19" fmla="*/ 327446 w 359986"/>
                <a:gd name="csY19" fmla="*/ 96737 h 1286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59986" h="128624">
                  <a:moveTo>
                    <a:pt x="327446" y="96737"/>
                  </a:moveTo>
                  <a:lnTo>
                    <a:pt x="287468" y="87596"/>
                  </a:lnTo>
                  <a:cubicBezTo>
                    <a:pt x="287427" y="87596"/>
                    <a:pt x="287367" y="87596"/>
                    <a:pt x="287285" y="87596"/>
                  </a:cubicBezTo>
                  <a:cubicBezTo>
                    <a:pt x="272497" y="88043"/>
                    <a:pt x="257505" y="86255"/>
                    <a:pt x="242310" y="82233"/>
                  </a:cubicBezTo>
                  <a:cubicBezTo>
                    <a:pt x="240286" y="81707"/>
                    <a:pt x="238197" y="81441"/>
                    <a:pt x="236094" y="81441"/>
                  </a:cubicBezTo>
                  <a:cubicBezTo>
                    <a:pt x="217527" y="81360"/>
                    <a:pt x="199122" y="81868"/>
                    <a:pt x="180881" y="82965"/>
                  </a:cubicBezTo>
                  <a:cubicBezTo>
                    <a:pt x="172105" y="83493"/>
                    <a:pt x="161847" y="81258"/>
                    <a:pt x="150105" y="76261"/>
                  </a:cubicBezTo>
                  <a:cubicBezTo>
                    <a:pt x="142817" y="73183"/>
                    <a:pt x="134370" y="75684"/>
                    <a:pt x="129932" y="82233"/>
                  </a:cubicBezTo>
                  <a:cubicBezTo>
                    <a:pt x="111102" y="110084"/>
                    <a:pt x="98975" y="130499"/>
                    <a:pt x="59119" y="128488"/>
                  </a:cubicBezTo>
                  <a:cubicBezTo>
                    <a:pt x="43396" y="127676"/>
                    <a:pt x="31817" y="124019"/>
                    <a:pt x="24381" y="117518"/>
                  </a:cubicBezTo>
                  <a:cubicBezTo>
                    <a:pt x="1528" y="97530"/>
                    <a:pt x="-7552" y="71142"/>
                    <a:pt x="7135" y="42865"/>
                  </a:cubicBezTo>
                  <a:cubicBezTo>
                    <a:pt x="38215" y="-17102"/>
                    <a:pt x="90260" y="-10703"/>
                    <a:pt x="124509" y="40671"/>
                  </a:cubicBezTo>
                  <a:cubicBezTo>
                    <a:pt x="127225" y="44782"/>
                    <a:pt x="131943" y="47130"/>
                    <a:pt x="136881" y="46826"/>
                  </a:cubicBezTo>
                  <a:lnTo>
                    <a:pt x="266077" y="38355"/>
                  </a:lnTo>
                  <a:cubicBezTo>
                    <a:pt x="267445" y="38274"/>
                    <a:pt x="268791" y="37922"/>
                    <a:pt x="270039" y="37319"/>
                  </a:cubicBezTo>
                  <a:cubicBezTo>
                    <a:pt x="274304" y="35247"/>
                    <a:pt x="276844" y="34231"/>
                    <a:pt x="277656" y="34272"/>
                  </a:cubicBezTo>
                  <a:cubicBezTo>
                    <a:pt x="316334" y="35328"/>
                    <a:pt x="338293" y="36202"/>
                    <a:pt x="343534" y="36892"/>
                  </a:cubicBezTo>
                  <a:cubicBezTo>
                    <a:pt x="362305" y="39391"/>
                    <a:pt x="361574" y="55602"/>
                    <a:pt x="357917" y="69557"/>
                  </a:cubicBezTo>
                  <a:cubicBezTo>
                    <a:pt x="353976" y="84508"/>
                    <a:pt x="344774" y="93589"/>
                    <a:pt x="330310" y="96798"/>
                  </a:cubicBezTo>
                  <a:cubicBezTo>
                    <a:pt x="329387" y="96999"/>
                    <a:pt x="328407" y="96978"/>
                    <a:pt x="327446" y="96737"/>
                  </a:cubicBezTo>
                  <a:close/>
                </a:path>
              </a:pathLst>
            </a:custGeom>
            <a:solidFill>
              <a:srgbClr val="B5A480"/>
            </a:solidFill>
            <a:ln w="6090" cap="flat">
              <a:noFill/>
              <a:prstDash val="solid"/>
              <a:miter/>
            </a:ln>
          </p:spPr>
          <p:txBody>
            <a:bodyPr/>
            <a:lstStyle/>
            <a:p>
              <a:endParaRPr lang="en-US"/>
            </a:p>
          </p:txBody>
        </p:sp>
        <p:sp>
          <p:nvSpPr>
            <p:cNvPr id="172" name="Rectangle: Rounded Corners 171">
              <a:extLst>
                <a:ext uri="{FF2B5EF4-FFF2-40B4-BE49-F238E27FC236}">
                  <a16:creationId xmlns:a16="http://schemas.microsoft.com/office/drawing/2014/main" id="{A29F6FA3-2ACB-9A8B-24BC-B63EBA435706}"/>
                </a:ext>
              </a:extLst>
            </p:cNvPr>
            <p:cNvSpPr/>
            <p:nvPr/>
          </p:nvSpPr>
          <p:spPr>
            <a:xfrm rot="21570000">
              <a:off x="7107488" y="2201405"/>
              <a:ext cx="3534" cy="69839"/>
            </a:xfrm>
            <a:prstGeom prst="roundRect">
              <a:avLst>
                <a:gd name="adj" fmla="val 46551"/>
              </a:avLst>
            </a:prstGeom>
            <a:solidFill>
              <a:srgbClr val="BB9C6C"/>
            </a:solidFill>
            <a:ln w="6090" cap="flat">
              <a:noFill/>
              <a:prstDash val="solid"/>
              <a:miter/>
            </a:ln>
          </p:spPr>
          <p:txBody>
            <a:bodyPr/>
            <a:lstStyle/>
            <a:p>
              <a:endParaRPr lang="en-US"/>
            </a:p>
          </p:txBody>
        </p:sp>
        <p:sp>
          <p:nvSpPr>
            <p:cNvPr id="173" name="Freeform: Shape 172">
              <a:extLst>
                <a:ext uri="{FF2B5EF4-FFF2-40B4-BE49-F238E27FC236}">
                  <a16:creationId xmlns:a16="http://schemas.microsoft.com/office/drawing/2014/main" id="{13494DCB-5ED6-CEA9-42C1-0CA102241572}"/>
                </a:ext>
              </a:extLst>
            </p:cNvPr>
            <p:cNvSpPr/>
            <p:nvPr/>
          </p:nvSpPr>
          <p:spPr>
            <a:xfrm>
              <a:off x="6784207" y="2277195"/>
              <a:ext cx="758224" cy="1306856"/>
            </a:xfrm>
            <a:custGeom>
              <a:avLst/>
              <a:gdLst>
                <a:gd name="csX0" fmla="*/ 758224 w 758224"/>
                <a:gd name="csY0" fmla="*/ 5020 h 1306856"/>
                <a:gd name="csX1" fmla="*/ 733543 w 758224"/>
                <a:gd name="csY1" fmla="*/ 155181 h 1306856"/>
                <a:gd name="csX2" fmla="*/ 689116 w 758224"/>
                <a:gd name="csY2" fmla="*/ 293336 h 1306856"/>
                <a:gd name="csX3" fmla="*/ 535908 w 758224"/>
                <a:gd name="csY3" fmla="*/ 565503 h 1306856"/>
                <a:gd name="csX4" fmla="*/ 450224 w 758224"/>
                <a:gd name="csY4" fmla="*/ 674650 h 1306856"/>
                <a:gd name="csX5" fmla="*/ 293176 w 758224"/>
                <a:gd name="csY5" fmla="*/ 962478 h 1306856"/>
                <a:gd name="csX6" fmla="*/ 263924 w 758224"/>
                <a:gd name="csY6" fmla="*/ 1125559 h 1306856"/>
                <a:gd name="csX7" fmla="*/ 136860 w 758224"/>
                <a:gd name="csY7" fmla="*/ 1301377 h 1306856"/>
                <a:gd name="csX8" fmla="*/ 24239 w 758224"/>
                <a:gd name="csY8" fmla="*/ 1306069 h 1306856"/>
                <a:gd name="csX9" fmla="*/ 594 w 758224"/>
                <a:gd name="csY9" fmla="*/ 1273465 h 1306856"/>
                <a:gd name="csX10" fmla="*/ 2666 w 758224"/>
                <a:gd name="csY10" fmla="*/ 1204906 h 1306856"/>
                <a:gd name="csX11" fmla="*/ 7968 w 758224"/>
                <a:gd name="csY11" fmla="*/ 1136773 h 1306856"/>
                <a:gd name="csX12" fmla="*/ 18328 w 758224"/>
                <a:gd name="csY12" fmla="*/ 1056756 h 1306856"/>
                <a:gd name="csX13" fmla="*/ 46239 w 758224"/>
                <a:gd name="csY13" fmla="*/ 891237 h 1306856"/>
                <a:gd name="csX14" fmla="*/ 81159 w 758224"/>
                <a:gd name="csY14" fmla="*/ 780689 h 1306856"/>
                <a:gd name="csX15" fmla="*/ 199996 w 758224"/>
                <a:gd name="csY15" fmla="*/ 564528 h 1306856"/>
                <a:gd name="csX16" fmla="*/ 313165 w 758224"/>
                <a:gd name="csY16" fmla="*/ 418876 h 1306856"/>
                <a:gd name="csX17" fmla="*/ 467775 w 758224"/>
                <a:gd name="csY17" fmla="*/ 140798 h 1306856"/>
                <a:gd name="csX18" fmla="*/ 432489 w 758224"/>
                <a:gd name="csY18" fmla="*/ 298516 h 1306856"/>
                <a:gd name="csX19" fmla="*/ 370938 w 758224"/>
                <a:gd name="csY19" fmla="*/ 402178 h 1306856"/>
                <a:gd name="csX20" fmla="*/ 331874 w 758224"/>
                <a:gd name="csY20" fmla="*/ 460804 h 1306856"/>
                <a:gd name="csX21" fmla="*/ 276600 w 758224"/>
                <a:gd name="csY21" fmla="*/ 536982 h 1306856"/>
                <a:gd name="csX22" fmla="*/ 177447 w 758224"/>
                <a:gd name="csY22" fmla="*/ 673004 h 1306856"/>
                <a:gd name="csX23" fmla="*/ 104195 w 758224"/>
                <a:gd name="csY23" fmla="*/ 842179 h 1306856"/>
                <a:gd name="csX24" fmla="*/ 69275 w 758224"/>
                <a:gd name="csY24" fmla="*/ 971925 h 1306856"/>
                <a:gd name="csX25" fmla="*/ 50749 w 758224"/>
                <a:gd name="csY25" fmla="*/ 1074124 h 1306856"/>
                <a:gd name="csX26" fmla="*/ 44533 w 758224"/>
                <a:gd name="csY26" fmla="*/ 1141404 h 1306856"/>
                <a:gd name="csX27" fmla="*/ 84755 w 758224"/>
                <a:gd name="csY27" fmla="*/ 1256219 h 1306856"/>
                <a:gd name="csX28" fmla="*/ 119431 w 758224"/>
                <a:gd name="csY28" fmla="*/ 1262374 h 1306856"/>
                <a:gd name="csX29" fmla="*/ 126439 w 758224"/>
                <a:gd name="csY29" fmla="*/ 1261765 h 1306856"/>
                <a:gd name="csX30" fmla="*/ 235281 w 758224"/>
                <a:gd name="csY30" fmla="*/ 1078512 h 1306856"/>
                <a:gd name="csX31" fmla="*/ 292201 w 758224"/>
                <a:gd name="csY31" fmla="*/ 874235 h 1306856"/>
                <a:gd name="csX32" fmla="*/ 424384 w 758224"/>
                <a:gd name="csY32" fmla="*/ 652589 h 1306856"/>
                <a:gd name="csX33" fmla="*/ 495991 w 758224"/>
                <a:gd name="csY33" fmla="*/ 558494 h 1306856"/>
                <a:gd name="csX34" fmla="*/ 629941 w 758224"/>
                <a:gd name="csY34" fmla="*/ 350926 h 1306856"/>
                <a:gd name="csX35" fmla="*/ 659925 w 758224"/>
                <a:gd name="csY35" fmla="*/ 277918 h 1306856"/>
                <a:gd name="csX36" fmla="*/ 668213 w 758224"/>
                <a:gd name="csY36" fmla="*/ 245253 h 1306856"/>
                <a:gd name="csX37" fmla="*/ 688750 w 758224"/>
                <a:gd name="csY37" fmla="*/ 192294 h 1306856"/>
                <a:gd name="csX38" fmla="*/ 711787 w 758224"/>
                <a:gd name="csY38" fmla="*/ 106000 h 1306856"/>
                <a:gd name="csX39" fmla="*/ 728424 w 758224"/>
                <a:gd name="csY39" fmla="*/ 59380 h 1306856"/>
                <a:gd name="csX40" fmla="*/ 743354 w 758224"/>
                <a:gd name="csY40" fmla="*/ 12089 h 1306856"/>
                <a:gd name="csX41" fmla="*/ 750485 w 758224"/>
                <a:gd name="csY41" fmla="*/ 449 h 1306856"/>
                <a:gd name="csX42" fmla="*/ 758224 w 758224"/>
                <a:gd name="csY42" fmla="*/ 5020 h 1306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758224" h="1306856">
                  <a:moveTo>
                    <a:pt x="758224" y="5020"/>
                  </a:moveTo>
                  <a:cubicBezTo>
                    <a:pt x="751236" y="66611"/>
                    <a:pt x="743009" y="116665"/>
                    <a:pt x="733543" y="155181"/>
                  </a:cubicBezTo>
                  <a:cubicBezTo>
                    <a:pt x="724889" y="190324"/>
                    <a:pt x="710080" y="236376"/>
                    <a:pt x="689116" y="293336"/>
                  </a:cubicBezTo>
                  <a:cubicBezTo>
                    <a:pt x="652734" y="392123"/>
                    <a:pt x="597521" y="485791"/>
                    <a:pt x="535908" y="565503"/>
                  </a:cubicBezTo>
                  <a:cubicBezTo>
                    <a:pt x="531398" y="571353"/>
                    <a:pt x="502837" y="607736"/>
                    <a:pt x="450224" y="674650"/>
                  </a:cubicBezTo>
                  <a:cubicBezTo>
                    <a:pt x="378719" y="765534"/>
                    <a:pt x="326369" y="861477"/>
                    <a:pt x="293176" y="962478"/>
                  </a:cubicBezTo>
                  <a:cubicBezTo>
                    <a:pt x="276478" y="1013182"/>
                    <a:pt x="270201" y="1068640"/>
                    <a:pt x="263924" y="1125559"/>
                  </a:cubicBezTo>
                  <a:cubicBezTo>
                    <a:pt x="255941" y="1198568"/>
                    <a:pt x="216450" y="1284069"/>
                    <a:pt x="136860" y="1301377"/>
                  </a:cubicBezTo>
                  <a:cubicBezTo>
                    <a:pt x="113743" y="1306415"/>
                    <a:pt x="76203" y="1307979"/>
                    <a:pt x="24239" y="1306069"/>
                  </a:cubicBezTo>
                  <a:cubicBezTo>
                    <a:pt x="5551" y="1303347"/>
                    <a:pt x="-2331" y="1292479"/>
                    <a:pt x="594" y="1273465"/>
                  </a:cubicBezTo>
                  <a:cubicBezTo>
                    <a:pt x="1203" y="1250795"/>
                    <a:pt x="1894" y="1227941"/>
                    <a:pt x="2666" y="1204906"/>
                  </a:cubicBezTo>
                  <a:cubicBezTo>
                    <a:pt x="3479" y="1179757"/>
                    <a:pt x="5246" y="1157046"/>
                    <a:pt x="7968" y="1136773"/>
                  </a:cubicBezTo>
                  <a:cubicBezTo>
                    <a:pt x="9715" y="1123568"/>
                    <a:pt x="13168" y="1096896"/>
                    <a:pt x="18328" y="1056756"/>
                  </a:cubicBezTo>
                  <a:cubicBezTo>
                    <a:pt x="26494" y="993315"/>
                    <a:pt x="37586" y="942977"/>
                    <a:pt x="46239" y="891237"/>
                  </a:cubicBezTo>
                  <a:cubicBezTo>
                    <a:pt x="52638" y="853454"/>
                    <a:pt x="67996" y="816584"/>
                    <a:pt x="81159" y="780689"/>
                  </a:cubicBezTo>
                  <a:cubicBezTo>
                    <a:pt x="109274" y="703983"/>
                    <a:pt x="148886" y="631929"/>
                    <a:pt x="199996" y="564528"/>
                  </a:cubicBezTo>
                  <a:cubicBezTo>
                    <a:pt x="219701" y="538526"/>
                    <a:pt x="257423" y="489975"/>
                    <a:pt x="313165" y="418876"/>
                  </a:cubicBezTo>
                  <a:cubicBezTo>
                    <a:pt x="381725" y="331486"/>
                    <a:pt x="435658" y="244522"/>
                    <a:pt x="467775" y="140798"/>
                  </a:cubicBezTo>
                  <a:cubicBezTo>
                    <a:pt x="492152" y="180654"/>
                    <a:pt x="453454" y="263353"/>
                    <a:pt x="432489" y="298516"/>
                  </a:cubicBezTo>
                  <a:cubicBezTo>
                    <a:pt x="395559" y="360433"/>
                    <a:pt x="375042" y="394987"/>
                    <a:pt x="370938" y="402178"/>
                  </a:cubicBezTo>
                  <a:cubicBezTo>
                    <a:pt x="358018" y="425093"/>
                    <a:pt x="344997" y="444635"/>
                    <a:pt x="331874" y="460804"/>
                  </a:cubicBezTo>
                  <a:cubicBezTo>
                    <a:pt x="311825" y="485486"/>
                    <a:pt x="296832" y="511752"/>
                    <a:pt x="276600" y="536982"/>
                  </a:cubicBezTo>
                  <a:cubicBezTo>
                    <a:pt x="244484" y="576960"/>
                    <a:pt x="204201" y="622666"/>
                    <a:pt x="177447" y="673004"/>
                  </a:cubicBezTo>
                  <a:cubicBezTo>
                    <a:pt x="150918" y="722977"/>
                    <a:pt x="126500" y="779368"/>
                    <a:pt x="104195" y="842179"/>
                  </a:cubicBezTo>
                  <a:cubicBezTo>
                    <a:pt x="89387" y="883985"/>
                    <a:pt x="81281" y="929509"/>
                    <a:pt x="69275" y="971925"/>
                  </a:cubicBezTo>
                  <a:cubicBezTo>
                    <a:pt x="58977" y="1008307"/>
                    <a:pt x="57026" y="1040119"/>
                    <a:pt x="50749" y="1074124"/>
                  </a:cubicBezTo>
                  <a:cubicBezTo>
                    <a:pt x="46605" y="1096673"/>
                    <a:pt x="44533" y="1119099"/>
                    <a:pt x="44533" y="1141404"/>
                  </a:cubicBezTo>
                  <a:cubicBezTo>
                    <a:pt x="44594" y="1184064"/>
                    <a:pt x="42522" y="1237936"/>
                    <a:pt x="84755" y="1256219"/>
                  </a:cubicBezTo>
                  <a:cubicBezTo>
                    <a:pt x="90768" y="1258819"/>
                    <a:pt x="102326" y="1260871"/>
                    <a:pt x="119431" y="1262374"/>
                  </a:cubicBezTo>
                  <a:cubicBezTo>
                    <a:pt x="121767" y="1262615"/>
                    <a:pt x="124145" y="1262408"/>
                    <a:pt x="126439" y="1261765"/>
                  </a:cubicBezTo>
                  <a:cubicBezTo>
                    <a:pt x="213586" y="1238363"/>
                    <a:pt x="227847" y="1155360"/>
                    <a:pt x="235281" y="1078512"/>
                  </a:cubicBezTo>
                  <a:cubicBezTo>
                    <a:pt x="242270" y="1006032"/>
                    <a:pt x="261243" y="937939"/>
                    <a:pt x="292201" y="874235"/>
                  </a:cubicBezTo>
                  <a:cubicBezTo>
                    <a:pt x="328035" y="800434"/>
                    <a:pt x="372949" y="721027"/>
                    <a:pt x="424384" y="652589"/>
                  </a:cubicBezTo>
                  <a:cubicBezTo>
                    <a:pt x="452295" y="615414"/>
                    <a:pt x="468689" y="590794"/>
                    <a:pt x="495991" y="558494"/>
                  </a:cubicBezTo>
                  <a:cubicBezTo>
                    <a:pt x="550230" y="494505"/>
                    <a:pt x="595997" y="426067"/>
                    <a:pt x="629941" y="350926"/>
                  </a:cubicBezTo>
                  <a:cubicBezTo>
                    <a:pt x="638880" y="331140"/>
                    <a:pt x="648874" y="306804"/>
                    <a:pt x="659925" y="277918"/>
                  </a:cubicBezTo>
                  <a:cubicBezTo>
                    <a:pt x="663866" y="267720"/>
                    <a:pt x="666629" y="256832"/>
                    <a:pt x="668213" y="245253"/>
                  </a:cubicBezTo>
                  <a:cubicBezTo>
                    <a:pt x="676907" y="228473"/>
                    <a:pt x="683753" y="210821"/>
                    <a:pt x="688750" y="192294"/>
                  </a:cubicBezTo>
                  <a:cubicBezTo>
                    <a:pt x="703742" y="136431"/>
                    <a:pt x="711421" y="107666"/>
                    <a:pt x="711787" y="106000"/>
                  </a:cubicBezTo>
                  <a:cubicBezTo>
                    <a:pt x="714306" y="94259"/>
                    <a:pt x="719851" y="78719"/>
                    <a:pt x="728424" y="59380"/>
                  </a:cubicBezTo>
                  <a:cubicBezTo>
                    <a:pt x="734396" y="45891"/>
                    <a:pt x="739373" y="30128"/>
                    <a:pt x="743354" y="12089"/>
                  </a:cubicBezTo>
                  <a:cubicBezTo>
                    <a:pt x="744492" y="6888"/>
                    <a:pt x="746869" y="3009"/>
                    <a:pt x="750485" y="449"/>
                  </a:cubicBezTo>
                  <a:cubicBezTo>
                    <a:pt x="752313" y="-851"/>
                    <a:pt x="754892" y="672"/>
                    <a:pt x="758224" y="5020"/>
                  </a:cubicBezTo>
                  <a:close/>
                </a:path>
              </a:pathLst>
            </a:custGeom>
            <a:solidFill>
              <a:srgbClr val="162A39"/>
            </a:solidFill>
            <a:ln w="6090" cap="flat">
              <a:noFill/>
              <a:prstDash val="solid"/>
              <a:miter/>
            </a:ln>
          </p:spPr>
          <p:txBody>
            <a:bodyPr/>
            <a:lstStyle/>
            <a:p>
              <a:endParaRPr lang="en-US"/>
            </a:p>
          </p:txBody>
        </p:sp>
        <p:sp>
          <p:nvSpPr>
            <p:cNvPr id="174" name="Freeform: Shape 173">
              <a:extLst>
                <a:ext uri="{FF2B5EF4-FFF2-40B4-BE49-F238E27FC236}">
                  <a16:creationId xmlns:a16="http://schemas.microsoft.com/office/drawing/2014/main" id="{31FFD564-27E6-C297-29E5-2667FC5497C8}"/>
                </a:ext>
              </a:extLst>
            </p:cNvPr>
            <p:cNvSpPr/>
            <p:nvPr/>
          </p:nvSpPr>
          <p:spPr>
            <a:xfrm>
              <a:off x="5786471" y="2272566"/>
              <a:ext cx="499768" cy="890746"/>
            </a:xfrm>
            <a:custGeom>
              <a:avLst/>
              <a:gdLst>
                <a:gd name="csX0" fmla="*/ 146484 w 499768"/>
                <a:gd name="csY0" fmla="*/ 18302 h 890746"/>
                <a:gd name="csX1" fmla="*/ 177442 w 499768"/>
                <a:gd name="csY1" fmla="*/ 129947 h 890746"/>
                <a:gd name="csX2" fmla="*/ 224367 w 499768"/>
                <a:gd name="csY2" fmla="*/ 230197 h 890746"/>
                <a:gd name="csX3" fmla="*/ 255326 w 499768"/>
                <a:gd name="csY3" fmla="*/ 280413 h 890746"/>
                <a:gd name="csX4" fmla="*/ 379343 w 499768"/>
                <a:gd name="csY4" fmla="*/ 471222 h 890746"/>
                <a:gd name="csX5" fmla="*/ 409265 w 499768"/>
                <a:gd name="csY5" fmla="*/ 527959 h 890746"/>
                <a:gd name="csX6" fmla="*/ 471365 w 499768"/>
                <a:gd name="csY6" fmla="*/ 674403 h 890746"/>
                <a:gd name="csX7" fmla="*/ 499764 w 499768"/>
                <a:gd name="csY7" fmla="*/ 852840 h 890746"/>
                <a:gd name="csX8" fmla="*/ 497448 w 499768"/>
                <a:gd name="csY8" fmla="*/ 857045 h 890746"/>
                <a:gd name="csX9" fmla="*/ 438091 w 499768"/>
                <a:gd name="csY9" fmla="*/ 890747 h 890746"/>
                <a:gd name="csX10" fmla="*/ 429742 w 499768"/>
                <a:gd name="csY10" fmla="*/ 865212 h 890746"/>
                <a:gd name="csX11" fmla="*/ 407132 w 499768"/>
                <a:gd name="csY11" fmla="*/ 790558 h 890746"/>
                <a:gd name="csX12" fmla="*/ 304018 w 499768"/>
                <a:gd name="csY12" fmla="*/ 589145 h 890746"/>
                <a:gd name="csX13" fmla="*/ 194445 w 499768"/>
                <a:gd name="csY13" fmla="*/ 449100 h 890746"/>
                <a:gd name="csX14" fmla="*/ 130212 w 499768"/>
                <a:gd name="csY14" fmla="*/ 368657 h 890746"/>
                <a:gd name="csX15" fmla="*/ 9913 w 499768"/>
                <a:gd name="csY15" fmla="*/ 114955 h 890746"/>
                <a:gd name="csX16" fmla="*/ 345 w 499768"/>
                <a:gd name="csY16" fmla="*/ 2944 h 890746"/>
                <a:gd name="csX17" fmla="*/ 3493 w 499768"/>
                <a:gd name="csY17" fmla="*/ 2 h 890746"/>
                <a:gd name="csX18" fmla="*/ 4306 w 499768"/>
                <a:gd name="csY18" fmla="*/ 141 h 890746"/>
                <a:gd name="csX19" fmla="*/ 91575 w 499768"/>
                <a:gd name="csY19" fmla="*/ 29637 h 890746"/>
                <a:gd name="csX20" fmla="*/ 146484 w 499768"/>
                <a:gd name="csY20" fmla="*/ 18302 h 8907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99768" h="890746">
                  <a:moveTo>
                    <a:pt x="146484" y="18302"/>
                  </a:moveTo>
                  <a:cubicBezTo>
                    <a:pt x="156234" y="55903"/>
                    <a:pt x="163304" y="95881"/>
                    <a:pt x="177442" y="129947"/>
                  </a:cubicBezTo>
                  <a:cubicBezTo>
                    <a:pt x="193937" y="169600"/>
                    <a:pt x="209579" y="203017"/>
                    <a:pt x="224367" y="230197"/>
                  </a:cubicBezTo>
                  <a:cubicBezTo>
                    <a:pt x="225586" y="232472"/>
                    <a:pt x="235906" y="249211"/>
                    <a:pt x="255326" y="280413"/>
                  </a:cubicBezTo>
                  <a:cubicBezTo>
                    <a:pt x="293780" y="342391"/>
                    <a:pt x="333758" y="400469"/>
                    <a:pt x="379343" y="471222"/>
                  </a:cubicBezTo>
                  <a:cubicBezTo>
                    <a:pt x="391003" y="489383"/>
                    <a:pt x="400977" y="508295"/>
                    <a:pt x="409265" y="527959"/>
                  </a:cubicBezTo>
                  <a:cubicBezTo>
                    <a:pt x="429823" y="576916"/>
                    <a:pt x="450523" y="625730"/>
                    <a:pt x="471365" y="674403"/>
                  </a:cubicBezTo>
                  <a:cubicBezTo>
                    <a:pt x="493609" y="726325"/>
                    <a:pt x="496473" y="778248"/>
                    <a:pt x="499764" y="852840"/>
                  </a:cubicBezTo>
                  <a:cubicBezTo>
                    <a:pt x="499839" y="854601"/>
                    <a:pt x="498941" y="856232"/>
                    <a:pt x="497448" y="857045"/>
                  </a:cubicBezTo>
                  <a:lnTo>
                    <a:pt x="438091" y="890747"/>
                  </a:lnTo>
                  <a:cubicBezTo>
                    <a:pt x="433703" y="879005"/>
                    <a:pt x="430920" y="870493"/>
                    <a:pt x="429742" y="865212"/>
                  </a:cubicBezTo>
                  <a:cubicBezTo>
                    <a:pt x="424460" y="841241"/>
                    <a:pt x="416924" y="816357"/>
                    <a:pt x="407132" y="790558"/>
                  </a:cubicBezTo>
                  <a:cubicBezTo>
                    <a:pt x="379709" y="718321"/>
                    <a:pt x="345337" y="651184"/>
                    <a:pt x="304018" y="589145"/>
                  </a:cubicBezTo>
                  <a:cubicBezTo>
                    <a:pt x="278220" y="550386"/>
                    <a:pt x="241695" y="503704"/>
                    <a:pt x="194445" y="449100"/>
                  </a:cubicBezTo>
                  <a:cubicBezTo>
                    <a:pt x="183679" y="436668"/>
                    <a:pt x="162267" y="409854"/>
                    <a:pt x="130212" y="368657"/>
                  </a:cubicBezTo>
                  <a:cubicBezTo>
                    <a:pt x="72683" y="294673"/>
                    <a:pt x="33131" y="200579"/>
                    <a:pt x="9913" y="114955"/>
                  </a:cubicBezTo>
                  <a:cubicBezTo>
                    <a:pt x="2072" y="86069"/>
                    <a:pt x="-1118" y="48732"/>
                    <a:pt x="345" y="2944"/>
                  </a:cubicBezTo>
                  <a:cubicBezTo>
                    <a:pt x="402" y="1263"/>
                    <a:pt x="1811" y="-55"/>
                    <a:pt x="3493" y="2"/>
                  </a:cubicBezTo>
                  <a:cubicBezTo>
                    <a:pt x="3769" y="11"/>
                    <a:pt x="4043" y="58"/>
                    <a:pt x="4306" y="141"/>
                  </a:cubicBezTo>
                  <a:cubicBezTo>
                    <a:pt x="15966" y="3838"/>
                    <a:pt x="45056" y="13670"/>
                    <a:pt x="91575" y="29637"/>
                  </a:cubicBezTo>
                  <a:cubicBezTo>
                    <a:pt x="112295" y="36767"/>
                    <a:pt x="132833" y="40302"/>
                    <a:pt x="146484" y="18302"/>
                  </a:cubicBezTo>
                  <a:close/>
                </a:path>
              </a:pathLst>
            </a:custGeom>
            <a:solidFill>
              <a:srgbClr val="8DC3BA"/>
            </a:solidFill>
            <a:ln w="6090" cap="flat">
              <a:noFill/>
              <a:prstDash val="solid"/>
              <a:miter/>
            </a:ln>
          </p:spPr>
          <p:txBody>
            <a:bodyPr/>
            <a:lstStyle/>
            <a:p>
              <a:endParaRPr lang="en-US"/>
            </a:p>
          </p:txBody>
        </p:sp>
        <p:sp>
          <p:nvSpPr>
            <p:cNvPr id="175" name="Freeform: Shape 174">
              <a:extLst>
                <a:ext uri="{FF2B5EF4-FFF2-40B4-BE49-F238E27FC236}">
                  <a16:creationId xmlns:a16="http://schemas.microsoft.com/office/drawing/2014/main" id="{C17E5F10-5F40-790A-3BDB-A27B08C98CAB}"/>
                </a:ext>
              </a:extLst>
            </p:cNvPr>
            <p:cNvSpPr/>
            <p:nvPr/>
          </p:nvSpPr>
          <p:spPr>
            <a:xfrm>
              <a:off x="7074092" y="2273397"/>
              <a:ext cx="35833" cy="153900"/>
            </a:xfrm>
            <a:custGeom>
              <a:avLst/>
              <a:gdLst>
                <a:gd name="csX0" fmla="*/ 33762 w 35833"/>
                <a:gd name="csY0" fmla="*/ 42 h 153900"/>
                <a:gd name="csX1" fmla="*/ 35224 w 35833"/>
                <a:gd name="csY1" fmla="*/ 895 h 153900"/>
                <a:gd name="csX2" fmla="*/ 35834 w 35833"/>
                <a:gd name="csY2" fmla="*/ 2175 h 153900"/>
                <a:gd name="csX3" fmla="*/ 3900 w 35833"/>
                <a:gd name="csY3" fmla="*/ 152702 h 153900"/>
                <a:gd name="csX4" fmla="*/ 1584 w 35833"/>
                <a:gd name="csY4" fmla="*/ 153799 h 153900"/>
                <a:gd name="csX5" fmla="*/ 1219 w 35833"/>
                <a:gd name="csY5" fmla="*/ 153677 h 153900"/>
                <a:gd name="csX6" fmla="*/ 62 w 35833"/>
                <a:gd name="csY6" fmla="*/ 151544 h 153900"/>
                <a:gd name="csX7" fmla="*/ 20781 w 35833"/>
                <a:gd name="csY7" fmla="*/ 79023 h 153900"/>
                <a:gd name="csX8" fmla="*/ 32787 w 35833"/>
                <a:gd name="csY8" fmla="*/ 712 h 153900"/>
                <a:gd name="csX9" fmla="*/ 33536 w 35833"/>
                <a:gd name="csY9" fmla="*/ 0 h 153900"/>
                <a:gd name="csX10" fmla="*/ 33761 w 35833"/>
                <a:gd name="csY10" fmla="*/ 42 h 1539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5833" h="153900">
                  <a:moveTo>
                    <a:pt x="33762" y="42"/>
                  </a:moveTo>
                  <a:cubicBezTo>
                    <a:pt x="34209" y="204"/>
                    <a:pt x="34696" y="489"/>
                    <a:pt x="35224" y="895"/>
                  </a:cubicBezTo>
                  <a:cubicBezTo>
                    <a:pt x="35611" y="1208"/>
                    <a:pt x="35834" y="1678"/>
                    <a:pt x="35834" y="2175"/>
                  </a:cubicBezTo>
                  <a:cubicBezTo>
                    <a:pt x="32177" y="53000"/>
                    <a:pt x="21533" y="103176"/>
                    <a:pt x="3900" y="152702"/>
                  </a:cubicBezTo>
                  <a:cubicBezTo>
                    <a:pt x="3556" y="153637"/>
                    <a:pt x="2526" y="154125"/>
                    <a:pt x="1584" y="153799"/>
                  </a:cubicBezTo>
                  <a:lnTo>
                    <a:pt x="1219" y="153677"/>
                  </a:lnTo>
                  <a:cubicBezTo>
                    <a:pt x="329" y="153418"/>
                    <a:pt x="-185" y="152471"/>
                    <a:pt x="62" y="151544"/>
                  </a:cubicBezTo>
                  <a:cubicBezTo>
                    <a:pt x="7496" y="122820"/>
                    <a:pt x="14403" y="98646"/>
                    <a:pt x="20781" y="79023"/>
                  </a:cubicBezTo>
                  <a:cubicBezTo>
                    <a:pt x="25129" y="65575"/>
                    <a:pt x="29130" y="39471"/>
                    <a:pt x="32787" y="712"/>
                  </a:cubicBezTo>
                  <a:cubicBezTo>
                    <a:pt x="32797" y="309"/>
                    <a:pt x="33133" y="-10"/>
                    <a:pt x="33536" y="0"/>
                  </a:cubicBezTo>
                  <a:cubicBezTo>
                    <a:pt x="33613" y="2"/>
                    <a:pt x="33689" y="16"/>
                    <a:pt x="33761" y="42"/>
                  </a:cubicBezTo>
                  <a:close/>
                </a:path>
              </a:pathLst>
            </a:custGeom>
            <a:solidFill>
              <a:srgbClr val="BB9C6C"/>
            </a:solidFill>
            <a:ln w="6090" cap="flat">
              <a:noFill/>
              <a:prstDash val="solid"/>
              <a:miter/>
            </a:ln>
          </p:spPr>
          <p:txBody>
            <a:bodyPr/>
            <a:lstStyle/>
            <a:p>
              <a:endParaRPr lang="en-US"/>
            </a:p>
          </p:txBody>
        </p:sp>
        <p:sp>
          <p:nvSpPr>
            <p:cNvPr id="176" name="Freeform: Shape 175">
              <a:extLst>
                <a:ext uri="{FF2B5EF4-FFF2-40B4-BE49-F238E27FC236}">
                  <a16:creationId xmlns:a16="http://schemas.microsoft.com/office/drawing/2014/main" id="{92CD40F7-92F8-9B35-86B7-8F86C9EEAC16}"/>
                </a:ext>
              </a:extLst>
            </p:cNvPr>
            <p:cNvSpPr/>
            <p:nvPr/>
          </p:nvSpPr>
          <p:spPr>
            <a:xfrm>
              <a:off x="5668040" y="2344850"/>
              <a:ext cx="571753" cy="1239582"/>
            </a:xfrm>
            <a:custGeom>
              <a:avLst/>
              <a:gdLst>
                <a:gd name="csX0" fmla="*/ 86842 w 571753"/>
                <a:gd name="csY0" fmla="*/ 3181 h 1239582"/>
                <a:gd name="csX1" fmla="*/ 97873 w 571753"/>
                <a:gd name="csY1" fmla="*/ 44195 h 1239582"/>
                <a:gd name="csX2" fmla="*/ 246998 w 571753"/>
                <a:gd name="csY2" fmla="*/ 344944 h 1239582"/>
                <a:gd name="csX3" fmla="*/ 337192 w 571753"/>
                <a:gd name="csY3" fmla="*/ 453177 h 1239582"/>
                <a:gd name="csX4" fmla="*/ 464317 w 571753"/>
                <a:gd name="csY4" fmla="*/ 661172 h 1239582"/>
                <a:gd name="csX5" fmla="*/ 515020 w 571753"/>
                <a:gd name="csY5" fmla="*/ 800546 h 1239582"/>
                <a:gd name="csX6" fmla="*/ 541774 w 571753"/>
                <a:gd name="csY6" fmla="*/ 909815 h 1239582"/>
                <a:gd name="csX7" fmla="*/ 570904 w 571753"/>
                <a:gd name="csY7" fmla="*/ 1160103 h 1239582"/>
                <a:gd name="csX8" fmla="*/ 569625 w 571753"/>
                <a:gd name="csY8" fmla="*/ 1214037 h 1239582"/>
                <a:gd name="csX9" fmla="*/ 526661 w 571753"/>
                <a:gd name="csY9" fmla="*/ 1237682 h 1239582"/>
                <a:gd name="csX10" fmla="*/ 441220 w 571753"/>
                <a:gd name="csY10" fmla="*/ 1238475 h 1239582"/>
                <a:gd name="csX11" fmla="*/ 399596 w 571753"/>
                <a:gd name="csY11" fmla="*/ 1228907 h 1239582"/>
                <a:gd name="csX12" fmla="*/ 393015 w 571753"/>
                <a:gd name="csY12" fmla="*/ 1225006 h 1239582"/>
                <a:gd name="csX13" fmla="*/ 315923 w 571753"/>
                <a:gd name="csY13" fmla="*/ 1120674 h 1239582"/>
                <a:gd name="csX14" fmla="*/ 302821 w 571753"/>
                <a:gd name="csY14" fmla="*/ 1045228 h 1239582"/>
                <a:gd name="csX15" fmla="*/ 294533 w 571753"/>
                <a:gd name="csY15" fmla="*/ 968989 h 1239582"/>
                <a:gd name="csX16" fmla="*/ 200987 w 571753"/>
                <a:gd name="csY16" fmla="*/ 725283 h 1239582"/>
                <a:gd name="csX17" fmla="*/ 125236 w 571753"/>
                <a:gd name="csY17" fmla="*/ 614673 h 1239582"/>
                <a:gd name="csX18" fmla="*/ 129075 w 571753"/>
                <a:gd name="csY18" fmla="*/ 606690 h 1239582"/>
                <a:gd name="csX19" fmla="*/ 136937 w 571753"/>
                <a:gd name="csY19" fmla="*/ 604557 h 1239582"/>
                <a:gd name="csX20" fmla="*/ 197696 w 571753"/>
                <a:gd name="csY20" fmla="*/ 660989 h 1239582"/>
                <a:gd name="csX21" fmla="*/ 305807 w 571753"/>
                <a:gd name="csY21" fmla="*/ 871238 h 1239582"/>
                <a:gd name="csX22" fmla="*/ 329452 w 571753"/>
                <a:gd name="csY22" fmla="*/ 971000 h 1239582"/>
                <a:gd name="csX23" fmla="*/ 345663 w 571753"/>
                <a:gd name="csY23" fmla="*/ 1095383 h 1239582"/>
                <a:gd name="csX24" fmla="*/ 377535 w 571753"/>
                <a:gd name="csY24" fmla="*/ 1162358 h 1239582"/>
                <a:gd name="csX25" fmla="*/ 424522 w 571753"/>
                <a:gd name="csY25" fmla="*/ 1188197 h 1239582"/>
                <a:gd name="csX26" fmla="*/ 487231 w 571753"/>
                <a:gd name="csY26" fmla="*/ 1144685 h 1239582"/>
                <a:gd name="csX27" fmla="*/ 513192 w 571753"/>
                <a:gd name="csY27" fmla="*/ 1002386 h 1239582"/>
                <a:gd name="csX28" fmla="*/ 487536 w 571753"/>
                <a:gd name="csY28" fmla="*/ 887388 h 1239582"/>
                <a:gd name="csX29" fmla="*/ 430311 w 571753"/>
                <a:gd name="csY29" fmla="*/ 739055 h 1239582"/>
                <a:gd name="csX30" fmla="*/ 398134 w 571753"/>
                <a:gd name="csY30" fmla="*/ 684451 h 1239582"/>
                <a:gd name="csX31" fmla="*/ 299956 w 571753"/>
                <a:gd name="csY31" fmla="*/ 536058 h 1239582"/>
                <a:gd name="csX32" fmla="*/ 224693 w 571753"/>
                <a:gd name="csY32" fmla="*/ 445864 h 1239582"/>
                <a:gd name="csX33" fmla="*/ 137790 w 571753"/>
                <a:gd name="csY33" fmla="*/ 333852 h 1239582"/>
                <a:gd name="csX34" fmla="*/ 70449 w 571753"/>
                <a:gd name="csY34" fmla="*/ 218489 h 1239582"/>
                <a:gd name="csX35" fmla="*/ 25961 w 571753"/>
                <a:gd name="csY35" fmla="*/ 108306 h 1239582"/>
                <a:gd name="csX36" fmla="*/ 0 w 571753"/>
                <a:gd name="csY36" fmla="*/ 11165 h 1239582"/>
                <a:gd name="csX37" fmla="*/ 86842 w 571753"/>
                <a:gd name="csY37" fmla="*/ 3181 h 12395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571753" h="1239582">
                  <a:moveTo>
                    <a:pt x="86842" y="3181"/>
                  </a:moveTo>
                  <a:cubicBezTo>
                    <a:pt x="90783" y="16345"/>
                    <a:pt x="94460" y="30016"/>
                    <a:pt x="97873" y="44195"/>
                  </a:cubicBezTo>
                  <a:cubicBezTo>
                    <a:pt x="125256" y="157385"/>
                    <a:pt x="174964" y="257634"/>
                    <a:pt x="246998" y="344944"/>
                  </a:cubicBezTo>
                  <a:cubicBezTo>
                    <a:pt x="281328" y="386547"/>
                    <a:pt x="311393" y="422625"/>
                    <a:pt x="337192" y="453177"/>
                  </a:cubicBezTo>
                  <a:cubicBezTo>
                    <a:pt x="390658" y="516475"/>
                    <a:pt x="433033" y="585807"/>
                    <a:pt x="464317" y="661172"/>
                  </a:cubicBezTo>
                  <a:cubicBezTo>
                    <a:pt x="490603" y="724307"/>
                    <a:pt x="507504" y="770766"/>
                    <a:pt x="515020" y="800546"/>
                  </a:cubicBezTo>
                  <a:cubicBezTo>
                    <a:pt x="524202" y="836867"/>
                    <a:pt x="533120" y="873290"/>
                    <a:pt x="541774" y="909815"/>
                  </a:cubicBezTo>
                  <a:cubicBezTo>
                    <a:pt x="554369" y="992818"/>
                    <a:pt x="564079" y="1076247"/>
                    <a:pt x="570904" y="1160103"/>
                  </a:cubicBezTo>
                  <a:cubicBezTo>
                    <a:pt x="572367" y="1178142"/>
                    <a:pt x="571940" y="1196120"/>
                    <a:pt x="569625" y="1214037"/>
                  </a:cubicBezTo>
                  <a:cubicBezTo>
                    <a:pt x="567552" y="1229719"/>
                    <a:pt x="553231" y="1237601"/>
                    <a:pt x="526661" y="1237682"/>
                  </a:cubicBezTo>
                  <a:cubicBezTo>
                    <a:pt x="499155" y="1239917"/>
                    <a:pt x="470675" y="1240181"/>
                    <a:pt x="441220" y="1238475"/>
                  </a:cubicBezTo>
                  <a:cubicBezTo>
                    <a:pt x="426594" y="1237581"/>
                    <a:pt x="412719" y="1234392"/>
                    <a:pt x="399596" y="1228907"/>
                  </a:cubicBezTo>
                  <a:cubicBezTo>
                    <a:pt x="397250" y="1227895"/>
                    <a:pt x="395038" y="1226584"/>
                    <a:pt x="393015" y="1225006"/>
                  </a:cubicBezTo>
                  <a:cubicBezTo>
                    <a:pt x="356612" y="1196404"/>
                    <a:pt x="330915" y="1161627"/>
                    <a:pt x="315923" y="1120674"/>
                  </a:cubicBezTo>
                  <a:cubicBezTo>
                    <a:pt x="310398" y="1105601"/>
                    <a:pt x="306030" y="1080452"/>
                    <a:pt x="302821" y="1045228"/>
                  </a:cubicBezTo>
                  <a:cubicBezTo>
                    <a:pt x="299286" y="1006103"/>
                    <a:pt x="296523" y="980690"/>
                    <a:pt x="294533" y="968989"/>
                  </a:cubicBezTo>
                  <a:cubicBezTo>
                    <a:pt x="279541" y="880989"/>
                    <a:pt x="248359" y="799754"/>
                    <a:pt x="200987" y="725283"/>
                  </a:cubicBezTo>
                  <a:cubicBezTo>
                    <a:pt x="178154" y="686158"/>
                    <a:pt x="152903" y="649288"/>
                    <a:pt x="125236" y="614673"/>
                  </a:cubicBezTo>
                  <a:cubicBezTo>
                    <a:pt x="126089" y="611301"/>
                    <a:pt x="127369" y="608640"/>
                    <a:pt x="129075" y="606690"/>
                  </a:cubicBezTo>
                  <a:cubicBezTo>
                    <a:pt x="131269" y="604171"/>
                    <a:pt x="133890" y="603460"/>
                    <a:pt x="136937" y="604557"/>
                  </a:cubicBezTo>
                  <a:cubicBezTo>
                    <a:pt x="158632" y="612174"/>
                    <a:pt x="184654" y="642706"/>
                    <a:pt x="197696" y="660989"/>
                  </a:cubicBezTo>
                  <a:cubicBezTo>
                    <a:pt x="243524" y="724978"/>
                    <a:pt x="279561" y="795061"/>
                    <a:pt x="305807" y="871238"/>
                  </a:cubicBezTo>
                  <a:cubicBezTo>
                    <a:pt x="317203" y="904452"/>
                    <a:pt x="320616" y="938945"/>
                    <a:pt x="329452" y="971000"/>
                  </a:cubicBezTo>
                  <a:cubicBezTo>
                    <a:pt x="339995" y="1009211"/>
                    <a:pt x="340300" y="1052602"/>
                    <a:pt x="345663" y="1095383"/>
                  </a:cubicBezTo>
                  <a:cubicBezTo>
                    <a:pt x="348791" y="1120207"/>
                    <a:pt x="359415" y="1142532"/>
                    <a:pt x="377535" y="1162358"/>
                  </a:cubicBezTo>
                  <a:cubicBezTo>
                    <a:pt x="392040" y="1178203"/>
                    <a:pt x="407702" y="1186816"/>
                    <a:pt x="424522" y="1188197"/>
                  </a:cubicBezTo>
                  <a:cubicBezTo>
                    <a:pt x="456455" y="1190818"/>
                    <a:pt x="473824" y="1173937"/>
                    <a:pt x="487231" y="1144685"/>
                  </a:cubicBezTo>
                  <a:cubicBezTo>
                    <a:pt x="508642" y="1097881"/>
                    <a:pt x="517296" y="1050448"/>
                    <a:pt x="513192" y="1002386"/>
                  </a:cubicBezTo>
                  <a:cubicBezTo>
                    <a:pt x="510023" y="965272"/>
                    <a:pt x="495214" y="924868"/>
                    <a:pt x="487536" y="887388"/>
                  </a:cubicBezTo>
                  <a:cubicBezTo>
                    <a:pt x="476261" y="832114"/>
                    <a:pt x="453104" y="793294"/>
                    <a:pt x="430311" y="739055"/>
                  </a:cubicBezTo>
                  <a:cubicBezTo>
                    <a:pt x="423669" y="723272"/>
                    <a:pt x="407763" y="703343"/>
                    <a:pt x="398134" y="684451"/>
                  </a:cubicBezTo>
                  <a:cubicBezTo>
                    <a:pt x="370588" y="630416"/>
                    <a:pt x="337862" y="580952"/>
                    <a:pt x="299956" y="536058"/>
                  </a:cubicBezTo>
                  <a:cubicBezTo>
                    <a:pt x="276311" y="508025"/>
                    <a:pt x="251691" y="474445"/>
                    <a:pt x="224693" y="445864"/>
                  </a:cubicBezTo>
                  <a:cubicBezTo>
                    <a:pt x="188534" y="406414"/>
                    <a:pt x="159566" y="369077"/>
                    <a:pt x="137790" y="333852"/>
                  </a:cubicBezTo>
                  <a:cubicBezTo>
                    <a:pt x="103825" y="279005"/>
                    <a:pt x="81378" y="240550"/>
                    <a:pt x="70449" y="218489"/>
                  </a:cubicBezTo>
                  <a:cubicBezTo>
                    <a:pt x="59357" y="196144"/>
                    <a:pt x="44528" y="159416"/>
                    <a:pt x="25961" y="108306"/>
                  </a:cubicBezTo>
                  <a:lnTo>
                    <a:pt x="0" y="11165"/>
                  </a:lnTo>
                  <a:cubicBezTo>
                    <a:pt x="27952" y="-252"/>
                    <a:pt x="56899" y="-2913"/>
                    <a:pt x="86842" y="3181"/>
                  </a:cubicBezTo>
                  <a:close/>
                </a:path>
              </a:pathLst>
            </a:custGeom>
            <a:solidFill>
              <a:srgbClr val="2E6871"/>
            </a:solidFill>
            <a:ln w="6090" cap="flat">
              <a:noFill/>
              <a:prstDash val="solid"/>
              <a:miter/>
            </a:ln>
          </p:spPr>
          <p:txBody>
            <a:bodyPr/>
            <a:lstStyle/>
            <a:p>
              <a:endParaRPr lang="en-US"/>
            </a:p>
          </p:txBody>
        </p:sp>
        <p:sp>
          <p:nvSpPr>
            <p:cNvPr id="177" name="Freeform: Shape 176">
              <a:extLst>
                <a:ext uri="{FF2B5EF4-FFF2-40B4-BE49-F238E27FC236}">
                  <a16:creationId xmlns:a16="http://schemas.microsoft.com/office/drawing/2014/main" id="{8A800DFE-6652-E818-55F4-BB9ADDBE3FFA}"/>
                </a:ext>
              </a:extLst>
            </p:cNvPr>
            <p:cNvSpPr/>
            <p:nvPr/>
          </p:nvSpPr>
          <p:spPr>
            <a:xfrm>
              <a:off x="5483020" y="2346020"/>
              <a:ext cx="409712" cy="463417"/>
            </a:xfrm>
            <a:custGeom>
              <a:avLst/>
              <a:gdLst>
                <a:gd name="csX0" fmla="*/ 210981 w 409712"/>
                <a:gd name="csY0" fmla="*/ 107136 h 463417"/>
                <a:gd name="csX1" fmla="*/ 255469 w 409712"/>
                <a:gd name="csY1" fmla="*/ 217319 h 463417"/>
                <a:gd name="csX2" fmla="*/ 322810 w 409712"/>
                <a:gd name="csY2" fmla="*/ 332682 h 463417"/>
                <a:gd name="csX3" fmla="*/ 409713 w 409712"/>
                <a:gd name="csY3" fmla="*/ 444693 h 463417"/>
                <a:gd name="csX4" fmla="*/ 211895 w 409712"/>
                <a:gd name="csY4" fmla="*/ 445059 h 463417"/>
                <a:gd name="csX5" fmla="*/ 164056 w 409712"/>
                <a:gd name="csY5" fmla="*/ 423790 h 463417"/>
                <a:gd name="csX6" fmla="*/ 133707 w 409712"/>
                <a:gd name="csY6" fmla="*/ 375402 h 463417"/>
                <a:gd name="csX7" fmla="*/ 0 w 409712"/>
                <a:gd name="csY7" fmla="*/ 0 h 463417"/>
                <a:gd name="csX8" fmla="*/ 210981 w 409712"/>
                <a:gd name="csY8" fmla="*/ 107136 h 4634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09712" h="463417">
                  <a:moveTo>
                    <a:pt x="210981" y="107136"/>
                  </a:moveTo>
                  <a:cubicBezTo>
                    <a:pt x="229548" y="158246"/>
                    <a:pt x="244377" y="194974"/>
                    <a:pt x="255469" y="217319"/>
                  </a:cubicBezTo>
                  <a:cubicBezTo>
                    <a:pt x="266397" y="239380"/>
                    <a:pt x="288845" y="277834"/>
                    <a:pt x="322810" y="332682"/>
                  </a:cubicBezTo>
                  <a:cubicBezTo>
                    <a:pt x="344586" y="367906"/>
                    <a:pt x="373554" y="405244"/>
                    <a:pt x="409713" y="444693"/>
                  </a:cubicBezTo>
                  <a:cubicBezTo>
                    <a:pt x="340970" y="465596"/>
                    <a:pt x="279114" y="473275"/>
                    <a:pt x="211895" y="445059"/>
                  </a:cubicBezTo>
                  <a:cubicBezTo>
                    <a:pt x="196254" y="438477"/>
                    <a:pt x="180307" y="431388"/>
                    <a:pt x="164056" y="423790"/>
                  </a:cubicBezTo>
                  <a:cubicBezTo>
                    <a:pt x="153411" y="408270"/>
                    <a:pt x="143295" y="392141"/>
                    <a:pt x="133707" y="375402"/>
                  </a:cubicBezTo>
                  <a:cubicBezTo>
                    <a:pt x="66589" y="258353"/>
                    <a:pt x="22020" y="133219"/>
                    <a:pt x="0" y="0"/>
                  </a:cubicBezTo>
                  <a:lnTo>
                    <a:pt x="210981" y="107136"/>
                  </a:lnTo>
                  <a:close/>
                </a:path>
              </a:pathLst>
            </a:custGeom>
            <a:solidFill>
              <a:srgbClr val="589497"/>
            </a:solidFill>
            <a:ln w="6090" cap="flat">
              <a:noFill/>
              <a:prstDash val="solid"/>
              <a:miter/>
            </a:ln>
          </p:spPr>
          <p:txBody>
            <a:bodyPr/>
            <a:lstStyle/>
            <a:p>
              <a:endParaRPr lang="en-US"/>
            </a:p>
          </p:txBody>
        </p:sp>
        <p:sp>
          <p:nvSpPr>
            <p:cNvPr id="178" name="Freeform: Shape 177">
              <a:extLst>
                <a:ext uri="{FF2B5EF4-FFF2-40B4-BE49-F238E27FC236}">
                  <a16:creationId xmlns:a16="http://schemas.microsoft.com/office/drawing/2014/main" id="{0DADF237-234F-A833-1E8B-31476907048C}"/>
                </a:ext>
              </a:extLst>
            </p:cNvPr>
            <p:cNvSpPr/>
            <p:nvPr/>
          </p:nvSpPr>
          <p:spPr>
            <a:xfrm>
              <a:off x="7723514" y="2347964"/>
              <a:ext cx="713120" cy="933614"/>
            </a:xfrm>
            <a:custGeom>
              <a:avLst/>
              <a:gdLst>
                <a:gd name="csX0" fmla="*/ 225705 w 713120"/>
                <a:gd name="csY0" fmla="*/ 370778 h 933614"/>
                <a:gd name="csX1" fmla="*/ 516702 w 713120"/>
                <a:gd name="csY1" fmla="*/ 371265 h 933614"/>
                <a:gd name="csX2" fmla="*/ 640597 w 713120"/>
                <a:gd name="csY2" fmla="*/ 367121 h 933614"/>
                <a:gd name="csX3" fmla="*/ 710741 w 713120"/>
                <a:gd name="csY3" fmla="*/ 463105 h 933614"/>
                <a:gd name="csX4" fmla="*/ 713118 w 713120"/>
                <a:gd name="csY4" fmla="*/ 775127 h 933614"/>
                <a:gd name="csX5" fmla="*/ 680941 w 713120"/>
                <a:gd name="csY5" fmla="*/ 867759 h 933614"/>
                <a:gd name="csX6" fmla="*/ 625179 w 713120"/>
                <a:gd name="csY6" fmla="*/ 889759 h 933614"/>
                <a:gd name="csX7" fmla="*/ 525112 w 713120"/>
                <a:gd name="csY7" fmla="*/ 887017 h 933614"/>
                <a:gd name="csX8" fmla="*/ 509268 w 713120"/>
                <a:gd name="csY8" fmla="*/ 899754 h 933614"/>
                <a:gd name="csX9" fmla="*/ 502564 w 713120"/>
                <a:gd name="csY9" fmla="*/ 925167 h 933614"/>
                <a:gd name="csX10" fmla="*/ 491838 w 713120"/>
                <a:gd name="csY10" fmla="*/ 933576 h 933614"/>
                <a:gd name="csX11" fmla="*/ 479284 w 713120"/>
                <a:gd name="csY11" fmla="*/ 926690 h 933614"/>
                <a:gd name="csX12" fmla="*/ 415965 w 713120"/>
                <a:gd name="csY12" fmla="*/ 884518 h 933614"/>
                <a:gd name="csX13" fmla="*/ 411029 w 713120"/>
                <a:gd name="csY13" fmla="*/ 880252 h 933614"/>
                <a:gd name="csX14" fmla="*/ 415904 w 713120"/>
                <a:gd name="csY14" fmla="*/ 858313 h 933614"/>
                <a:gd name="csX15" fmla="*/ 456674 w 713120"/>
                <a:gd name="csY15" fmla="*/ 833814 h 933614"/>
                <a:gd name="csX16" fmla="*/ 458807 w 713120"/>
                <a:gd name="csY16" fmla="*/ 832352 h 933614"/>
                <a:gd name="csX17" fmla="*/ 477638 w 713120"/>
                <a:gd name="csY17" fmla="*/ 814923 h 933614"/>
                <a:gd name="csX18" fmla="*/ 488664 w 713120"/>
                <a:gd name="csY18" fmla="*/ 815282 h 933614"/>
                <a:gd name="csX19" fmla="*/ 490192 w 713120"/>
                <a:gd name="csY19" fmla="*/ 817665 h 933614"/>
                <a:gd name="csX20" fmla="*/ 498785 w 713120"/>
                <a:gd name="csY20" fmla="*/ 838690 h 933614"/>
                <a:gd name="csX21" fmla="*/ 500979 w 713120"/>
                <a:gd name="csY21" fmla="*/ 841798 h 933614"/>
                <a:gd name="csX22" fmla="*/ 527855 w 713120"/>
                <a:gd name="csY22" fmla="*/ 852828 h 933614"/>
                <a:gd name="csX23" fmla="*/ 647545 w 713120"/>
                <a:gd name="csY23" fmla="*/ 844297 h 933614"/>
                <a:gd name="csX24" fmla="*/ 676857 w 713120"/>
                <a:gd name="csY24" fmla="*/ 769338 h 933614"/>
                <a:gd name="csX25" fmla="*/ 676736 w 713120"/>
                <a:gd name="csY25" fmla="*/ 622955 h 933614"/>
                <a:gd name="csX26" fmla="*/ 678869 w 713120"/>
                <a:gd name="csY26" fmla="*/ 448174 h 933614"/>
                <a:gd name="csX27" fmla="*/ 652542 w 713120"/>
                <a:gd name="csY27" fmla="*/ 395459 h 933614"/>
                <a:gd name="csX28" fmla="*/ 645716 w 713120"/>
                <a:gd name="csY28" fmla="*/ 392047 h 933614"/>
                <a:gd name="csX29" fmla="*/ 608725 w 713120"/>
                <a:gd name="csY29" fmla="*/ 393814 h 933614"/>
                <a:gd name="csX30" fmla="*/ 358741 w 713120"/>
                <a:gd name="csY30" fmla="*/ 394789 h 933614"/>
                <a:gd name="csX31" fmla="*/ 259893 w 713120"/>
                <a:gd name="csY31" fmla="*/ 396922 h 933614"/>
                <a:gd name="csX32" fmla="*/ 99554 w 713120"/>
                <a:gd name="csY32" fmla="*/ 395154 h 933614"/>
                <a:gd name="csX33" fmla="*/ 36602 w 713120"/>
                <a:gd name="csY33" fmla="*/ 377542 h 933614"/>
                <a:gd name="csX34" fmla="*/ 4180 w 713120"/>
                <a:gd name="csY34" fmla="*/ 293564 h 933614"/>
                <a:gd name="csX35" fmla="*/ 6496 w 713120"/>
                <a:gd name="csY35" fmla="*/ 127436 h 933614"/>
                <a:gd name="csX36" fmla="*/ 4851 w 713120"/>
                <a:gd name="csY36" fmla="*/ 70639 h 933614"/>
                <a:gd name="csX37" fmla="*/ 37 w 713120"/>
                <a:gd name="csY37" fmla="*/ 14145 h 933614"/>
                <a:gd name="csX38" fmla="*/ 9665 w 713120"/>
                <a:gd name="csY38" fmla="*/ 1652 h 933614"/>
                <a:gd name="csX39" fmla="*/ 17771 w 713120"/>
                <a:gd name="csY39" fmla="*/ 129 h 933614"/>
                <a:gd name="csX40" fmla="*/ 27703 w 713120"/>
                <a:gd name="csY40" fmla="*/ 7066 h 933614"/>
                <a:gd name="csX41" fmla="*/ 27826 w 713120"/>
                <a:gd name="csY41" fmla="*/ 8295 h 933614"/>
                <a:gd name="csX42" fmla="*/ 25876 w 713120"/>
                <a:gd name="csY42" fmla="*/ 41691 h 933614"/>
                <a:gd name="csX43" fmla="*/ 24413 w 713120"/>
                <a:gd name="csY43" fmla="*/ 313553 h 933614"/>
                <a:gd name="csX44" fmla="*/ 63233 w 713120"/>
                <a:gd name="csY44" fmla="*/ 366877 h 933614"/>
                <a:gd name="csX45" fmla="*/ 108879 w 713120"/>
                <a:gd name="csY45" fmla="*/ 372118 h 933614"/>
                <a:gd name="csX46" fmla="*/ 167261 w 713120"/>
                <a:gd name="csY46" fmla="*/ 370839 h 933614"/>
                <a:gd name="csX47" fmla="*/ 225705 w 713120"/>
                <a:gd name="csY47" fmla="*/ 370778 h 9336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713120" h="933614">
                  <a:moveTo>
                    <a:pt x="225705" y="370778"/>
                  </a:moveTo>
                  <a:cubicBezTo>
                    <a:pt x="326381" y="375287"/>
                    <a:pt x="423380" y="375450"/>
                    <a:pt x="516702" y="371265"/>
                  </a:cubicBezTo>
                  <a:cubicBezTo>
                    <a:pt x="560093" y="369315"/>
                    <a:pt x="603849" y="370168"/>
                    <a:pt x="640597" y="367121"/>
                  </a:cubicBezTo>
                  <a:cubicBezTo>
                    <a:pt x="686304" y="363404"/>
                    <a:pt x="710254" y="425747"/>
                    <a:pt x="710741" y="463105"/>
                  </a:cubicBezTo>
                  <a:cubicBezTo>
                    <a:pt x="711920" y="546554"/>
                    <a:pt x="712712" y="650562"/>
                    <a:pt x="713118" y="775127"/>
                  </a:cubicBezTo>
                  <a:cubicBezTo>
                    <a:pt x="713240" y="815227"/>
                    <a:pt x="708182" y="841737"/>
                    <a:pt x="680941" y="867759"/>
                  </a:cubicBezTo>
                  <a:cubicBezTo>
                    <a:pt x="666030" y="882060"/>
                    <a:pt x="647443" y="889393"/>
                    <a:pt x="625179" y="889759"/>
                  </a:cubicBezTo>
                  <a:cubicBezTo>
                    <a:pt x="599990" y="890166"/>
                    <a:pt x="566634" y="889251"/>
                    <a:pt x="525112" y="887017"/>
                  </a:cubicBezTo>
                  <a:cubicBezTo>
                    <a:pt x="517347" y="886574"/>
                    <a:pt x="510504" y="892075"/>
                    <a:pt x="509268" y="899754"/>
                  </a:cubicBezTo>
                  <a:cubicBezTo>
                    <a:pt x="507683" y="909586"/>
                    <a:pt x="505448" y="918057"/>
                    <a:pt x="502564" y="925167"/>
                  </a:cubicBezTo>
                  <a:cubicBezTo>
                    <a:pt x="500126" y="931179"/>
                    <a:pt x="496550" y="933983"/>
                    <a:pt x="491838" y="933576"/>
                  </a:cubicBezTo>
                  <a:cubicBezTo>
                    <a:pt x="488628" y="933292"/>
                    <a:pt x="484444" y="930997"/>
                    <a:pt x="479284" y="926690"/>
                  </a:cubicBezTo>
                  <a:cubicBezTo>
                    <a:pt x="459417" y="910073"/>
                    <a:pt x="438310" y="896016"/>
                    <a:pt x="415965" y="884518"/>
                  </a:cubicBezTo>
                  <a:cubicBezTo>
                    <a:pt x="414004" y="883517"/>
                    <a:pt x="412311" y="882054"/>
                    <a:pt x="411029" y="880252"/>
                  </a:cubicBezTo>
                  <a:cubicBezTo>
                    <a:pt x="405382" y="872249"/>
                    <a:pt x="407007" y="864936"/>
                    <a:pt x="415904" y="858313"/>
                  </a:cubicBezTo>
                  <a:cubicBezTo>
                    <a:pt x="426792" y="850228"/>
                    <a:pt x="440382" y="842062"/>
                    <a:pt x="456674" y="833814"/>
                  </a:cubicBezTo>
                  <a:cubicBezTo>
                    <a:pt x="457441" y="833451"/>
                    <a:pt x="458160" y="832958"/>
                    <a:pt x="458807" y="832352"/>
                  </a:cubicBezTo>
                  <a:lnTo>
                    <a:pt x="477638" y="814923"/>
                  </a:lnTo>
                  <a:cubicBezTo>
                    <a:pt x="480782" y="811977"/>
                    <a:pt x="485719" y="812138"/>
                    <a:pt x="488664" y="815282"/>
                  </a:cubicBezTo>
                  <a:cubicBezTo>
                    <a:pt x="489314" y="815977"/>
                    <a:pt x="489833" y="816784"/>
                    <a:pt x="490192" y="817665"/>
                  </a:cubicBezTo>
                  <a:lnTo>
                    <a:pt x="498785" y="838690"/>
                  </a:lnTo>
                  <a:cubicBezTo>
                    <a:pt x="499266" y="839892"/>
                    <a:pt x="500019" y="840956"/>
                    <a:pt x="500979" y="841798"/>
                  </a:cubicBezTo>
                  <a:cubicBezTo>
                    <a:pt x="508577" y="848421"/>
                    <a:pt x="517535" y="852097"/>
                    <a:pt x="527855" y="852828"/>
                  </a:cubicBezTo>
                  <a:cubicBezTo>
                    <a:pt x="563444" y="855327"/>
                    <a:pt x="624691" y="860202"/>
                    <a:pt x="647545" y="844297"/>
                  </a:cubicBezTo>
                  <a:cubicBezTo>
                    <a:pt x="676126" y="824490"/>
                    <a:pt x="677284" y="807305"/>
                    <a:pt x="676857" y="769338"/>
                  </a:cubicBezTo>
                  <a:cubicBezTo>
                    <a:pt x="676248" y="716319"/>
                    <a:pt x="675213" y="671831"/>
                    <a:pt x="676736" y="622955"/>
                  </a:cubicBezTo>
                  <a:cubicBezTo>
                    <a:pt x="679580" y="531502"/>
                    <a:pt x="680291" y="473241"/>
                    <a:pt x="678869" y="448174"/>
                  </a:cubicBezTo>
                  <a:cubicBezTo>
                    <a:pt x="677894" y="431354"/>
                    <a:pt x="669118" y="413782"/>
                    <a:pt x="652542" y="395459"/>
                  </a:cubicBezTo>
                  <a:cubicBezTo>
                    <a:pt x="650780" y="393500"/>
                    <a:pt x="648341" y="392280"/>
                    <a:pt x="645716" y="392047"/>
                  </a:cubicBezTo>
                  <a:cubicBezTo>
                    <a:pt x="632979" y="390949"/>
                    <a:pt x="622193" y="393509"/>
                    <a:pt x="608725" y="393814"/>
                  </a:cubicBezTo>
                  <a:cubicBezTo>
                    <a:pt x="512761" y="395764"/>
                    <a:pt x="429433" y="396089"/>
                    <a:pt x="358741" y="394789"/>
                  </a:cubicBezTo>
                  <a:cubicBezTo>
                    <a:pt x="320226" y="394098"/>
                    <a:pt x="287276" y="394809"/>
                    <a:pt x="259893" y="396922"/>
                  </a:cubicBezTo>
                  <a:cubicBezTo>
                    <a:pt x="210651" y="400781"/>
                    <a:pt x="157206" y="400192"/>
                    <a:pt x="99554" y="395154"/>
                  </a:cubicBezTo>
                  <a:cubicBezTo>
                    <a:pt x="68555" y="392432"/>
                    <a:pt x="47571" y="386562"/>
                    <a:pt x="36602" y="377542"/>
                  </a:cubicBezTo>
                  <a:cubicBezTo>
                    <a:pt x="10518" y="356030"/>
                    <a:pt x="3815" y="329459"/>
                    <a:pt x="4180" y="293564"/>
                  </a:cubicBezTo>
                  <a:cubicBezTo>
                    <a:pt x="4627" y="245948"/>
                    <a:pt x="5399" y="190572"/>
                    <a:pt x="6496" y="127436"/>
                  </a:cubicBezTo>
                  <a:cubicBezTo>
                    <a:pt x="6862" y="106269"/>
                    <a:pt x="6314" y="87337"/>
                    <a:pt x="4851" y="70639"/>
                  </a:cubicBezTo>
                  <a:cubicBezTo>
                    <a:pt x="2779" y="47115"/>
                    <a:pt x="1174" y="28284"/>
                    <a:pt x="37" y="14145"/>
                  </a:cubicBezTo>
                  <a:cubicBezTo>
                    <a:pt x="-436" y="8127"/>
                    <a:pt x="3726" y="2729"/>
                    <a:pt x="9665" y="1652"/>
                  </a:cubicBezTo>
                  <a:lnTo>
                    <a:pt x="17771" y="129"/>
                  </a:lnTo>
                  <a:cubicBezTo>
                    <a:pt x="22446" y="-682"/>
                    <a:pt x="26894" y="2423"/>
                    <a:pt x="27703" y="7066"/>
                  </a:cubicBezTo>
                  <a:cubicBezTo>
                    <a:pt x="27774" y="7472"/>
                    <a:pt x="27815" y="7883"/>
                    <a:pt x="27826" y="8295"/>
                  </a:cubicBezTo>
                  <a:cubicBezTo>
                    <a:pt x="28131" y="20057"/>
                    <a:pt x="26120" y="30051"/>
                    <a:pt x="25876" y="41691"/>
                  </a:cubicBezTo>
                  <a:cubicBezTo>
                    <a:pt x="23398" y="150899"/>
                    <a:pt x="22910" y="241520"/>
                    <a:pt x="24413" y="313553"/>
                  </a:cubicBezTo>
                  <a:cubicBezTo>
                    <a:pt x="24941" y="339149"/>
                    <a:pt x="37881" y="356924"/>
                    <a:pt x="63233" y="366877"/>
                  </a:cubicBezTo>
                  <a:cubicBezTo>
                    <a:pt x="71765" y="370209"/>
                    <a:pt x="86980" y="371956"/>
                    <a:pt x="108879" y="372118"/>
                  </a:cubicBezTo>
                  <a:cubicBezTo>
                    <a:pt x="131102" y="372281"/>
                    <a:pt x="150563" y="371854"/>
                    <a:pt x="167261" y="370839"/>
                  </a:cubicBezTo>
                  <a:cubicBezTo>
                    <a:pt x="184162" y="369782"/>
                    <a:pt x="203644" y="369762"/>
                    <a:pt x="225705" y="370778"/>
                  </a:cubicBezTo>
                  <a:close/>
                </a:path>
              </a:pathLst>
            </a:custGeom>
            <a:solidFill>
              <a:srgbClr val="4D6D80"/>
            </a:solidFill>
            <a:ln w="6090" cap="flat">
              <a:noFill/>
              <a:prstDash val="solid"/>
              <a:miter/>
            </a:ln>
          </p:spPr>
          <p:txBody>
            <a:bodyPr/>
            <a:lstStyle/>
            <a:p>
              <a:endParaRPr lang="en-US"/>
            </a:p>
          </p:txBody>
        </p:sp>
        <p:sp>
          <p:nvSpPr>
            <p:cNvPr id="179" name="Freeform: Shape 178">
              <a:extLst>
                <a:ext uri="{FF2B5EF4-FFF2-40B4-BE49-F238E27FC236}">
                  <a16:creationId xmlns:a16="http://schemas.microsoft.com/office/drawing/2014/main" id="{1A6A904B-CFB2-DE95-03D5-FA5D6494B729}"/>
                </a:ext>
              </a:extLst>
            </p:cNvPr>
            <p:cNvSpPr/>
            <p:nvPr/>
          </p:nvSpPr>
          <p:spPr>
            <a:xfrm>
              <a:off x="5647076" y="2769811"/>
              <a:ext cx="535146" cy="763503"/>
            </a:xfrm>
            <a:custGeom>
              <a:avLst/>
              <a:gdLst>
                <a:gd name="csX0" fmla="*/ 245657 w 535146"/>
                <a:gd name="csY0" fmla="*/ 20903 h 763503"/>
                <a:gd name="csX1" fmla="*/ 320920 w 535146"/>
                <a:gd name="csY1" fmla="*/ 111097 h 763503"/>
                <a:gd name="csX2" fmla="*/ 419098 w 535146"/>
                <a:gd name="csY2" fmla="*/ 259491 h 763503"/>
                <a:gd name="csX3" fmla="*/ 451275 w 535146"/>
                <a:gd name="csY3" fmla="*/ 314095 h 763503"/>
                <a:gd name="csX4" fmla="*/ 508500 w 535146"/>
                <a:gd name="csY4" fmla="*/ 462428 h 763503"/>
                <a:gd name="csX5" fmla="*/ 534156 w 535146"/>
                <a:gd name="csY5" fmla="*/ 577425 h 763503"/>
                <a:gd name="csX6" fmla="*/ 508195 w 535146"/>
                <a:gd name="csY6" fmla="*/ 719724 h 763503"/>
                <a:gd name="csX7" fmla="*/ 445486 w 535146"/>
                <a:gd name="csY7" fmla="*/ 763237 h 763503"/>
                <a:gd name="csX8" fmla="*/ 398499 w 535146"/>
                <a:gd name="csY8" fmla="*/ 737398 h 763503"/>
                <a:gd name="csX9" fmla="*/ 366627 w 535146"/>
                <a:gd name="csY9" fmla="*/ 670422 h 763503"/>
                <a:gd name="csX10" fmla="*/ 350416 w 535146"/>
                <a:gd name="csY10" fmla="*/ 546040 h 763503"/>
                <a:gd name="csX11" fmla="*/ 326771 w 535146"/>
                <a:gd name="csY11" fmla="*/ 446278 h 763503"/>
                <a:gd name="csX12" fmla="*/ 218660 w 535146"/>
                <a:gd name="csY12" fmla="*/ 236028 h 763503"/>
                <a:gd name="csX13" fmla="*/ 157901 w 535146"/>
                <a:gd name="csY13" fmla="*/ 179596 h 763503"/>
                <a:gd name="csX14" fmla="*/ 150039 w 535146"/>
                <a:gd name="csY14" fmla="*/ 181729 h 763503"/>
                <a:gd name="csX15" fmla="*/ 146200 w 535146"/>
                <a:gd name="csY15" fmla="*/ 189712 h 763503"/>
                <a:gd name="csX16" fmla="*/ 0 w 535146"/>
                <a:gd name="csY16" fmla="*/ 0 h 763503"/>
                <a:gd name="csX17" fmla="*/ 47840 w 535146"/>
                <a:gd name="csY17" fmla="*/ 21269 h 763503"/>
                <a:gd name="csX18" fmla="*/ 245657 w 535146"/>
                <a:gd name="csY18" fmla="*/ 20903 h 763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5146" h="763503">
                  <a:moveTo>
                    <a:pt x="245657" y="20903"/>
                  </a:moveTo>
                  <a:cubicBezTo>
                    <a:pt x="272655" y="49485"/>
                    <a:pt x="297275" y="83064"/>
                    <a:pt x="320920" y="111097"/>
                  </a:cubicBezTo>
                  <a:cubicBezTo>
                    <a:pt x="358826" y="155991"/>
                    <a:pt x="391552" y="205456"/>
                    <a:pt x="419098" y="259491"/>
                  </a:cubicBezTo>
                  <a:cubicBezTo>
                    <a:pt x="428727" y="278383"/>
                    <a:pt x="444633" y="298311"/>
                    <a:pt x="451275" y="314095"/>
                  </a:cubicBezTo>
                  <a:cubicBezTo>
                    <a:pt x="474068" y="368333"/>
                    <a:pt x="497225" y="407153"/>
                    <a:pt x="508500" y="462428"/>
                  </a:cubicBezTo>
                  <a:cubicBezTo>
                    <a:pt x="516178" y="499907"/>
                    <a:pt x="530987" y="540311"/>
                    <a:pt x="534156" y="577425"/>
                  </a:cubicBezTo>
                  <a:cubicBezTo>
                    <a:pt x="538260" y="625488"/>
                    <a:pt x="529606" y="672921"/>
                    <a:pt x="508195" y="719724"/>
                  </a:cubicBezTo>
                  <a:cubicBezTo>
                    <a:pt x="494788" y="748977"/>
                    <a:pt x="477419" y="765857"/>
                    <a:pt x="445486" y="763237"/>
                  </a:cubicBezTo>
                  <a:cubicBezTo>
                    <a:pt x="428666" y="761855"/>
                    <a:pt x="413004" y="753242"/>
                    <a:pt x="398499" y="737398"/>
                  </a:cubicBezTo>
                  <a:cubicBezTo>
                    <a:pt x="380379" y="717571"/>
                    <a:pt x="369755" y="695246"/>
                    <a:pt x="366627" y="670422"/>
                  </a:cubicBezTo>
                  <a:cubicBezTo>
                    <a:pt x="361264" y="627641"/>
                    <a:pt x="360959" y="584250"/>
                    <a:pt x="350416" y="546040"/>
                  </a:cubicBezTo>
                  <a:cubicBezTo>
                    <a:pt x="341580" y="513985"/>
                    <a:pt x="338167" y="479491"/>
                    <a:pt x="326771" y="446278"/>
                  </a:cubicBezTo>
                  <a:cubicBezTo>
                    <a:pt x="300525" y="370100"/>
                    <a:pt x="264488" y="300017"/>
                    <a:pt x="218660" y="236028"/>
                  </a:cubicBezTo>
                  <a:cubicBezTo>
                    <a:pt x="205618" y="217746"/>
                    <a:pt x="179596" y="187214"/>
                    <a:pt x="157901" y="179596"/>
                  </a:cubicBezTo>
                  <a:cubicBezTo>
                    <a:pt x="154854" y="178499"/>
                    <a:pt x="152233" y="179210"/>
                    <a:pt x="150039" y="181729"/>
                  </a:cubicBezTo>
                  <a:cubicBezTo>
                    <a:pt x="148333" y="183679"/>
                    <a:pt x="147053" y="186340"/>
                    <a:pt x="146200" y="189712"/>
                  </a:cubicBezTo>
                  <a:cubicBezTo>
                    <a:pt x="94480" y="128852"/>
                    <a:pt x="45747" y="65614"/>
                    <a:pt x="0" y="0"/>
                  </a:cubicBezTo>
                  <a:cubicBezTo>
                    <a:pt x="16251" y="7597"/>
                    <a:pt x="32198" y="14687"/>
                    <a:pt x="47840" y="21269"/>
                  </a:cubicBezTo>
                  <a:cubicBezTo>
                    <a:pt x="115058" y="49485"/>
                    <a:pt x="176915" y="41806"/>
                    <a:pt x="245657" y="20903"/>
                  </a:cubicBezTo>
                  <a:close/>
                </a:path>
              </a:pathLst>
            </a:custGeom>
            <a:solidFill>
              <a:srgbClr val="3D7984"/>
            </a:solidFill>
            <a:ln w="6090" cap="flat">
              <a:noFill/>
              <a:prstDash val="solid"/>
              <a:miter/>
            </a:ln>
          </p:spPr>
          <p:txBody>
            <a:bodyPr/>
            <a:lstStyle/>
            <a:p>
              <a:endParaRPr lang="en-US"/>
            </a:p>
          </p:txBody>
        </p:sp>
        <p:sp>
          <p:nvSpPr>
            <p:cNvPr id="180" name="Freeform: Shape 179">
              <a:extLst>
                <a:ext uri="{FF2B5EF4-FFF2-40B4-BE49-F238E27FC236}">
                  <a16:creationId xmlns:a16="http://schemas.microsoft.com/office/drawing/2014/main" id="{5484C56F-9C19-01FA-8A51-B936E41FE011}"/>
                </a:ext>
              </a:extLst>
            </p:cNvPr>
            <p:cNvSpPr/>
            <p:nvPr/>
          </p:nvSpPr>
          <p:spPr>
            <a:xfrm>
              <a:off x="5177015" y="2764897"/>
              <a:ext cx="278426" cy="208579"/>
            </a:xfrm>
            <a:custGeom>
              <a:avLst/>
              <a:gdLst>
                <a:gd name="csX0" fmla="*/ 74243 w 278426"/>
                <a:gd name="csY0" fmla="*/ 191091 h 208579"/>
                <a:gd name="csX1" fmla="*/ 3733 w 278426"/>
                <a:gd name="csY1" fmla="*/ 185363 h 208579"/>
                <a:gd name="csX2" fmla="*/ 12874 w 278426"/>
                <a:gd name="csY2" fmla="*/ 138316 h 208579"/>
                <a:gd name="csX3" fmla="*/ 54985 w 278426"/>
                <a:gd name="csY3" fmla="*/ 107723 h 208579"/>
                <a:gd name="csX4" fmla="*/ 199113 w 278426"/>
                <a:gd name="csY4" fmla="*/ 20149 h 208579"/>
                <a:gd name="csX5" fmla="*/ 255972 w 278426"/>
                <a:gd name="csY5" fmla="*/ 4609 h 208579"/>
                <a:gd name="csX6" fmla="*/ 274863 w 278426"/>
                <a:gd name="csY6" fmla="*/ 63723 h 208579"/>
                <a:gd name="csX7" fmla="*/ 246952 w 278426"/>
                <a:gd name="csY7" fmla="*/ 87185 h 208579"/>
                <a:gd name="csX8" fmla="*/ 74243 w 278426"/>
                <a:gd name="csY8" fmla="*/ 191091 h 2085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78426" h="208579">
                  <a:moveTo>
                    <a:pt x="74243" y="191091"/>
                  </a:moveTo>
                  <a:cubicBezTo>
                    <a:pt x="48708" y="209496"/>
                    <a:pt x="17871" y="221075"/>
                    <a:pt x="3733" y="185363"/>
                  </a:cubicBezTo>
                  <a:cubicBezTo>
                    <a:pt x="-3377" y="167486"/>
                    <a:pt x="-330" y="151804"/>
                    <a:pt x="12874" y="138316"/>
                  </a:cubicBezTo>
                  <a:cubicBezTo>
                    <a:pt x="20837" y="130190"/>
                    <a:pt x="34874" y="119992"/>
                    <a:pt x="54985" y="107723"/>
                  </a:cubicBezTo>
                  <a:cubicBezTo>
                    <a:pt x="102967" y="78430"/>
                    <a:pt x="151009" y="49239"/>
                    <a:pt x="199113" y="20149"/>
                  </a:cubicBezTo>
                  <a:cubicBezTo>
                    <a:pt x="217151" y="7290"/>
                    <a:pt x="235860" y="-7762"/>
                    <a:pt x="255972" y="4609"/>
                  </a:cubicBezTo>
                  <a:cubicBezTo>
                    <a:pt x="274620" y="16127"/>
                    <a:pt x="284066" y="43490"/>
                    <a:pt x="274863" y="63723"/>
                  </a:cubicBezTo>
                  <a:cubicBezTo>
                    <a:pt x="272182" y="69614"/>
                    <a:pt x="262878" y="77435"/>
                    <a:pt x="246952" y="87185"/>
                  </a:cubicBezTo>
                  <a:cubicBezTo>
                    <a:pt x="181074" y="127590"/>
                    <a:pt x="130797" y="154770"/>
                    <a:pt x="74243" y="191091"/>
                  </a:cubicBezTo>
                  <a:close/>
                </a:path>
              </a:pathLst>
            </a:custGeom>
            <a:solidFill>
              <a:srgbClr val="B5A480"/>
            </a:solidFill>
            <a:ln w="6090" cap="flat">
              <a:noFill/>
              <a:prstDash val="solid"/>
              <a:miter/>
            </a:ln>
          </p:spPr>
          <p:txBody>
            <a:bodyPr/>
            <a:lstStyle/>
            <a:p>
              <a:endParaRPr lang="en-US"/>
            </a:p>
          </p:txBody>
        </p:sp>
        <p:sp>
          <p:nvSpPr>
            <p:cNvPr id="181" name="Oval 180">
              <a:extLst>
                <a:ext uri="{FF2B5EF4-FFF2-40B4-BE49-F238E27FC236}">
                  <a16:creationId xmlns:a16="http://schemas.microsoft.com/office/drawing/2014/main" id="{B235A459-372B-FA95-E4FE-E3CCD834EA33}"/>
                </a:ext>
              </a:extLst>
            </p:cNvPr>
            <p:cNvSpPr/>
            <p:nvPr/>
          </p:nvSpPr>
          <p:spPr>
            <a:xfrm rot="17586000">
              <a:off x="6822646" y="2806254"/>
              <a:ext cx="2681" cy="853"/>
            </a:xfrm>
            <a:prstGeom prst="ellipse">
              <a:avLst/>
            </a:prstGeom>
            <a:solidFill>
              <a:srgbClr val="7E6F55"/>
            </a:solidFill>
            <a:ln w="6090" cap="flat">
              <a:noFill/>
              <a:prstDash val="solid"/>
              <a:miter/>
            </a:ln>
          </p:spPr>
          <p:txBody>
            <a:bodyPr/>
            <a:lstStyle/>
            <a:p>
              <a:endParaRPr lang="en-US"/>
            </a:p>
          </p:txBody>
        </p:sp>
        <p:sp>
          <p:nvSpPr>
            <p:cNvPr id="182" name="Freeform: Shape 181">
              <a:extLst>
                <a:ext uri="{FF2B5EF4-FFF2-40B4-BE49-F238E27FC236}">
                  <a16:creationId xmlns:a16="http://schemas.microsoft.com/office/drawing/2014/main" id="{5C5CA8E6-3A56-745E-52F5-040846F339B8}"/>
                </a:ext>
              </a:extLst>
            </p:cNvPr>
            <p:cNvSpPr/>
            <p:nvPr/>
          </p:nvSpPr>
          <p:spPr>
            <a:xfrm>
              <a:off x="6667792" y="2827584"/>
              <a:ext cx="141782" cy="749448"/>
            </a:xfrm>
            <a:custGeom>
              <a:avLst/>
              <a:gdLst>
                <a:gd name="csX0" fmla="*/ 0 w 141782"/>
                <a:gd name="csY0" fmla="*/ 718993 h 749448"/>
                <a:gd name="csX1" fmla="*/ 2925 w 141782"/>
                <a:gd name="csY1" fmla="*/ 499968 h 749448"/>
                <a:gd name="csX2" fmla="*/ 6642 w 141782"/>
                <a:gd name="csY2" fmla="*/ 380095 h 749448"/>
                <a:gd name="csX3" fmla="*/ 13651 w 141782"/>
                <a:gd name="csY3" fmla="*/ 299652 h 749448"/>
                <a:gd name="csX4" fmla="*/ 27119 w 141782"/>
                <a:gd name="csY4" fmla="*/ 219939 h 749448"/>
                <a:gd name="csX5" fmla="*/ 106404 w 141782"/>
                <a:gd name="csY5" fmla="*/ 0 h 749448"/>
                <a:gd name="csX6" fmla="*/ 90072 w 141782"/>
                <a:gd name="csY6" fmla="*/ 128466 h 749448"/>
                <a:gd name="csX7" fmla="*/ 89706 w 141782"/>
                <a:gd name="csY7" fmla="*/ 129623 h 749448"/>
                <a:gd name="csX8" fmla="*/ 139191 w 141782"/>
                <a:gd name="csY8" fmla="*/ 5546 h 749448"/>
                <a:gd name="csX9" fmla="*/ 141122 w 141782"/>
                <a:gd name="csY9" fmla="*/ 5099 h 749448"/>
                <a:gd name="csX10" fmla="*/ 141751 w 141782"/>
                <a:gd name="csY10" fmla="*/ 6582 h 749448"/>
                <a:gd name="csX11" fmla="*/ 87878 w 141782"/>
                <a:gd name="csY11" fmla="*/ 151136 h 749448"/>
                <a:gd name="csX12" fmla="*/ 55335 w 141782"/>
                <a:gd name="csY12" fmla="*/ 294959 h 749448"/>
                <a:gd name="csX13" fmla="*/ 51374 w 141782"/>
                <a:gd name="csY13" fmla="*/ 576632 h 749448"/>
                <a:gd name="csX14" fmla="*/ 63562 w 141782"/>
                <a:gd name="csY14" fmla="*/ 679808 h 749448"/>
                <a:gd name="csX15" fmla="*/ 13103 w 141782"/>
                <a:gd name="csY15" fmla="*/ 748976 h 749448"/>
                <a:gd name="csX16" fmla="*/ 472 w 141782"/>
                <a:gd name="csY16" fmla="*/ 742377 h 749448"/>
                <a:gd name="csX17" fmla="*/ 0 w 141782"/>
                <a:gd name="csY17" fmla="*/ 739348 h 749448"/>
                <a:gd name="csX18" fmla="*/ 0 w 141782"/>
                <a:gd name="csY18" fmla="*/ 718993 h 749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41782" h="749448">
                  <a:moveTo>
                    <a:pt x="0" y="718993"/>
                  </a:moveTo>
                  <a:cubicBezTo>
                    <a:pt x="3230" y="645863"/>
                    <a:pt x="609" y="559021"/>
                    <a:pt x="2925" y="499968"/>
                  </a:cubicBezTo>
                  <a:cubicBezTo>
                    <a:pt x="5160" y="441382"/>
                    <a:pt x="6398" y="401424"/>
                    <a:pt x="6642" y="380095"/>
                  </a:cubicBezTo>
                  <a:cubicBezTo>
                    <a:pt x="6886" y="355149"/>
                    <a:pt x="9222" y="328335"/>
                    <a:pt x="13651" y="299652"/>
                  </a:cubicBezTo>
                  <a:cubicBezTo>
                    <a:pt x="20354" y="256139"/>
                    <a:pt x="24844" y="229568"/>
                    <a:pt x="27119" y="219939"/>
                  </a:cubicBezTo>
                  <a:cubicBezTo>
                    <a:pt x="44995" y="145103"/>
                    <a:pt x="71424" y="71790"/>
                    <a:pt x="106404" y="0"/>
                  </a:cubicBezTo>
                  <a:cubicBezTo>
                    <a:pt x="110264" y="43188"/>
                    <a:pt x="104820" y="86009"/>
                    <a:pt x="90072" y="128466"/>
                  </a:cubicBezTo>
                  <a:cubicBezTo>
                    <a:pt x="89950" y="128872"/>
                    <a:pt x="89828" y="129258"/>
                    <a:pt x="89706" y="129623"/>
                  </a:cubicBezTo>
                  <a:cubicBezTo>
                    <a:pt x="101895" y="86416"/>
                    <a:pt x="118045" y="45097"/>
                    <a:pt x="139191" y="5546"/>
                  </a:cubicBezTo>
                  <a:cubicBezTo>
                    <a:pt x="139601" y="4889"/>
                    <a:pt x="140466" y="4689"/>
                    <a:pt x="141122" y="5099"/>
                  </a:cubicBezTo>
                  <a:cubicBezTo>
                    <a:pt x="141623" y="5411"/>
                    <a:pt x="141875" y="6004"/>
                    <a:pt x="141751" y="6582"/>
                  </a:cubicBezTo>
                  <a:cubicBezTo>
                    <a:pt x="127430" y="54543"/>
                    <a:pt x="107136" y="99152"/>
                    <a:pt x="87878" y="151136"/>
                  </a:cubicBezTo>
                  <a:cubicBezTo>
                    <a:pt x="69230" y="201515"/>
                    <a:pt x="58382" y="249456"/>
                    <a:pt x="55335" y="294959"/>
                  </a:cubicBezTo>
                  <a:cubicBezTo>
                    <a:pt x="48388" y="397748"/>
                    <a:pt x="47067" y="491639"/>
                    <a:pt x="51374" y="576632"/>
                  </a:cubicBezTo>
                  <a:cubicBezTo>
                    <a:pt x="52877" y="606413"/>
                    <a:pt x="56940" y="640805"/>
                    <a:pt x="63562" y="679808"/>
                  </a:cubicBezTo>
                  <a:cubicBezTo>
                    <a:pt x="70387" y="720029"/>
                    <a:pt x="48327" y="737824"/>
                    <a:pt x="13103" y="748976"/>
                  </a:cubicBezTo>
                  <a:cubicBezTo>
                    <a:pt x="7809" y="750658"/>
                    <a:pt x="2154" y="747704"/>
                    <a:pt x="472" y="742377"/>
                  </a:cubicBezTo>
                  <a:cubicBezTo>
                    <a:pt x="163" y="741397"/>
                    <a:pt x="4" y="740375"/>
                    <a:pt x="0" y="739348"/>
                  </a:cubicBezTo>
                  <a:lnTo>
                    <a:pt x="0" y="718993"/>
                  </a:lnTo>
                  <a:close/>
                </a:path>
              </a:pathLst>
            </a:custGeom>
            <a:solidFill>
              <a:srgbClr val="7E6F55"/>
            </a:solidFill>
            <a:ln w="6090" cap="flat">
              <a:noFill/>
              <a:prstDash val="solid"/>
              <a:miter/>
            </a:ln>
          </p:spPr>
          <p:txBody>
            <a:bodyPr/>
            <a:lstStyle/>
            <a:p>
              <a:endParaRPr lang="en-US"/>
            </a:p>
          </p:txBody>
        </p:sp>
        <p:sp>
          <p:nvSpPr>
            <p:cNvPr id="183" name="Freeform: Shape 182">
              <a:extLst>
                <a:ext uri="{FF2B5EF4-FFF2-40B4-BE49-F238E27FC236}">
                  <a16:creationId xmlns:a16="http://schemas.microsoft.com/office/drawing/2014/main" id="{2A168C4B-E05F-AAA5-BA8E-4B03A70B5381}"/>
                </a:ext>
              </a:extLst>
            </p:cNvPr>
            <p:cNvSpPr/>
            <p:nvPr/>
          </p:nvSpPr>
          <p:spPr>
            <a:xfrm>
              <a:off x="7361433" y="2875540"/>
              <a:ext cx="479674" cy="500327"/>
            </a:xfrm>
            <a:custGeom>
              <a:avLst/>
              <a:gdLst>
                <a:gd name="csX0" fmla="*/ 479675 w 479674"/>
                <a:gd name="csY0" fmla="*/ 111773 h 500327"/>
                <a:gd name="csX1" fmla="*/ 364555 w 479674"/>
                <a:gd name="csY1" fmla="*/ 168876 h 500327"/>
                <a:gd name="csX2" fmla="*/ 310378 w 479674"/>
                <a:gd name="csY2" fmla="*/ 183197 h 500327"/>
                <a:gd name="csX3" fmla="*/ 157170 w 479674"/>
                <a:gd name="csY3" fmla="*/ 300998 h 500327"/>
                <a:gd name="csX4" fmla="*/ 135170 w 479674"/>
                <a:gd name="csY4" fmla="*/ 396189 h 500327"/>
                <a:gd name="csX5" fmla="*/ 146688 w 479674"/>
                <a:gd name="csY5" fmla="*/ 462798 h 500327"/>
                <a:gd name="csX6" fmla="*/ 88305 w 479674"/>
                <a:gd name="csY6" fmla="*/ 480959 h 500327"/>
                <a:gd name="csX7" fmla="*/ 39734 w 479674"/>
                <a:gd name="csY7" fmla="*/ 428976 h 500327"/>
                <a:gd name="csX8" fmla="*/ 0 w 479674"/>
                <a:gd name="csY8" fmla="*/ 305812 h 500327"/>
                <a:gd name="csX9" fmla="*/ 20903 w 479674"/>
                <a:gd name="csY9" fmla="*/ 303557 h 500327"/>
                <a:gd name="csX10" fmla="*/ 29252 w 479674"/>
                <a:gd name="csY10" fmla="*/ 299657 h 500327"/>
                <a:gd name="csX11" fmla="*/ 63075 w 479674"/>
                <a:gd name="csY11" fmla="*/ 235485 h 500327"/>
                <a:gd name="csX12" fmla="*/ 35773 w 479674"/>
                <a:gd name="csY12" fmla="*/ 184355 h 500327"/>
                <a:gd name="csX13" fmla="*/ 35591 w 479674"/>
                <a:gd name="csY13" fmla="*/ 138222 h 500327"/>
                <a:gd name="csX14" fmla="*/ 101163 w 479674"/>
                <a:gd name="csY14" fmla="*/ 73258 h 500327"/>
                <a:gd name="csX15" fmla="*/ 120299 w 479674"/>
                <a:gd name="csY15" fmla="*/ 71917 h 500327"/>
                <a:gd name="csX16" fmla="*/ 155280 w 479674"/>
                <a:gd name="csY16" fmla="*/ 104765 h 500327"/>
                <a:gd name="csX17" fmla="*/ 217319 w 479674"/>
                <a:gd name="csY17" fmla="*/ 106837 h 500327"/>
                <a:gd name="csX18" fmla="*/ 253640 w 479674"/>
                <a:gd name="csY18" fmla="*/ 56925 h 500327"/>
                <a:gd name="csX19" fmla="*/ 283746 w 479674"/>
                <a:gd name="csY19" fmla="*/ 1651 h 500327"/>
                <a:gd name="csX20" fmla="*/ 371868 w 479674"/>
                <a:gd name="csY20" fmla="*/ 5 h 500327"/>
                <a:gd name="csX21" fmla="*/ 385519 w 479674"/>
                <a:gd name="csY21" fmla="*/ 11950 h 500327"/>
                <a:gd name="csX22" fmla="*/ 407946 w 479674"/>
                <a:gd name="csY22" fmla="*/ 86604 h 500327"/>
                <a:gd name="csX23" fmla="*/ 479675 w 479674"/>
                <a:gd name="csY23" fmla="*/ 111773 h 5003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79674" h="500327">
                  <a:moveTo>
                    <a:pt x="479675" y="111773"/>
                  </a:moveTo>
                  <a:cubicBezTo>
                    <a:pt x="443150" y="135215"/>
                    <a:pt x="404777" y="154249"/>
                    <a:pt x="364555" y="168876"/>
                  </a:cubicBezTo>
                  <a:cubicBezTo>
                    <a:pt x="354398" y="172532"/>
                    <a:pt x="336339" y="177306"/>
                    <a:pt x="310378" y="183197"/>
                  </a:cubicBezTo>
                  <a:cubicBezTo>
                    <a:pt x="242975" y="198473"/>
                    <a:pt x="191906" y="237740"/>
                    <a:pt x="157170" y="300998"/>
                  </a:cubicBezTo>
                  <a:cubicBezTo>
                    <a:pt x="141650" y="329193"/>
                    <a:pt x="134316" y="360924"/>
                    <a:pt x="135170" y="396189"/>
                  </a:cubicBezTo>
                  <a:cubicBezTo>
                    <a:pt x="135779" y="422211"/>
                    <a:pt x="143702" y="440676"/>
                    <a:pt x="146688" y="462798"/>
                  </a:cubicBezTo>
                  <a:cubicBezTo>
                    <a:pt x="152904" y="509663"/>
                    <a:pt x="112743" y="508931"/>
                    <a:pt x="88305" y="480959"/>
                  </a:cubicBezTo>
                  <a:cubicBezTo>
                    <a:pt x="70713" y="460849"/>
                    <a:pt x="54523" y="443520"/>
                    <a:pt x="39734" y="428976"/>
                  </a:cubicBezTo>
                  <a:cubicBezTo>
                    <a:pt x="3474" y="393325"/>
                    <a:pt x="183" y="353164"/>
                    <a:pt x="0" y="305812"/>
                  </a:cubicBezTo>
                  <a:lnTo>
                    <a:pt x="20903" y="303557"/>
                  </a:lnTo>
                  <a:cubicBezTo>
                    <a:pt x="24020" y="303241"/>
                    <a:pt x="26961" y="301868"/>
                    <a:pt x="29252" y="299657"/>
                  </a:cubicBezTo>
                  <a:cubicBezTo>
                    <a:pt x="48307" y="281456"/>
                    <a:pt x="59581" y="260065"/>
                    <a:pt x="63075" y="235485"/>
                  </a:cubicBezTo>
                  <a:cubicBezTo>
                    <a:pt x="65818" y="215740"/>
                    <a:pt x="51679" y="200504"/>
                    <a:pt x="35773" y="184355"/>
                  </a:cubicBezTo>
                  <a:cubicBezTo>
                    <a:pt x="19867" y="168144"/>
                    <a:pt x="19502" y="152726"/>
                    <a:pt x="35591" y="138222"/>
                  </a:cubicBezTo>
                  <a:cubicBezTo>
                    <a:pt x="61389" y="114983"/>
                    <a:pt x="83247" y="93328"/>
                    <a:pt x="101163" y="73258"/>
                  </a:cubicBezTo>
                  <a:cubicBezTo>
                    <a:pt x="106116" y="67681"/>
                    <a:pt x="114617" y="67085"/>
                    <a:pt x="120299" y="71917"/>
                  </a:cubicBezTo>
                  <a:cubicBezTo>
                    <a:pt x="123184" y="74355"/>
                    <a:pt x="134844" y="85304"/>
                    <a:pt x="155280" y="104765"/>
                  </a:cubicBezTo>
                  <a:cubicBezTo>
                    <a:pt x="168810" y="117684"/>
                    <a:pt x="202267" y="112200"/>
                    <a:pt x="217319" y="106837"/>
                  </a:cubicBezTo>
                  <a:cubicBezTo>
                    <a:pt x="240050" y="98792"/>
                    <a:pt x="253092" y="81789"/>
                    <a:pt x="253640" y="56925"/>
                  </a:cubicBezTo>
                  <a:cubicBezTo>
                    <a:pt x="254128" y="34986"/>
                    <a:pt x="249984" y="798"/>
                    <a:pt x="283746" y="1651"/>
                  </a:cubicBezTo>
                  <a:cubicBezTo>
                    <a:pt x="296300" y="1976"/>
                    <a:pt x="325674" y="1427"/>
                    <a:pt x="371868" y="5"/>
                  </a:cubicBezTo>
                  <a:cubicBezTo>
                    <a:pt x="378841" y="-192"/>
                    <a:pt x="384789" y="5013"/>
                    <a:pt x="385519" y="11950"/>
                  </a:cubicBezTo>
                  <a:cubicBezTo>
                    <a:pt x="387835" y="34316"/>
                    <a:pt x="384056" y="68260"/>
                    <a:pt x="407946" y="86604"/>
                  </a:cubicBezTo>
                  <a:cubicBezTo>
                    <a:pt x="427386" y="101596"/>
                    <a:pt x="453956" y="117928"/>
                    <a:pt x="479675" y="111773"/>
                  </a:cubicBezTo>
                  <a:close/>
                </a:path>
              </a:pathLst>
            </a:custGeom>
            <a:solidFill>
              <a:srgbClr val="678493"/>
            </a:solidFill>
            <a:ln w="6090" cap="flat">
              <a:noFill/>
              <a:prstDash val="solid"/>
              <a:miter/>
            </a:ln>
          </p:spPr>
          <p:txBody>
            <a:bodyPr/>
            <a:lstStyle/>
            <a:p>
              <a:endParaRPr lang="en-US"/>
            </a:p>
          </p:txBody>
        </p:sp>
        <p:sp>
          <p:nvSpPr>
            <p:cNvPr id="184" name="Freeform: Shape 183">
              <a:extLst>
                <a:ext uri="{FF2B5EF4-FFF2-40B4-BE49-F238E27FC236}">
                  <a16:creationId xmlns:a16="http://schemas.microsoft.com/office/drawing/2014/main" id="{038E990B-90F1-CB54-8E84-F613FCEB56F6}"/>
                </a:ext>
              </a:extLst>
            </p:cNvPr>
            <p:cNvSpPr/>
            <p:nvPr/>
          </p:nvSpPr>
          <p:spPr>
            <a:xfrm>
              <a:off x="7330827" y="2945322"/>
              <a:ext cx="712047" cy="645072"/>
            </a:xfrm>
            <a:custGeom>
              <a:avLst/>
              <a:gdLst>
                <a:gd name="csX0" fmla="*/ 711815 w 712047"/>
                <a:gd name="csY0" fmla="*/ 264734 h 645072"/>
                <a:gd name="csX1" fmla="*/ 684514 w 712047"/>
                <a:gd name="csY1" fmla="*/ 250229 h 645072"/>
                <a:gd name="csX2" fmla="*/ 667388 w 712047"/>
                <a:gd name="csY2" fmla="*/ 250108 h 645072"/>
                <a:gd name="csX3" fmla="*/ 664707 w 712047"/>
                <a:gd name="csY3" fmla="*/ 253825 h 645072"/>
                <a:gd name="csX4" fmla="*/ 651605 w 712047"/>
                <a:gd name="csY4" fmla="*/ 332867 h 645072"/>
                <a:gd name="csX5" fmla="*/ 614735 w 712047"/>
                <a:gd name="csY5" fmla="*/ 361022 h 645072"/>
                <a:gd name="csX6" fmla="*/ 583289 w 712047"/>
                <a:gd name="csY6" fmla="*/ 491133 h 645072"/>
                <a:gd name="csX7" fmla="*/ 593223 w 712047"/>
                <a:gd name="csY7" fmla="*/ 522213 h 645072"/>
                <a:gd name="csX8" fmla="*/ 592308 w 712047"/>
                <a:gd name="csY8" fmla="*/ 527515 h 645072"/>
                <a:gd name="csX9" fmla="*/ 573233 w 712047"/>
                <a:gd name="csY9" fmla="*/ 547565 h 645072"/>
                <a:gd name="csX10" fmla="*/ 567566 w 712047"/>
                <a:gd name="csY10" fmla="*/ 548114 h 645072"/>
                <a:gd name="csX11" fmla="*/ 511499 w 712047"/>
                <a:gd name="csY11" fmla="*/ 532330 h 645072"/>
                <a:gd name="csX12" fmla="*/ 396624 w 712047"/>
                <a:gd name="csY12" fmla="*/ 599061 h 645072"/>
                <a:gd name="csX13" fmla="*/ 378341 w 712047"/>
                <a:gd name="csY13" fmla="*/ 637637 h 645072"/>
                <a:gd name="csX14" fmla="*/ 367128 w 712047"/>
                <a:gd name="csY14" fmla="*/ 645072 h 645072"/>
                <a:gd name="csX15" fmla="*/ 330258 w 712047"/>
                <a:gd name="csY15" fmla="*/ 645073 h 645072"/>
                <a:gd name="csX16" fmla="*/ 320629 w 712047"/>
                <a:gd name="csY16" fmla="*/ 640014 h 645072"/>
                <a:gd name="csX17" fmla="*/ 211908 w 712047"/>
                <a:gd name="csY17" fmla="*/ 574563 h 645072"/>
                <a:gd name="csX18" fmla="*/ 145177 w 712047"/>
                <a:gd name="csY18" fmla="*/ 611432 h 645072"/>
                <a:gd name="csX19" fmla="*/ 131590 w 712047"/>
                <a:gd name="csY19" fmla="*/ 610523 h 645072"/>
                <a:gd name="csX20" fmla="*/ 131282 w 712047"/>
                <a:gd name="csY20" fmla="*/ 610153 h 645072"/>
                <a:gd name="csX21" fmla="*/ 64490 w 712047"/>
                <a:gd name="csY21" fmla="*/ 548114 h 645072"/>
                <a:gd name="csX22" fmla="*/ 68939 w 712047"/>
                <a:gd name="csY22" fmla="*/ 497532 h 645072"/>
                <a:gd name="csX23" fmla="*/ 91792 w 712047"/>
                <a:gd name="csY23" fmla="*/ 456213 h 645072"/>
                <a:gd name="csX24" fmla="*/ 92401 w 712047"/>
                <a:gd name="csY24" fmla="*/ 449205 h 645072"/>
                <a:gd name="csX25" fmla="*/ 43587 w 712047"/>
                <a:gd name="csY25" fmla="*/ 371321 h 645072"/>
                <a:gd name="csX26" fmla="*/ 13 w 712047"/>
                <a:gd name="csY26" fmla="*/ 328174 h 645072"/>
                <a:gd name="csX27" fmla="*/ 1726 w 712047"/>
                <a:gd name="csY27" fmla="*/ 325934 h 645072"/>
                <a:gd name="csX28" fmla="*/ 2634 w 712047"/>
                <a:gd name="csY28" fmla="*/ 326041 h 645072"/>
                <a:gd name="csX29" fmla="*/ 57360 w 712047"/>
                <a:gd name="csY29" fmla="*/ 365227 h 645072"/>
                <a:gd name="csX30" fmla="*/ 98069 w 712047"/>
                <a:gd name="csY30" fmla="*/ 441343 h 645072"/>
                <a:gd name="csX31" fmla="*/ 94169 w 712047"/>
                <a:gd name="csY31" fmla="*/ 507526 h 645072"/>
                <a:gd name="csX32" fmla="*/ 133050 w 712047"/>
                <a:gd name="csY32" fmla="*/ 564934 h 645072"/>
                <a:gd name="csX33" fmla="*/ 139022 w 712047"/>
                <a:gd name="csY33" fmla="*/ 565117 h 645072"/>
                <a:gd name="csX34" fmla="*/ 182291 w 712047"/>
                <a:gd name="csY34" fmla="*/ 542080 h 645072"/>
                <a:gd name="csX35" fmla="*/ 185643 w 712047"/>
                <a:gd name="csY35" fmla="*/ 541166 h 645072"/>
                <a:gd name="csX36" fmla="*/ 255726 w 712047"/>
                <a:gd name="csY36" fmla="*/ 542202 h 645072"/>
                <a:gd name="csX37" fmla="*/ 354452 w 712047"/>
                <a:gd name="csY37" fmla="*/ 493327 h 645072"/>
                <a:gd name="csX38" fmla="*/ 424170 w 712047"/>
                <a:gd name="csY38" fmla="*/ 439942 h 645072"/>
                <a:gd name="csX39" fmla="*/ 438795 w 712047"/>
                <a:gd name="csY39" fmla="*/ 186484 h 645072"/>
                <a:gd name="csX40" fmla="*/ 438856 w 712047"/>
                <a:gd name="csY40" fmla="*/ 182340 h 645072"/>
                <a:gd name="csX41" fmla="*/ 446879 w 712047"/>
                <a:gd name="csY41" fmla="*/ 174441 h 645072"/>
                <a:gd name="csX42" fmla="*/ 449095 w 712047"/>
                <a:gd name="csY42" fmla="*/ 174783 h 645072"/>
                <a:gd name="csX43" fmla="*/ 488220 w 712047"/>
                <a:gd name="csY43" fmla="*/ 193310 h 645072"/>
                <a:gd name="csX44" fmla="*/ 555804 w 712047"/>
                <a:gd name="csY44" fmla="*/ 240844 h 645072"/>
                <a:gd name="csX45" fmla="*/ 562543 w 712047"/>
                <a:gd name="csY45" fmla="*/ 237097 h 645072"/>
                <a:gd name="csX46" fmla="*/ 562630 w 712047"/>
                <a:gd name="csY46" fmla="*/ 236761 h 645072"/>
                <a:gd name="csX47" fmla="*/ 566286 w 712047"/>
                <a:gd name="csY47" fmla="*/ 179049 h 645072"/>
                <a:gd name="csX48" fmla="*/ 589871 w 712047"/>
                <a:gd name="csY48" fmla="*/ 106650 h 645072"/>
                <a:gd name="csX49" fmla="*/ 532768 w 712047"/>
                <a:gd name="csY49" fmla="*/ 30351 h 645072"/>
                <a:gd name="csX50" fmla="*/ 558607 w 712047"/>
                <a:gd name="csY50" fmla="*/ 2257 h 645072"/>
                <a:gd name="csX51" fmla="*/ 568598 w 712047"/>
                <a:gd name="csY51" fmla="*/ 1891 h 645072"/>
                <a:gd name="csX52" fmla="*/ 568907 w 712047"/>
                <a:gd name="csY52" fmla="*/ 2196 h 645072"/>
                <a:gd name="csX53" fmla="*/ 641427 w 712047"/>
                <a:gd name="csY53" fmla="*/ 75143 h 645072"/>
                <a:gd name="csX54" fmla="*/ 633261 w 712047"/>
                <a:gd name="csY54" fmla="*/ 112988 h 645072"/>
                <a:gd name="csX55" fmla="*/ 612236 w 712047"/>
                <a:gd name="csY55" fmla="*/ 176672 h 645072"/>
                <a:gd name="csX56" fmla="*/ 631494 w 712047"/>
                <a:gd name="csY56" fmla="*/ 216833 h 645072"/>
                <a:gd name="csX57" fmla="*/ 650324 w 712047"/>
                <a:gd name="csY57" fmla="*/ 227437 h 645072"/>
                <a:gd name="csX58" fmla="*/ 701577 w 712047"/>
                <a:gd name="csY58" fmla="*/ 230119 h 645072"/>
                <a:gd name="csX59" fmla="*/ 708829 w 712047"/>
                <a:gd name="csY59" fmla="*/ 235664 h 645072"/>
                <a:gd name="csX60" fmla="*/ 711815 w 712047"/>
                <a:gd name="csY60" fmla="*/ 264734 h 645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712047" h="645072">
                  <a:moveTo>
                    <a:pt x="711815" y="264734"/>
                  </a:moveTo>
                  <a:cubicBezTo>
                    <a:pt x="701049" y="257461"/>
                    <a:pt x="691948" y="252627"/>
                    <a:pt x="684514" y="250229"/>
                  </a:cubicBezTo>
                  <a:cubicBezTo>
                    <a:pt x="679760" y="248686"/>
                    <a:pt x="674052" y="248645"/>
                    <a:pt x="667388" y="250108"/>
                  </a:cubicBezTo>
                  <a:cubicBezTo>
                    <a:pt x="665688" y="250498"/>
                    <a:pt x="664541" y="252088"/>
                    <a:pt x="664707" y="253825"/>
                  </a:cubicBezTo>
                  <a:cubicBezTo>
                    <a:pt x="667693" y="283016"/>
                    <a:pt x="671594" y="318119"/>
                    <a:pt x="651605" y="332867"/>
                  </a:cubicBezTo>
                  <a:cubicBezTo>
                    <a:pt x="629178" y="349402"/>
                    <a:pt x="616888" y="358787"/>
                    <a:pt x="614735" y="361022"/>
                  </a:cubicBezTo>
                  <a:cubicBezTo>
                    <a:pt x="579815" y="397770"/>
                    <a:pt x="567810" y="443354"/>
                    <a:pt x="583289" y="491133"/>
                  </a:cubicBezTo>
                  <a:cubicBezTo>
                    <a:pt x="589749" y="511163"/>
                    <a:pt x="593060" y="521523"/>
                    <a:pt x="593223" y="522213"/>
                  </a:cubicBezTo>
                  <a:cubicBezTo>
                    <a:pt x="593690" y="524037"/>
                    <a:pt x="593357" y="525968"/>
                    <a:pt x="592308" y="527515"/>
                  </a:cubicBezTo>
                  <a:cubicBezTo>
                    <a:pt x="585767" y="537347"/>
                    <a:pt x="579409" y="544031"/>
                    <a:pt x="573233" y="547565"/>
                  </a:cubicBezTo>
                  <a:cubicBezTo>
                    <a:pt x="571493" y="548571"/>
                    <a:pt x="569422" y="548771"/>
                    <a:pt x="567566" y="548114"/>
                  </a:cubicBezTo>
                  <a:cubicBezTo>
                    <a:pt x="536607" y="537591"/>
                    <a:pt x="517919" y="532330"/>
                    <a:pt x="511499" y="532330"/>
                  </a:cubicBezTo>
                  <a:cubicBezTo>
                    <a:pt x="462624" y="532391"/>
                    <a:pt x="420574" y="556097"/>
                    <a:pt x="396624" y="599061"/>
                  </a:cubicBezTo>
                  <a:cubicBezTo>
                    <a:pt x="391301" y="608568"/>
                    <a:pt x="385207" y="621427"/>
                    <a:pt x="378341" y="637637"/>
                  </a:cubicBezTo>
                  <a:cubicBezTo>
                    <a:pt x="376416" y="642143"/>
                    <a:pt x="372005" y="645068"/>
                    <a:pt x="367128" y="645072"/>
                  </a:cubicBezTo>
                  <a:lnTo>
                    <a:pt x="330258" y="645073"/>
                  </a:lnTo>
                  <a:cubicBezTo>
                    <a:pt x="326402" y="645072"/>
                    <a:pt x="322801" y="643180"/>
                    <a:pt x="320629" y="640014"/>
                  </a:cubicBezTo>
                  <a:cubicBezTo>
                    <a:pt x="294607" y="602413"/>
                    <a:pt x="261881" y="570967"/>
                    <a:pt x="211908" y="574563"/>
                  </a:cubicBezTo>
                  <a:cubicBezTo>
                    <a:pt x="181987" y="572064"/>
                    <a:pt x="166811" y="592601"/>
                    <a:pt x="145177" y="611432"/>
                  </a:cubicBezTo>
                  <a:cubicBezTo>
                    <a:pt x="141174" y="614933"/>
                    <a:pt x="135091" y="614526"/>
                    <a:pt x="131590" y="610523"/>
                  </a:cubicBezTo>
                  <a:cubicBezTo>
                    <a:pt x="131485" y="610402"/>
                    <a:pt x="131382" y="610279"/>
                    <a:pt x="131282" y="610153"/>
                  </a:cubicBezTo>
                  <a:cubicBezTo>
                    <a:pt x="114097" y="588457"/>
                    <a:pt x="91833" y="567778"/>
                    <a:pt x="64490" y="548114"/>
                  </a:cubicBezTo>
                  <a:cubicBezTo>
                    <a:pt x="44806" y="533975"/>
                    <a:pt x="52119" y="514108"/>
                    <a:pt x="68939" y="497532"/>
                  </a:cubicBezTo>
                  <a:cubicBezTo>
                    <a:pt x="80152" y="486481"/>
                    <a:pt x="87770" y="472708"/>
                    <a:pt x="91792" y="456213"/>
                  </a:cubicBezTo>
                  <a:cubicBezTo>
                    <a:pt x="92318" y="453949"/>
                    <a:pt x="92523" y="451590"/>
                    <a:pt x="92401" y="449205"/>
                  </a:cubicBezTo>
                  <a:cubicBezTo>
                    <a:pt x="89923" y="404799"/>
                    <a:pt x="73652" y="378837"/>
                    <a:pt x="43587" y="371321"/>
                  </a:cubicBezTo>
                  <a:cubicBezTo>
                    <a:pt x="17748" y="366933"/>
                    <a:pt x="3223" y="352551"/>
                    <a:pt x="13" y="328174"/>
                  </a:cubicBezTo>
                  <a:cubicBezTo>
                    <a:pt x="-111" y="327072"/>
                    <a:pt x="655" y="326069"/>
                    <a:pt x="1726" y="325934"/>
                  </a:cubicBezTo>
                  <a:cubicBezTo>
                    <a:pt x="2033" y="325895"/>
                    <a:pt x="2345" y="325932"/>
                    <a:pt x="2634" y="326041"/>
                  </a:cubicBezTo>
                  <a:cubicBezTo>
                    <a:pt x="25487" y="334025"/>
                    <a:pt x="41698" y="352551"/>
                    <a:pt x="57360" y="365227"/>
                  </a:cubicBezTo>
                  <a:cubicBezTo>
                    <a:pt x="84235" y="386983"/>
                    <a:pt x="94473" y="409836"/>
                    <a:pt x="98069" y="441343"/>
                  </a:cubicBezTo>
                  <a:cubicBezTo>
                    <a:pt x="100446" y="461942"/>
                    <a:pt x="92462" y="490280"/>
                    <a:pt x="94169" y="507526"/>
                  </a:cubicBezTo>
                  <a:cubicBezTo>
                    <a:pt x="96485" y="531578"/>
                    <a:pt x="109445" y="550714"/>
                    <a:pt x="133050" y="564934"/>
                  </a:cubicBezTo>
                  <a:cubicBezTo>
                    <a:pt x="134873" y="566033"/>
                    <a:pt x="137136" y="566103"/>
                    <a:pt x="139022" y="565117"/>
                  </a:cubicBezTo>
                  <a:lnTo>
                    <a:pt x="182291" y="542080"/>
                  </a:lnTo>
                  <a:cubicBezTo>
                    <a:pt x="183334" y="541520"/>
                    <a:pt x="184480" y="541207"/>
                    <a:pt x="185643" y="541166"/>
                  </a:cubicBezTo>
                  <a:cubicBezTo>
                    <a:pt x="209003" y="540069"/>
                    <a:pt x="232365" y="540415"/>
                    <a:pt x="255726" y="542202"/>
                  </a:cubicBezTo>
                  <a:cubicBezTo>
                    <a:pt x="299665" y="545554"/>
                    <a:pt x="324529" y="518740"/>
                    <a:pt x="354452" y="493327"/>
                  </a:cubicBezTo>
                  <a:cubicBezTo>
                    <a:pt x="373161" y="477482"/>
                    <a:pt x="402109" y="459931"/>
                    <a:pt x="424170" y="439942"/>
                  </a:cubicBezTo>
                  <a:cubicBezTo>
                    <a:pt x="517654" y="383205"/>
                    <a:pt x="525698" y="254008"/>
                    <a:pt x="438795" y="186484"/>
                  </a:cubicBezTo>
                  <a:lnTo>
                    <a:pt x="438856" y="182340"/>
                  </a:lnTo>
                  <a:cubicBezTo>
                    <a:pt x="438911" y="177932"/>
                    <a:pt x="442504" y="174395"/>
                    <a:pt x="446879" y="174441"/>
                  </a:cubicBezTo>
                  <a:cubicBezTo>
                    <a:pt x="447631" y="174448"/>
                    <a:pt x="448376" y="174564"/>
                    <a:pt x="449095" y="174783"/>
                  </a:cubicBezTo>
                  <a:cubicBezTo>
                    <a:pt x="467865" y="180390"/>
                    <a:pt x="480906" y="186565"/>
                    <a:pt x="488220" y="193310"/>
                  </a:cubicBezTo>
                  <a:cubicBezTo>
                    <a:pt x="510281" y="213543"/>
                    <a:pt x="525150" y="232008"/>
                    <a:pt x="555804" y="240844"/>
                  </a:cubicBezTo>
                  <a:cubicBezTo>
                    <a:pt x="558680" y="241684"/>
                    <a:pt x="561697" y="240006"/>
                    <a:pt x="562543" y="237097"/>
                  </a:cubicBezTo>
                  <a:cubicBezTo>
                    <a:pt x="562575" y="236986"/>
                    <a:pt x="562604" y="236874"/>
                    <a:pt x="562630" y="236761"/>
                  </a:cubicBezTo>
                  <a:cubicBezTo>
                    <a:pt x="564254" y="229489"/>
                    <a:pt x="565474" y="210252"/>
                    <a:pt x="566286" y="179049"/>
                  </a:cubicBezTo>
                  <a:cubicBezTo>
                    <a:pt x="567078" y="150163"/>
                    <a:pt x="582009" y="128163"/>
                    <a:pt x="589871" y="106650"/>
                  </a:cubicBezTo>
                  <a:cubicBezTo>
                    <a:pt x="604497" y="66550"/>
                    <a:pt x="580242" y="23891"/>
                    <a:pt x="532768" y="30351"/>
                  </a:cubicBezTo>
                  <a:lnTo>
                    <a:pt x="558607" y="2257"/>
                  </a:lnTo>
                  <a:cubicBezTo>
                    <a:pt x="561265" y="-603"/>
                    <a:pt x="565738" y="-767"/>
                    <a:pt x="568598" y="1891"/>
                  </a:cubicBezTo>
                  <a:cubicBezTo>
                    <a:pt x="568704" y="1989"/>
                    <a:pt x="568807" y="2091"/>
                    <a:pt x="568907" y="2196"/>
                  </a:cubicBezTo>
                  <a:cubicBezTo>
                    <a:pt x="591496" y="26207"/>
                    <a:pt x="615670" y="50523"/>
                    <a:pt x="641427" y="75143"/>
                  </a:cubicBezTo>
                  <a:cubicBezTo>
                    <a:pt x="652884" y="86113"/>
                    <a:pt x="644901" y="102628"/>
                    <a:pt x="633261" y="112988"/>
                  </a:cubicBezTo>
                  <a:cubicBezTo>
                    <a:pt x="613333" y="130722"/>
                    <a:pt x="603765" y="149005"/>
                    <a:pt x="612236" y="176672"/>
                  </a:cubicBezTo>
                  <a:cubicBezTo>
                    <a:pt x="616705" y="191299"/>
                    <a:pt x="623124" y="204685"/>
                    <a:pt x="631494" y="216833"/>
                  </a:cubicBezTo>
                  <a:cubicBezTo>
                    <a:pt x="635799" y="223096"/>
                    <a:pt x="642752" y="227011"/>
                    <a:pt x="650324" y="227437"/>
                  </a:cubicBezTo>
                  <a:lnTo>
                    <a:pt x="701577" y="230119"/>
                  </a:lnTo>
                  <a:cubicBezTo>
                    <a:pt x="704919" y="230301"/>
                    <a:pt x="707800" y="232504"/>
                    <a:pt x="708829" y="235664"/>
                  </a:cubicBezTo>
                  <a:cubicBezTo>
                    <a:pt x="711551" y="243993"/>
                    <a:pt x="712547" y="253683"/>
                    <a:pt x="711815" y="264734"/>
                  </a:cubicBezTo>
                  <a:close/>
                </a:path>
              </a:pathLst>
            </a:custGeom>
            <a:solidFill>
              <a:srgbClr val="36576E"/>
            </a:solidFill>
            <a:ln w="6090" cap="flat">
              <a:noFill/>
              <a:prstDash val="solid"/>
              <a:miter/>
            </a:ln>
          </p:spPr>
          <p:txBody>
            <a:bodyPr/>
            <a:lstStyle/>
            <a:p>
              <a:endParaRPr lang="en-US"/>
            </a:p>
          </p:txBody>
        </p:sp>
        <p:sp>
          <p:nvSpPr>
            <p:cNvPr id="185" name="Freeform: Shape 184">
              <a:extLst>
                <a:ext uri="{FF2B5EF4-FFF2-40B4-BE49-F238E27FC236}">
                  <a16:creationId xmlns:a16="http://schemas.microsoft.com/office/drawing/2014/main" id="{36F2BA51-DE58-D546-DEB0-E199822EC9A5}"/>
                </a:ext>
              </a:extLst>
            </p:cNvPr>
            <p:cNvSpPr/>
            <p:nvPr/>
          </p:nvSpPr>
          <p:spPr>
            <a:xfrm>
              <a:off x="7319659" y="2975020"/>
              <a:ext cx="605275" cy="536112"/>
            </a:xfrm>
            <a:custGeom>
              <a:avLst/>
              <a:gdLst>
                <a:gd name="csX0" fmla="*/ 449963 w 605275"/>
                <a:gd name="csY0" fmla="*/ 156786 h 536112"/>
                <a:gd name="csX1" fmla="*/ 276217 w 605275"/>
                <a:gd name="csY1" fmla="*/ 156542 h 536112"/>
                <a:gd name="csX2" fmla="*/ 215032 w 605275"/>
                <a:gd name="csY2" fmla="*/ 296343 h 536112"/>
                <a:gd name="csX3" fmla="*/ 295780 w 605275"/>
                <a:gd name="csY3" fmla="*/ 415545 h 536112"/>
                <a:gd name="csX4" fmla="*/ 370982 w 605275"/>
                <a:gd name="csY4" fmla="*/ 429318 h 536112"/>
                <a:gd name="csX5" fmla="*/ 435337 w 605275"/>
                <a:gd name="csY5" fmla="*/ 410243 h 536112"/>
                <a:gd name="csX6" fmla="*/ 365619 w 605275"/>
                <a:gd name="csY6" fmla="*/ 463629 h 536112"/>
                <a:gd name="csX7" fmla="*/ 266894 w 605275"/>
                <a:gd name="csY7" fmla="*/ 512504 h 536112"/>
                <a:gd name="csX8" fmla="*/ 196811 w 605275"/>
                <a:gd name="csY8" fmla="*/ 511468 h 536112"/>
                <a:gd name="csX9" fmla="*/ 193458 w 605275"/>
                <a:gd name="csY9" fmla="*/ 512382 h 536112"/>
                <a:gd name="csX10" fmla="*/ 150190 w 605275"/>
                <a:gd name="csY10" fmla="*/ 535418 h 536112"/>
                <a:gd name="csX11" fmla="*/ 144218 w 605275"/>
                <a:gd name="csY11" fmla="*/ 535235 h 536112"/>
                <a:gd name="csX12" fmla="*/ 105337 w 605275"/>
                <a:gd name="csY12" fmla="*/ 477828 h 536112"/>
                <a:gd name="csX13" fmla="*/ 109237 w 605275"/>
                <a:gd name="csY13" fmla="*/ 411645 h 536112"/>
                <a:gd name="csX14" fmla="*/ 68527 w 605275"/>
                <a:gd name="csY14" fmla="*/ 335529 h 536112"/>
                <a:gd name="csX15" fmla="*/ 13802 w 605275"/>
                <a:gd name="csY15" fmla="*/ 296343 h 536112"/>
                <a:gd name="csX16" fmla="*/ 11292 w 605275"/>
                <a:gd name="csY16" fmla="*/ 297539 h 536112"/>
                <a:gd name="csX17" fmla="*/ 11182 w 605275"/>
                <a:gd name="csY17" fmla="*/ 298476 h 536112"/>
                <a:gd name="csX18" fmla="*/ 54755 w 605275"/>
                <a:gd name="csY18" fmla="*/ 341623 h 536112"/>
                <a:gd name="csX19" fmla="*/ 20261 w 605275"/>
                <a:gd name="csY19" fmla="*/ 342476 h 536112"/>
                <a:gd name="csX20" fmla="*/ 6915 w 605275"/>
                <a:gd name="csY20" fmla="*/ 330349 h 536112"/>
                <a:gd name="csX21" fmla="*/ 29 w 605275"/>
                <a:gd name="csY21" fmla="*/ 224797 h 536112"/>
                <a:gd name="csX22" fmla="*/ 11425 w 605275"/>
                <a:gd name="csY22" fmla="*/ 210720 h 536112"/>
                <a:gd name="csX23" fmla="*/ 41774 w 605275"/>
                <a:gd name="csY23" fmla="*/ 206332 h 536112"/>
                <a:gd name="csX24" fmla="*/ 81508 w 605275"/>
                <a:gd name="csY24" fmla="*/ 329495 h 536112"/>
                <a:gd name="csX25" fmla="*/ 130079 w 605275"/>
                <a:gd name="csY25" fmla="*/ 381479 h 536112"/>
                <a:gd name="csX26" fmla="*/ 188462 w 605275"/>
                <a:gd name="csY26" fmla="*/ 363318 h 536112"/>
                <a:gd name="csX27" fmla="*/ 176943 w 605275"/>
                <a:gd name="csY27" fmla="*/ 296709 h 536112"/>
                <a:gd name="csX28" fmla="*/ 198943 w 605275"/>
                <a:gd name="csY28" fmla="*/ 201517 h 536112"/>
                <a:gd name="csX29" fmla="*/ 352152 w 605275"/>
                <a:gd name="csY29" fmla="*/ 83717 h 536112"/>
                <a:gd name="csX30" fmla="*/ 406329 w 605275"/>
                <a:gd name="csY30" fmla="*/ 69395 h 536112"/>
                <a:gd name="csX31" fmla="*/ 521448 w 605275"/>
                <a:gd name="csY31" fmla="*/ 12293 h 536112"/>
                <a:gd name="csX32" fmla="*/ 543936 w 605275"/>
                <a:gd name="csY32" fmla="*/ 653 h 536112"/>
                <a:gd name="csX33" fmla="*/ 601038 w 605275"/>
                <a:gd name="csY33" fmla="*/ 76952 h 536112"/>
                <a:gd name="csX34" fmla="*/ 577454 w 605275"/>
                <a:gd name="csY34" fmla="*/ 149351 h 536112"/>
                <a:gd name="csX35" fmla="*/ 573797 w 605275"/>
                <a:gd name="csY35" fmla="*/ 207063 h 536112"/>
                <a:gd name="csX36" fmla="*/ 567304 w 605275"/>
                <a:gd name="csY36" fmla="*/ 211232 h 536112"/>
                <a:gd name="csX37" fmla="*/ 566972 w 605275"/>
                <a:gd name="csY37" fmla="*/ 211146 h 536112"/>
                <a:gd name="csX38" fmla="*/ 499387 w 605275"/>
                <a:gd name="csY38" fmla="*/ 163612 h 536112"/>
                <a:gd name="csX39" fmla="*/ 460262 w 605275"/>
                <a:gd name="csY39" fmla="*/ 145085 h 536112"/>
                <a:gd name="csX40" fmla="*/ 450369 w 605275"/>
                <a:gd name="csY40" fmla="*/ 150410 h 536112"/>
                <a:gd name="csX41" fmla="*/ 450024 w 605275"/>
                <a:gd name="csY41" fmla="*/ 152642 h 536112"/>
                <a:gd name="csX42" fmla="*/ 449963 w 605275"/>
                <a:gd name="csY42" fmla="*/ 156786 h 536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605275" h="536112">
                  <a:moveTo>
                    <a:pt x="449963" y="156786"/>
                  </a:moveTo>
                  <a:cubicBezTo>
                    <a:pt x="402429" y="118453"/>
                    <a:pt x="323387" y="118575"/>
                    <a:pt x="276217" y="156542"/>
                  </a:cubicBezTo>
                  <a:cubicBezTo>
                    <a:pt x="229577" y="194164"/>
                    <a:pt x="209181" y="240764"/>
                    <a:pt x="215032" y="296343"/>
                  </a:cubicBezTo>
                  <a:cubicBezTo>
                    <a:pt x="220334" y="347108"/>
                    <a:pt x="251414" y="390620"/>
                    <a:pt x="295780" y="415545"/>
                  </a:cubicBezTo>
                  <a:cubicBezTo>
                    <a:pt x="318389" y="428282"/>
                    <a:pt x="343985" y="429501"/>
                    <a:pt x="370982" y="429318"/>
                  </a:cubicBezTo>
                  <a:cubicBezTo>
                    <a:pt x="394953" y="429156"/>
                    <a:pt x="416405" y="422797"/>
                    <a:pt x="435337" y="410243"/>
                  </a:cubicBezTo>
                  <a:cubicBezTo>
                    <a:pt x="413276" y="430233"/>
                    <a:pt x="384329" y="447784"/>
                    <a:pt x="365619" y="463629"/>
                  </a:cubicBezTo>
                  <a:cubicBezTo>
                    <a:pt x="335697" y="489041"/>
                    <a:pt x="310833" y="515856"/>
                    <a:pt x="266894" y="512504"/>
                  </a:cubicBezTo>
                  <a:cubicBezTo>
                    <a:pt x="243532" y="510717"/>
                    <a:pt x="220171" y="510371"/>
                    <a:pt x="196811" y="511468"/>
                  </a:cubicBezTo>
                  <a:cubicBezTo>
                    <a:pt x="195649" y="511509"/>
                    <a:pt x="194501" y="511822"/>
                    <a:pt x="193458" y="512382"/>
                  </a:cubicBezTo>
                  <a:lnTo>
                    <a:pt x="150190" y="535418"/>
                  </a:lnTo>
                  <a:cubicBezTo>
                    <a:pt x="148304" y="536405"/>
                    <a:pt x="146039" y="536335"/>
                    <a:pt x="144218" y="535235"/>
                  </a:cubicBezTo>
                  <a:cubicBezTo>
                    <a:pt x="120612" y="521016"/>
                    <a:pt x="107652" y="501880"/>
                    <a:pt x="105337" y="477828"/>
                  </a:cubicBezTo>
                  <a:cubicBezTo>
                    <a:pt x="103630" y="460582"/>
                    <a:pt x="111614" y="432243"/>
                    <a:pt x="109237" y="411645"/>
                  </a:cubicBezTo>
                  <a:cubicBezTo>
                    <a:pt x="105641" y="380138"/>
                    <a:pt x="95403" y="357285"/>
                    <a:pt x="68527" y="335529"/>
                  </a:cubicBezTo>
                  <a:cubicBezTo>
                    <a:pt x="52866" y="322853"/>
                    <a:pt x="36655" y="304326"/>
                    <a:pt x="13802" y="296343"/>
                  </a:cubicBezTo>
                  <a:cubicBezTo>
                    <a:pt x="12792" y="295961"/>
                    <a:pt x="11669" y="296497"/>
                    <a:pt x="11292" y="297539"/>
                  </a:cubicBezTo>
                  <a:cubicBezTo>
                    <a:pt x="11183" y="297839"/>
                    <a:pt x="11146" y="298160"/>
                    <a:pt x="11182" y="298476"/>
                  </a:cubicBezTo>
                  <a:cubicBezTo>
                    <a:pt x="14391" y="322853"/>
                    <a:pt x="28915" y="337235"/>
                    <a:pt x="54755" y="341623"/>
                  </a:cubicBezTo>
                  <a:lnTo>
                    <a:pt x="20261" y="342476"/>
                  </a:lnTo>
                  <a:cubicBezTo>
                    <a:pt x="13284" y="342656"/>
                    <a:pt x="7402" y="337311"/>
                    <a:pt x="6915" y="330349"/>
                  </a:cubicBezTo>
                  <a:lnTo>
                    <a:pt x="29" y="224797"/>
                  </a:lnTo>
                  <a:cubicBezTo>
                    <a:pt x="-425" y="217851"/>
                    <a:pt x="4536" y="211722"/>
                    <a:pt x="11425" y="210720"/>
                  </a:cubicBezTo>
                  <a:lnTo>
                    <a:pt x="41774" y="206332"/>
                  </a:lnTo>
                  <a:cubicBezTo>
                    <a:pt x="41957" y="253684"/>
                    <a:pt x="45248" y="293844"/>
                    <a:pt x="81508" y="329495"/>
                  </a:cubicBezTo>
                  <a:cubicBezTo>
                    <a:pt x="96297" y="344040"/>
                    <a:pt x="112487" y="361368"/>
                    <a:pt x="130079" y="381479"/>
                  </a:cubicBezTo>
                  <a:cubicBezTo>
                    <a:pt x="154516" y="409451"/>
                    <a:pt x="194678" y="410182"/>
                    <a:pt x="188462" y="363318"/>
                  </a:cubicBezTo>
                  <a:cubicBezTo>
                    <a:pt x="185475" y="341196"/>
                    <a:pt x="177553" y="322731"/>
                    <a:pt x="176943" y="296709"/>
                  </a:cubicBezTo>
                  <a:cubicBezTo>
                    <a:pt x="176090" y="261443"/>
                    <a:pt x="183424" y="229713"/>
                    <a:pt x="198943" y="201517"/>
                  </a:cubicBezTo>
                  <a:cubicBezTo>
                    <a:pt x="233680" y="138260"/>
                    <a:pt x="284749" y="98993"/>
                    <a:pt x="352152" y="83717"/>
                  </a:cubicBezTo>
                  <a:cubicBezTo>
                    <a:pt x="378113" y="77825"/>
                    <a:pt x="396171" y="73052"/>
                    <a:pt x="406329" y="69395"/>
                  </a:cubicBezTo>
                  <a:cubicBezTo>
                    <a:pt x="446551" y="54769"/>
                    <a:pt x="484923" y="35735"/>
                    <a:pt x="521448" y="12293"/>
                  </a:cubicBezTo>
                  <a:cubicBezTo>
                    <a:pt x="529696" y="9814"/>
                    <a:pt x="537191" y="5934"/>
                    <a:pt x="543936" y="653"/>
                  </a:cubicBezTo>
                  <a:cubicBezTo>
                    <a:pt x="591410" y="-5807"/>
                    <a:pt x="615664" y="36852"/>
                    <a:pt x="601038" y="76952"/>
                  </a:cubicBezTo>
                  <a:cubicBezTo>
                    <a:pt x="593176" y="98464"/>
                    <a:pt x="578246" y="120465"/>
                    <a:pt x="577454" y="149351"/>
                  </a:cubicBezTo>
                  <a:cubicBezTo>
                    <a:pt x="576641" y="180553"/>
                    <a:pt x="575422" y="199791"/>
                    <a:pt x="573797" y="207063"/>
                  </a:cubicBezTo>
                  <a:cubicBezTo>
                    <a:pt x="573134" y="210019"/>
                    <a:pt x="570227" y="211885"/>
                    <a:pt x="567304" y="211232"/>
                  </a:cubicBezTo>
                  <a:cubicBezTo>
                    <a:pt x="567193" y="211207"/>
                    <a:pt x="567082" y="211178"/>
                    <a:pt x="566972" y="211146"/>
                  </a:cubicBezTo>
                  <a:cubicBezTo>
                    <a:pt x="536318" y="202310"/>
                    <a:pt x="521448" y="183844"/>
                    <a:pt x="499387" y="163612"/>
                  </a:cubicBezTo>
                  <a:cubicBezTo>
                    <a:pt x="492074" y="156867"/>
                    <a:pt x="479032" y="150692"/>
                    <a:pt x="460262" y="145085"/>
                  </a:cubicBezTo>
                  <a:cubicBezTo>
                    <a:pt x="456077" y="143807"/>
                    <a:pt x="451648" y="146191"/>
                    <a:pt x="450369" y="150410"/>
                  </a:cubicBezTo>
                  <a:cubicBezTo>
                    <a:pt x="450150" y="151134"/>
                    <a:pt x="450034" y="151885"/>
                    <a:pt x="450024" y="152642"/>
                  </a:cubicBezTo>
                  <a:lnTo>
                    <a:pt x="449963" y="156786"/>
                  </a:lnTo>
                  <a:close/>
                </a:path>
              </a:pathLst>
            </a:custGeom>
            <a:solidFill>
              <a:srgbClr val="4D6D80"/>
            </a:solidFill>
            <a:ln w="6090" cap="flat">
              <a:noFill/>
              <a:prstDash val="solid"/>
              <a:miter/>
            </a:ln>
          </p:spPr>
          <p:txBody>
            <a:bodyPr/>
            <a:lstStyle/>
            <a:p>
              <a:endParaRPr lang="en-US"/>
            </a:p>
          </p:txBody>
        </p:sp>
        <p:sp>
          <p:nvSpPr>
            <p:cNvPr id="186" name="Freeform: Shape 185">
              <a:extLst>
                <a:ext uri="{FF2B5EF4-FFF2-40B4-BE49-F238E27FC236}">
                  <a16:creationId xmlns:a16="http://schemas.microsoft.com/office/drawing/2014/main" id="{4DB9B8BD-66E6-8D73-9E42-5057729DB92A}"/>
                </a:ext>
              </a:extLst>
            </p:cNvPr>
            <p:cNvSpPr/>
            <p:nvPr/>
          </p:nvSpPr>
          <p:spPr>
            <a:xfrm>
              <a:off x="7533714" y="3103072"/>
              <a:ext cx="296508" cy="301282"/>
            </a:xfrm>
            <a:custGeom>
              <a:avLst/>
              <a:gdLst>
                <a:gd name="csX0" fmla="*/ 235909 w 296508"/>
                <a:gd name="csY0" fmla="*/ 28734 h 301282"/>
                <a:gd name="csX1" fmla="*/ 221283 w 296508"/>
                <a:gd name="csY1" fmla="*/ 282192 h 301282"/>
                <a:gd name="csX2" fmla="*/ 156928 w 296508"/>
                <a:gd name="csY2" fmla="*/ 301267 h 301282"/>
                <a:gd name="csX3" fmla="*/ 81726 w 296508"/>
                <a:gd name="csY3" fmla="*/ 287494 h 301282"/>
                <a:gd name="csX4" fmla="*/ 978 w 296508"/>
                <a:gd name="csY4" fmla="*/ 168291 h 301282"/>
                <a:gd name="csX5" fmla="*/ 62163 w 296508"/>
                <a:gd name="csY5" fmla="*/ 28490 h 301282"/>
                <a:gd name="csX6" fmla="*/ 235909 w 296508"/>
                <a:gd name="csY6" fmla="*/ 28734 h 3012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96508" h="301282">
                  <a:moveTo>
                    <a:pt x="235909" y="28734"/>
                  </a:moveTo>
                  <a:cubicBezTo>
                    <a:pt x="322812" y="96258"/>
                    <a:pt x="314768" y="225455"/>
                    <a:pt x="221283" y="282192"/>
                  </a:cubicBezTo>
                  <a:cubicBezTo>
                    <a:pt x="202351" y="294746"/>
                    <a:pt x="180899" y="301104"/>
                    <a:pt x="156928" y="301267"/>
                  </a:cubicBezTo>
                  <a:cubicBezTo>
                    <a:pt x="129931" y="301450"/>
                    <a:pt x="104335" y="300231"/>
                    <a:pt x="81726" y="287494"/>
                  </a:cubicBezTo>
                  <a:cubicBezTo>
                    <a:pt x="37360" y="262569"/>
                    <a:pt x="6280" y="219056"/>
                    <a:pt x="978" y="168291"/>
                  </a:cubicBezTo>
                  <a:cubicBezTo>
                    <a:pt x="-4872" y="112712"/>
                    <a:pt x="15522" y="66112"/>
                    <a:pt x="62163" y="28490"/>
                  </a:cubicBezTo>
                  <a:cubicBezTo>
                    <a:pt x="109333" y="-9476"/>
                    <a:pt x="188375" y="-9598"/>
                    <a:pt x="235909" y="28734"/>
                  </a:cubicBezTo>
                  <a:close/>
                </a:path>
              </a:pathLst>
            </a:custGeom>
            <a:solidFill>
              <a:srgbClr val="FFFFFF"/>
            </a:solidFill>
            <a:ln w="6090" cap="flat">
              <a:noFill/>
              <a:prstDash val="solid"/>
              <a:miter/>
            </a:ln>
          </p:spPr>
          <p:txBody>
            <a:bodyPr/>
            <a:lstStyle/>
            <a:p>
              <a:endParaRPr lang="en-US"/>
            </a:p>
          </p:txBody>
        </p:sp>
        <p:sp>
          <p:nvSpPr>
            <p:cNvPr id="187" name="Freeform: Shape 186">
              <a:extLst>
                <a:ext uri="{FF2B5EF4-FFF2-40B4-BE49-F238E27FC236}">
                  <a16:creationId xmlns:a16="http://schemas.microsoft.com/office/drawing/2014/main" id="{88BD9F45-C5FC-BF7D-1641-12B73B1587D8}"/>
                </a:ext>
              </a:extLst>
            </p:cNvPr>
            <p:cNvSpPr/>
            <p:nvPr/>
          </p:nvSpPr>
          <p:spPr>
            <a:xfrm>
              <a:off x="7542736" y="3194362"/>
              <a:ext cx="502681" cy="436253"/>
            </a:xfrm>
            <a:custGeom>
              <a:avLst/>
              <a:gdLst>
                <a:gd name="csX0" fmla="*/ 499907 w 502681"/>
                <a:gd name="csY0" fmla="*/ 15693 h 436253"/>
                <a:gd name="csX1" fmla="*/ 502649 w 502681"/>
                <a:gd name="csY1" fmla="*/ 87361 h 436253"/>
                <a:gd name="csX2" fmla="*/ 477785 w 502681"/>
                <a:gd name="csY2" fmla="*/ 129350 h 436253"/>
                <a:gd name="csX3" fmla="*/ 413552 w 502681"/>
                <a:gd name="csY3" fmla="*/ 149095 h 436253"/>
                <a:gd name="csX4" fmla="*/ 417026 w 502681"/>
                <a:gd name="csY4" fmla="*/ 241666 h 436253"/>
                <a:gd name="csX5" fmla="*/ 433419 w 502681"/>
                <a:gd name="csY5" fmla="*/ 262752 h 436253"/>
                <a:gd name="csX6" fmla="*/ 435491 w 502681"/>
                <a:gd name="csY6" fmla="*/ 265860 h 436253"/>
                <a:gd name="csX7" fmla="*/ 428178 w 502681"/>
                <a:gd name="csY7" fmla="*/ 296209 h 436253"/>
                <a:gd name="csX8" fmla="*/ 373391 w 502681"/>
                <a:gd name="csY8" fmla="*/ 347705 h 436253"/>
                <a:gd name="csX9" fmla="*/ 313059 w 502681"/>
                <a:gd name="csY9" fmla="*/ 326131 h 436253"/>
                <a:gd name="csX10" fmla="*/ 291181 w 502681"/>
                <a:gd name="csY10" fmla="*/ 319367 h 436253"/>
                <a:gd name="csX11" fmla="*/ 226155 w 502681"/>
                <a:gd name="csY11" fmla="*/ 343866 h 436253"/>
                <a:gd name="csX12" fmla="*/ 208117 w 502681"/>
                <a:gd name="csY12" fmla="*/ 369888 h 436253"/>
                <a:gd name="csX13" fmla="*/ 204217 w 502681"/>
                <a:gd name="csY13" fmla="*/ 425772 h 436253"/>
                <a:gd name="csX14" fmla="*/ 192515 w 502681"/>
                <a:gd name="csY14" fmla="*/ 436254 h 436253"/>
                <a:gd name="csX15" fmla="*/ 89280 w 502681"/>
                <a:gd name="csY15" fmla="*/ 436254 h 436253"/>
                <a:gd name="csX16" fmla="*/ 86842 w 502681"/>
                <a:gd name="csY16" fmla="*/ 435827 h 436253"/>
                <a:gd name="csX17" fmla="*/ 73923 w 502681"/>
                <a:gd name="csY17" fmla="*/ 379334 h 436253"/>
                <a:gd name="csX18" fmla="*/ 67645 w 502681"/>
                <a:gd name="csY18" fmla="*/ 363489 h 436253"/>
                <a:gd name="csX19" fmla="*/ 0 w 502681"/>
                <a:gd name="csY19" fmla="*/ 325522 h 436253"/>
                <a:gd name="csX20" fmla="*/ 108721 w 502681"/>
                <a:gd name="csY20" fmla="*/ 390974 h 436253"/>
                <a:gd name="csX21" fmla="*/ 118350 w 502681"/>
                <a:gd name="csY21" fmla="*/ 396032 h 436253"/>
                <a:gd name="csX22" fmla="*/ 155219 w 502681"/>
                <a:gd name="csY22" fmla="*/ 396032 h 436253"/>
                <a:gd name="csX23" fmla="*/ 166432 w 502681"/>
                <a:gd name="csY23" fmla="*/ 388597 h 436253"/>
                <a:gd name="csX24" fmla="*/ 184715 w 502681"/>
                <a:gd name="csY24" fmla="*/ 350021 h 436253"/>
                <a:gd name="csX25" fmla="*/ 299591 w 502681"/>
                <a:gd name="csY25" fmla="*/ 283289 h 436253"/>
                <a:gd name="csX26" fmla="*/ 355657 w 502681"/>
                <a:gd name="csY26" fmla="*/ 299073 h 436253"/>
                <a:gd name="csX27" fmla="*/ 361325 w 502681"/>
                <a:gd name="csY27" fmla="*/ 298525 h 436253"/>
                <a:gd name="csX28" fmla="*/ 380400 w 502681"/>
                <a:gd name="csY28" fmla="*/ 278475 h 436253"/>
                <a:gd name="csX29" fmla="*/ 381314 w 502681"/>
                <a:gd name="csY29" fmla="*/ 273173 h 436253"/>
                <a:gd name="csX30" fmla="*/ 371381 w 502681"/>
                <a:gd name="csY30" fmla="*/ 242093 h 436253"/>
                <a:gd name="csX31" fmla="*/ 402826 w 502681"/>
                <a:gd name="csY31" fmla="*/ 111981 h 436253"/>
                <a:gd name="csX32" fmla="*/ 439696 w 502681"/>
                <a:gd name="csY32" fmla="*/ 83826 h 436253"/>
                <a:gd name="csX33" fmla="*/ 452799 w 502681"/>
                <a:gd name="csY33" fmla="*/ 4785 h 436253"/>
                <a:gd name="csX34" fmla="*/ 455480 w 502681"/>
                <a:gd name="csY34" fmla="*/ 1067 h 436253"/>
                <a:gd name="csX35" fmla="*/ 472605 w 502681"/>
                <a:gd name="csY35" fmla="*/ 1189 h 436253"/>
                <a:gd name="csX36" fmla="*/ 499907 w 502681"/>
                <a:gd name="csY36" fmla="*/ 15693 h 436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502681" h="436253">
                  <a:moveTo>
                    <a:pt x="499907" y="15693"/>
                  </a:moveTo>
                  <a:cubicBezTo>
                    <a:pt x="501166" y="39379"/>
                    <a:pt x="502081" y="63269"/>
                    <a:pt x="502649" y="87361"/>
                  </a:cubicBezTo>
                  <a:cubicBezTo>
                    <a:pt x="503076" y="105339"/>
                    <a:pt x="499541" y="127522"/>
                    <a:pt x="477785" y="129350"/>
                  </a:cubicBezTo>
                  <a:cubicBezTo>
                    <a:pt x="451397" y="131544"/>
                    <a:pt x="425558" y="128558"/>
                    <a:pt x="413552" y="149095"/>
                  </a:cubicBezTo>
                  <a:cubicBezTo>
                    <a:pt x="394051" y="182491"/>
                    <a:pt x="395208" y="213348"/>
                    <a:pt x="417026" y="241666"/>
                  </a:cubicBezTo>
                  <a:cubicBezTo>
                    <a:pt x="427630" y="255439"/>
                    <a:pt x="433094" y="262468"/>
                    <a:pt x="433419" y="262752"/>
                  </a:cubicBezTo>
                  <a:cubicBezTo>
                    <a:pt x="434341" y="263592"/>
                    <a:pt x="435052" y="264659"/>
                    <a:pt x="435491" y="265860"/>
                  </a:cubicBezTo>
                  <a:cubicBezTo>
                    <a:pt x="439919" y="278414"/>
                    <a:pt x="437482" y="288530"/>
                    <a:pt x="428178" y="296209"/>
                  </a:cubicBezTo>
                  <a:cubicBezTo>
                    <a:pt x="409570" y="311607"/>
                    <a:pt x="391309" y="328772"/>
                    <a:pt x="373391" y="347705"/>
                  </a:cubicBezTo>
                  <a:cubicBezTo>
                    <a:pt x="345663" y="377018"/>
                    <a:pt x="327076" y="342281"/>
                    <a:pt x="313059" y="326131"/>
                  </a:cubicBezTo>
                  <a:cubicBezTo>
                    <a:pt x="307696" y="319867"/>
                    <a:pt x="299191" y="317238"/>
                    <a:pt x="291181" y="319367"/>
                  </a:cubicBezTo>
                  <a:cubicBezTo>
                    <a:pt x="269810" y="325055"/>
                    <a:pt x="248135" y="333221"/>
                    <a:pt x="226155" y="343866"/>
                  </a:cubicBezTo>
                  <a:cubicBezTo>
                    <a:pt x="215918" y="348741"/>
                    <a:pt x="207995" y="357151"/>
                    <a:pt x="208117" y="369888"/>
                  </a:cubicBezTo>
                  <a:cubicBezTo>
                    <a:pt x="208198" y="381304"/>
                    <a:pt x="206898" y="399932"/>
                    <a:pt x="204217" y="425772"/>
                  </a:cubicBezTo>
                  <a:cubicBezTo>
                    <a:pt x="203563" y="431740"/>
                    <a:pt x="198520" y="436258"/>
                    <a:pt x="192515" y="436254"/>
                  </a:cubicBezTo>
                  <a:lnTo>
                    <a:pt x="89280" y="436254"/>
                  </a:lnTo>
                  <a:cubicBezTo>
                    <a:pt x="88434" y="436254"/>
                    <a:pt x="87609" y="436109"/>
                    <a:pt x="86842" y="435827"/>
                  </a:cubicBezTo>
                  <a:cubicBezTo>
                    <a:pt x="71181" y="429794"/>
                    <a:pt x="73923" y="394630"/>
                    <a:pt x="73923" y="379334"/>
                  </a:cubicBezTo>
                  <a:cubicBezTo>
                    <a:pt x="73960" y="373427"/>
                    <a:pt x="71709" y="367746"/>
                    <a:pt x="67645" y="363489"/>
                  </a:cubicBezTo>
                  <a:cubicBezTo>
                    <a:pt x="49607" y="344556"/>
                    <a:pt x="27059" y="331901"/>
                    <a:pt x="0" y="325522"/>
                  </a:cubicBezTo>
                  <a:cubicBezTo>
                    <a:pt x="49973" y="321926"/>
                    <a:pt x="82699" y="353373"/>
                    <a:pt x="108721" y="390974"/>
                  </a:cubicBezTo>
                  <a:cubicBezTo>
                    <a:pt x="110892" y="394140"/>
                    <a:pt x="114495" y="396032"/>
                    <a:pt x="118350" y="396032"/>
                  </a:cubicBezTo>
                  <a:lnTo>
                    <a:pt x="155219" y="396032"/>
                  </a:lnTo>
                  <a:cubicBezTo>
                    <a:pt x="160096" y="396027"/>
                    <a:pt x="164507" y="393103"/>
                    <a:pt x="166432" y="388597"/>
                  </a:cubicBezTo>
                  <a:cubicBezTo>
                    <a:pt x="173298" y="372387"/>
                    <a:pt x="179393" y="359528"/>
                    <a:pt x="184715" y="350021"/>
                  </a:cubicBezTo>
                  <a:cubicBezTo>
                    <a:pt x="208665" y="307057"/>
                    <a:pt x="250715" y="283350"/>
                    <a:pt x="299591" y="283289"/>
                  </a:cubicBezTo>
                  <a:cubicBezTo>
                    <a:pt x="306010" y="283289"/>
                    <a:pt x="324699" y="288550"/>
                    <a:pt x="355657" y="299073"/>
                  </a:cubicBezTo>
                  <a:cubicBezTo>
                    <a:pt x="357513" y="299731"/>
                    <a:pt x="359584" y="299530"/>
                    <a:pt x="361325" y="298525"/>
                  </a:cubicBezTo>
                  <a:cubicBezTo>
                    <a:pt x="367500" y="294990"/>
                    <a:pt x="373859" y="288307"/>
                    <a:pt x="380400" y="278475"/>
                  </a:cubicBezTo>
                  <a:cubicBezTo>
                    <a:pt x="381449" y="276927"/>
                    <a:pt x="381781" y="274997"/>
                    <a:pt x="381314" y="273173"/>
                  </a:cubicBezTo>
                  <a:cubicBezTo>
                    <a:pt x="381151" y="272482"/>
                    <a:pt x="377840" y="262122"/>
                    <a:pt x="371381" y="242093"/>
                  </a:cubicBezTo>
                  <a:cubicBezTo>
                    <a:pt x="355901" y="194314"/>
                    <a:pt x="367906" y="148730"/>
                    <a:pt x="402826" y="111981"/>
                  </a:cubicBezTo>
                  <a:cubicBezTo>
                    <a:pt x="404980" y="109747"/>
                    <a:pt x="417269" y="100362"/>
                    <a:pt x="439696" y="83826"/>
                  </a:cubicBezTo>
                  <a:cubicBezTo>
                    <a:pt x="459685" y="69078"/>
                    <a:pt x="455785" y="33976"/>
                    <a:pt x="452799" y="4785"/>
                  </a:cubicBezTo>
                  <a:cubicBezTo>
                    <a:pt x="452632" y="3048"/>
                    <a:pt x="453780" y="1457"/>
                    <a:pt x="455480" y="1067"/>
                  </a:cubicBezTo>
                  <a:cubicBezTo>
                    <a:pt x="462143" y="-395"/>
                    <a:pt x="467851" y="-355"/>
                    <a:pt x="472605" y="1189"/>
                  </a:cubicBezTo>
                  <a:cubicBezTo>
                    <a:pt x="480040" y="3586"/>
                    <a:pt x="489140" y="8421"/>
                    <a:pt x="499907" y="15693"/>
                  </a:cubicBezTo>
                  <a:close/>
                </a:path>
              </a:pathLst>
            </a:custGeom>
            <a:solidFill>
              <a:srgbClr val="203E56"/>
            </a:solidFill>
            <a:ln w="6090" cap="flat">
              <a:noFill/>
              <a:prstDash val="solid"/>
              <a:miter/>
            </a:ln>
          </p:spPr>
          <p:txBody>
            <a:bodyPr/>
            <a:lstStyle/>
            <a:p>
              <a:endParaRPr lang="en-US"/>
            </a:p>
          </p:txBody>
        </p:sp>
        <p:sp>
          <p:nvSpPr>
            <p:cNvPr id="188" name="Freeform: Shape 187">
              <a:extLst>
                <a:ext uri="{FF2B5EF4-FFF2-40B4-BE49-F238E27FC236}">
                  <a16:creationId xmlns:a16="http://schemas.microsoft.com/office/drawing/2014/main" id="{244E3C65-EBB5-649A-4E57-069AB8A675C9}"/>
                </a:ext>
              </a:extLst>
            </p:cNvPr>
            <p:cNvSpPr/>
            <p:nvPr/>
          </p:nvSpPr>
          <p:spPr>
            <a:xfrm>
              <a:off x="6049406" y="3647436"/>
              <a:ext cx="920406" cy="142116"/>
            </a:xfrm>
            <a:custGeom>
              <a:avLst/>
              <a:gdLst>
                <a:gd name="csX0" fmla="*/ 12502 w 920406"/>
                <a:gd name="csY0" fmla="*/ 34737 h 142116"/>
                <a:gd name="csX1" fmla="*/ 80818 w 920406"/>
                <a:gd name="csY1" fmla="*/ 97263 h 142116"/>
                <a:gd name="csX2" fmla="*/ 292651 w 920406"/>
                <a:gd name="csY2" fmla="*/ 94521 h 142116"/>
                <a:gd name="csX3" fmla="*/ 478585 w 920406"/>
                <a:gd name="csY3" fmla="*/ 83673 h 142116"/>
                <a:gd name="csX4" fmla="*/ 483643 w 920406"/>
                <a:gd name="csY4" fmla="*/ 77884 h 142116"/>
                <a:gd name="csX5" fmla="*/ 472065 w 920406"/>
                <a:gd name="csY5" fmla="*/ 21269 h 142116"/>
                <a:gd name="csX6" fmla="*/ 472918 w 920406"/>
                <a:gd name="csY6" fmla="*/ 16698 h 142116"/>
                <a:gd name="csX7" fmla="*/ 482242 w 920406"/>
                <a:gd name="csY7" fmla="*/ 8897 h 142116"/>
                <a:gd name="csX8" fmla="*/ 541295 w 920406"/>
                <a:gd name="csY8" fmla="*/ 3108 h 142116"/>
                <a:gd name="csX9" fmla="*/ 858254 w 920406"/>
                <a:gd name="csY9" fmla="*/ 0 h 142116"/>
                <a:gd name="csX10" fmla="*/ 913163 w 920406"/>
                <a:gd name="csY10" fmla="*/ 100859 h 142116"/>
                <a:gd name="csX11" fmla="*/ 858315 w 920406"/>
                <a:gd name="csY11" fmla="*/ 137424 h 142116"/>
                <a:gd name="csX12" fmla="*/ 760686 w 920406"/>
                <a:gd name="csY12" fmla="*/ 139618 h 142116"/>
                <a:gd name="csX13" fmla="*/ 510824 w 920406"/>
                <a:gd name="csY13" fmla="*/ 140166 h 142116"/>
                <a:gd name="csX14" fmla="*/ 390464 w 920406"/>
                <a:gd name="csY14" fmla="*/ 136815 h 142116"/>
                <a:gd name="csX15" fmla="*/ 64485 w 920406"/>
                <a:gd name="csY15" fmla="*/ 141324 h 142116"/>
                <a:gd name="csX16" fmla="*/ 29078 w 920406"/>
                <a:gd name="csY16" fmla="*/ 128405 h 142116"/>
                <a:gd name="csX17" fmla="*/ 12502 w 920406"/>
                <a:gd name="csY17" fmla="*/ 34737 h 1421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20406" h="142116">
                  <a:moveTo>
                    <a:pt x="12502" y="34737"/>
                  </a:moveTo>
                  <a:cubicBezTo>
                    <a:pt x="27920" y="72765"/>
                    <a:pt x="33770" y="94277"/>
                    <a:pt x="80818" y="97263"/>
                  </a:cubicBezTo>
                  <a:cubicBezTo>
                    <a:pt x="154070" y="101834"/>
                    <a:pt x="213427" y="100371"/>
                    <a:pt x="292651" y="94521"/>
                  </a:cubicBezTo>
                  <a:cubicBezTo>
                    <a:pt x="356214" y="89828"/>
                    <a:pt x="418924" y="96897"/>
                    <a:pt x="478585" y="83673"/>
                  </a:cubicBezTo>
                  <a:cubicBezTo>
                    <a:pt x="481377" y="83063"/>
                    <a:pt x="483434" y="80708"/>
                    <a:pt x="483643" y="77884"/>
                  </a:cubicBezTo>
                  <a:cubicBezTo>
                    <a:pt x="485147" y="57367"/>
                    <a:pt x="481287" y="38495"/>
                    <a:pt x="472065" y="21269"/>
                  </a:cubicBezTo>
                  <a:cubicBezTo>
                    <a:pt x="471244" y="19733"/>
                    <a:pt x="471598" y="17834"/>
                    <a:pt x="472918" y="16698"/>
                  </a:cubicBezTo>
                  <a:lnTo>
                    <a:pt x="482242" y="8897"/>
                  </a:lnTo>
                  <a:cubicBezTo>
                    <a:pt x="506741" y="5322"/>
                    <a:pt x="526425" y="3392"/>
                    <a:pt x="541295" y="3108"/>
                  </a:cubicBezTo>
                  <a:cubicBezTo>
                    <a:pt x="642011" y="1076"/>
                    <a:pt x="747664" y="41"/>
                    <a:pt x="858254" y="0"/>
                  </a:cubicBezTo>
                  <a:cubicBezTo>
                    <a:pt x="909262" y="0"/>
                    <a:pt x="933639" y="59235"/>
                    <a:pt x="913163" y="100859"/>
                  </a:cubicBezTo>
                  <a:cubicBezTo>
                    <a:pt x="902234" y="123001"/>
                    <a:pt x="883951" y="135190"/>
                    <a:pt x="858315" y="137424"/>
                  </a:cubicBezTo>
                  <a:cubicBezTo>
                    <a:pt x="838692" y="139131"/>
                    <a:pt x="806148" y="139862"/>
                    <a:pt x="760686" y="139618"/>
                  </a:cubicBezTo>
                  <a:cubicBezTo>
                    <a:pt x="682437" y="139252"/>
                    <a:pt x="583954" y="142848"/>
                    <a:pt x="510824" y="140166"/>
                  </a:cubicBezTo>
                  <a:cubicBezTo>
                    <a:pt x="439928" y="137607"/>
                    <a:pt x="399808" y="136490"/>
                    <a:pt x="390464" y="136815"/>
                  </a:cubicBezTo>
                  <a:cubicBezTo>
                    <a:pt x="246031" y="141568"/>
                    <a:pt x="162053" y="143275"/>
                    <a:pt x="64485" y="141324"/>
                  </a:cubicBezTo>
                  <a:cubicBezTo>
                    <a:pt x="50956" y="141040"/>
                    <a:pt x="39154" y="136733"/>
                    <a:pt x="29078" y="128405"/>
                  </a:cubicBezTo>
                  <a:cubicBezTo>
                    <a:pt x="-3018" y="102037"/>
                    <a:pt x="-8544" y="70815"/>
                    <a:pt x="12502" y="34737"/>
                  </a:cubicBezTo>
                  <a:close/>
                </a:path>
              </a:pathLst>
            </a:custGeom>
            <a:solidFill>
              <a:srgbClr val="36576E"/>
            </a:solidFill>
            <a:ln w="6090" cap="flat">
              <a:noFill/>
              <a:prstDash val="solid"/>
              <a:miter/>
            </a:ln>
          </p:spPr>
          <p:txBody>
            <a:bodyPr/>
            <a:lstStyle/>
            <a:p>
              <a:endParaRPr lang="en-US"/>
            </a:p>
          </p:txBody>
        </p:sp>
        <p:sp>
          <p:nvSpPr>
            <p:cNvPr id="189" name="Freeform: Shape 188">
              <a:extLst>
                <a:ext uri="{FF2B5EF4-FFF2-40B4-BE49-F238E27FC236}">
                  <a16:creationId xmlns:a16="http://schemas.microsoft.com/office/drawing/2014/main" id="{C88AAE7D-15F2-0929-6C87-1934DF311027}"/>
                </a:ext>
              </a:extLst>
            </p:cNvPr>
            <p:cNvSpPr/>
            <p:nvPr/>
          </p:nvSpPr>
          <p:spPr>
            <a:xfrm>
              <a:off x="6061907" y="3649308"/>
              <a:ext cx="471458" cy="98085"/>
            </a:xfrm>
            <a:custGeom>
              <a:avLst/>
              <a:gdLst>
                <a:gd name="csX0" fmla="*/ 469741 w 471458"/>
                <a:gd name="csY0" fmla="*/ 7026 h 98085"/>
                <a:gd name="csX1" fmla="*/ 460417 w 471458"/>
                <a:gd name="csY1" fmla="*/ 14826 h 98085"/>
                <a:gd name="csX2" fmla="*/ 459563 w 471458"/>
                <a:gd name="csY2" fmla="*/ 19397 h 98085"/>
                <a:gd name="csX3" fmla="*/ 471143 w 471458"/>
                <a:gd name="csY3" fmla="*/ 76012 h 98085"/>
                <a:gd name="csX4" fmla="*/ 466085 w 471458"/>
                <a:gd name="csY4" fmla="*/ 81801 h 98085"/>
                <a:gd name="csX5" fmla="*/ 280150 w 471458"/>
                <a:gd name="csY5" fmla="*/ 92649 h 98085"/>
                <a:gd name="csX6" fmla="*/ 68316 w 471458"/>
                <a:gd name="csY6" fmla="*/ 95391 h 98085"/>
                <a:gd name="csX7" fmla="*/ 0 w 471458"/>
                <a:gd name="csY7" fmla="*/ 32865 h 98085"/>
                <a:gd name="csX8" fmla="*/ 82394 w 471458"/>
                <a:gd name="csY8" fmla="*/ 17 h 98085"/>
                <a:gd name="csX9" fmla="*/ 344444 w 471458"/>
                <a:gd name="csY9" fmla="*/ 2638 h 98085"/>
                <a:gd name="csX10" fmla="*/ 433602 w 471458"/>
                <a:gd name="csY10" fmla="*/ 9159 h 98085"/>
                <a:gd name="csX11" fmla="*/ 435370 w 471458"/>
                <a:gd name="csY11" fmla="*/ 9220 h 98085"/>
                <a:gd name="csX12" fmla="*/ 469741 w 471458"/>
                <a:gd name="csY12" fmla="*/ 7026 h 980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471458" h="98085">
                  <a:moveTo>
                    <a:pt x="469741" y="7026"/>
                  </a:moveTo>
                  <a:lnTo>
                    <a:pt x="460417" y="14826"/>
                  </a:lnTo>
                  <a:cubicBezTo>
                    <a:pt x="459097" y="15962"/>
                    <a:pt x="458742" y="17862"/>
                    <a:pt x="459563" y="19397"/>
                  </a:cubicBezTo>
                  <a:cubicBezTo>
                    <a:pt x="468786" y="36623"/>
                    <a:pt x="472645" y="55495"/>
                    <a:pt x="471143" y="76012"/>
                  </a:cubicBezTo>
                  <a:cubicBezTo>
                    <a:pt x="470933" y="78836"/>
                    <a:pt x="468876" y="81191"/>
                    <a:pt x="466085" y="81801"/>
                  </a:cubicBezTo>
                  <a:cubicBezTo>
                    <a:pt x="406422" y="95026"/>
                    <a:pt x="343713" y="87957"/>
                    <a:pt x="280150" y="92649"/>
                  </a:cubicBezTo>
                  <a:cubicBezTo>
                    <a:pt x="200925" y="98499"/>
                    <a:pt x="141568" y="99962"/>
                    <a:pt x="68316" y="95391"/>
                  </a:cubicBezTo>
                  <a:cubicBezTo>
                    <a:pt x="21269" y="92405"/>
                    <a:pt x="15418" y="70893"/>
                    <a:pt x="0" y="32865"/>
                  </a:cubicBezTo>
                  <a:cubicBezTo>
                    <a:pt x="18283" y="1663"/>
                    <a:pt x="46621" y="-226"/>
                    <a:pt x="82394" y="17"/>
                  </a:cubicBezTo>
                  <a:cubicBezTo>
                    <a:pt x="215247" y="1074"/>
                    <a:pt x="302597" y="1947"/>
                    <a:pt x="344444" y="2638"/>
                  </a:cubicBezTo>
                  <a:cubicBezTo>
                    <a:pt x="366464" y="3004"/>
                    <a:pt x="396184" y="5177"/>
                    <a:pt x="433602" y="9159"/>
                  </a:cubicBezTo>
                  <a:cubicBezTo>
                    <a:pt x="434169" y="9240"/>
                    <a:pt x="434761" y="9260"/>
                    <a:pt x="435370" y="9220"/>
                  </a:cubicBezTo>
                  <a:lnTo>
                    <a:pt x="469741" y="7026"/>
                  </a:lnTo>
                  <a:close/>
                </a:path>
              </a:pathLst>
            </a:custGeom>
            <a:solidFill>
              <a:srgbClr val="678493"/>
            </a:solidFill>
            <a:ln w="6090" cap="flat">
              <a:noFill/>
              <a:prstDash val="solid"/>
              <a:miter/>
            </a:ln>
          </p:spPr>
          <p:txBody>
            <a:bodyPr/>
            <a:lstStyle/>
            <a:p>
              <a:endParaRPr lang="en-US"/>
            </a:p>
          </p:txBody>
        </p:sp>
        <p:sp>
          <p:nvSpPr>
            <p:cNvPr id="190" name="Freeform: Shape 189">
              <a:extLst>
                <a:ext uri="{FF2B5EF4-FFF2-40B4-BE49-F238E27FC236}">
                  <a16:creationId xmlns:a16="http://schemas.microsoft.com/office/drawing/2014/main" id="{F30FA08F-53A7-1F80-0255-E8AF5387F6E0}"/>
                </a:ext>
              </a:extLst>
            </p:cNvPr>
            <p:cNvSpPr/>
            <p:nvPr/>
          </p:nvSpPr>
          <p:spPr>
            <a:xfrm>
              <a:off x="6053863" y="3840141"/>
              <a:ext cx="478947" cy="85952"/>
            </a:xfrm>
            <a:custGeom>
              <a:avLst/>
              <a:gdLst>
                <a:gd name="csX0" fmla="*/ 420865 w 478947"/>
                <a:gd name="csY0" fmla="*/ 8526 h 85952"/>
                <a:gd name="csX1" fmla="*/ 426959 w 478947"/>
                <a:gd name="csY1" fmla="*/ 9623 h 85952"/>
                <a:gd name="csX2" fmla="*/ 428347 w 478947"/>
                <a:gd name="csY2" fmla="*/ 11747 h 85952"/>
                <a:gd name="csX3" fmla="*/ 428300 w 478947"/>
                <a:gd name="csY3" fmla="*/ 11938 h 85952"/>
                <a:gd name="csX4" fmla="*/ 426228 w 478947"/>
                <a:gd name="csY4" fmla="*/ 13645 h 85952"/>
                <a:gd name="csX5" fmla="*/ 423997 w 478947"/>
                <a:gd name="csY5" fmla="*/ 16291 h 85952"/>
                <a:gd name="csX6" fmla="*/ 426776 w 478947"/>
                <a:gd name="csY6" fmla="*/ 19373 h 85952"/>
                <a:gd name="csX7" fmla="*/ 466388 w 478947"/>
                <a:gd name="csY7" fmla="*/ 28392 h 85952"/>
                <a:gd name="csX8" fmla="*/ 472178 w 478947"/>
                <a:gd name="csY8" fmla="*/ 31805 h 85952"/>
                <a:gd name="csX9" fmla="*/ 473580 w 478947"/>
                <a:gd name="csY9" fmla="*/ 68310 h 85952"/>
                <a:gd name="csX10" fmla="*/ 468765 w 478947"/>
                <a:gd name="csY10" fmla="*/ 71722 h 85952"/>
                <a:gd name="csX11" fmla="*/ 358583 w 478947"/>
                <a:gd name="csY11" fmla="*/ 81290 h 85952"/>
                <a:gd name="csX12" fmla="*/ 144554 w 478947"/>
                <a:gd name="csY12" fmla="*/ 85739 h 85952"/>
                <a:gd name="csX13" fmla="*/ 45646 w 478947"/>
                <a:gd name="csY13" fmla="*/ 73733 h 85952"/>
                <a:gd name="csX14" fmla="*/ 43757 w 478947"/>
                <a:gd name="csY14" fmla="*/ 71478 h 85952"/>
                <a:gd name="csX15" fmla="*/ 30105 w 478947"/>
                <a:gd name="csY15" fmla="*/ 18764 h 85952"/>
                <a:gd name="csX16" fmla="*/ 26725 w 478947"/>
                <a:gd name="csY16" fmla="*/ 16692 h 85952"/>
                <a:gd name="csX17" fmla="*/ 25474 w 478947"/>
                <a:gd name="csY17" fmla="*/ 17362 h 85952"/>
                <a:gd name="csX18" fmla="*/ 0 w 478947"/>
                <a:gd name="csY18" fmla="*/ 40337 h 85952"/>
                <a:gd name="csX19" fmla="*/ 58504 w 478947"/>
                <a:gd name="csY19" fmla="*/ 603 h 85952"/>
                <a:gd name="csX20" fmla="*/ 197452 w 478947"/>
                <a:gd name="csY20" fmla="*/ 2248 h 85952"/>
                <a:gd name="csX21" fmla="*/ 420865 w 478947"/>
                <a:gd name="csY21" fmla="*/ 8526 h 859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78947" h="85952">
                  <a:moveTo>
                    <a:pt x="420865" y="8526"/>
                  </a:moveTo>
                  <a:lnTo>
                    <a:pt x="426959" y="9623"/>
                  </a:lnTo>
                  <a:cubicBezTo>
                    <a:pt x="427918" y="9805"/>
                    <a:pt x="428540" y="10756"/>
                    <a:pt x="428347" y="11747"/>
                  </a:cubicBezTo>
                  <a:cubicBezTo>
                    <a:pt x="428335" y="11812"/>
                    <a:pt x="428319" y="11875"/>
                    <a:pt x="428300" y="11938"/>
                  </a:cubicBezTo>
                  <a:cubicBezTo>
                    <a:pt x="427894" y="13157"/>
                    <a:pt x="427203" y="13726"/>
                    <a:pt x="426228" y="13645"/>
                  </a:cubicBezTo>
                  <a:cubicBezTo>
                    <a:pt x="424683" y="13492"/>
                    <a:pt x="423684" y="14677"/>
                    <a:pt x="423997" y="16291"/>
                  </a:cubicBezTo>
                  <a:cubicBezTo>
                    <a:pt x="424265" y="17675"/>
                    <a:pt x="425425" y="18961"/>
                    <a:pt x="426776" y="19373"/>
                  </a:cubicBezTo>
                  <a:cubicBezTo>
                    <a:pt x="444816" y="24248"/>
                    <a:pt x="458019" y="27255"/>
                    <a:pt x="466388" y="28392"/>
                  </a:cubicBezTo>
                  <a:cubicBezTo>
                    <a:pt x="468686" y="28704"/>
                    <a:pt x="470771" y="29933"/>
                    <a:pt x="472178" y="31805"/>
                  </a:cubicBezTo>
                  <a:cubicBezTo>
                    <a:pt x="480710" y="43384"/>
                    <a:pt x="481178" y="55552"/>
                    <a:pt x="473580" y="68310"/>
                  </a:cubicBezTo>
                  <a:cubicBezTo>
                    <a:pt x="472535" y="70091"/>
                    <a:pt x="470781" y="71334"/>
                    <a:pt x="468765" y="71722"/>
                  </a:cubicBezTo>
                  <a:cubicBezTo>
                    <a:pt x="430575" y="78954"/>
                    <a:pt x="393847" y="82143"/>
                    <a:pt x="358583" y="81290"/>
                  </a:cubicBezTo>
                  <a:cubicBezTo>
                    <a:pt x="281065" y="79401"/>
                    <a:pt x="241757" y="82996"/>
                    <a:pt x="144554" y="85739"/>
                  </a:cubicBezTo>
                  <a:cubicBezTo>
                    <a:pt x="100798" y="86958"/>
                    <a:pt x="67828" y="82956"/>
                    <a:pt x="45646" y="73733"/>
                  </a:cubicBezTo>
                  <a:cubicBezTo>
                    <a:pt x="44696" y="73351"/>
                    <a:pt x="43990" y="72508"/>
                    <a:pt x="43757" y="71478"/>
                  </a:cubicBezTo>
                  <a:lnTo>
                    <a:pt x="30105" y="18764"/>
                  </a:lnTo>
                  <a:cubicBezTo>
                    <a:pt x="29744" y="17258"/>
                    <a:pt x="28231" y="16331"/>
                    <a:pt x="26725" y="16692"/>
                  </a:cubicBezTo>
                  <a:cubicBezTo>
                    <a:pt x="26257" y="16805"/>
                    <a:pt x="25826" y="17035"/>
                    <a:pt x="25474" y="17362"/>
                  </a:cubicBezTo>
                  <a:lnTo>
                    <a:pt x="0" y="40337"/>
                  </a:lnTo>
                  <a:cubicBezTo>
                    <a:pt x="12595" y="15270"/>
                    <a:pt x="32096" y="2025"/>
                    <a:pt x="58504" y="603"/>
                  </a:cubicBezTo>
                  <a:cubicBezTo>
                    <a:pt x="79915" y="-575"/>
                    <a:pt x="126231" y="-27"/>
                    <a:pt x="197452" y="2248"/>
                  </a:cubicBezTo>
                  <a:cubicBezTo>
                    <a:pt x="261502" y="4321"/>
                    <a:pt x="346333" y="4442"/>
                    <a:pt x="420865" y="8526"/>
                  </a:cubicBezTo>
                  <a:close/>
                </a:path>
              </a:pathLst>
            </a:custGeom>
            <a:solidFill>
              <a:srgbClr val="447E7C"/>
            </a:solidFill>
            <a:ln w="6090" cap="flat">
              <a:noFill/>
              <a:prstDash val="solid"/>
              <a:miter/>
            </a:ln>
          </p:spPr>
          <p:txBody>
            <a:bodyPr/>
            <a:lstStyle/>
            <a:p>
              <a:endParaRPr lang="en-US"/>
            </a:p>
          </p:txBody>
        </p:sp>
        <p:sp>
          <p:nvSpPr>
            <p:cNvPr id="191" name="Freeform: Shape 190">
              <a:extLst>
                <a:ext uri="{FF2B5EF4-FFF2-40B4-BE49-F238E27FC236}">
                  <a16:creationId xmlns:a16="http://schemas.microsoft.com/office/drawing/2014/main" id="{181D4261-6CA1-78A0-2C87-315DB3766627}"/>
                </a:ext>
              </a:extLst>
            </p:cNvPr>
            <p:cNvSpPr/>
            <p:nvPr/>
          </p:nvSpPr>
          <p:spPr>
            <a:xfrm>
              <a:off x="6048289" y="3840332"/>
              <a:ext cx="921133" cy="139557"/>
            </a:xfrm>
            <a:custGeom>
              <a:avLst/>
              <a:gdLst>
                <a:gd name="csX0" fmla="*/ 5574 w 921133"/>
                <a:gd name="csY0" fmla="*/ 40146 h 139557"/>
                <a:gd name="csX1" fmla="*/ 31048 w 921133"/>
                <a:gd name="csY1" fmla="*/ 17171 h 139557"/>
                <a:gd name="csX2" fmla="*/ 35010 w 921133"/>
                <a:gd name="csY2" fmla="*/ 17321 h 139557"/>
                <a:gd name="csX3" fmla="*/ 35679 w 921133"/>
                <a:gd name="csY3" fmla="*/ 18572 h 139557"/>
                <a:gd name="csX4" fmla="*/ 49330 w 921133"/>
                <a:gd name="csY4" fmla="*/ 71287 h 139557"/>
                <a:gd name="csX5" fmla="*/ 51220 w 921133"/>
                <a:gd name="csY5" fmla="*/ 73542 h 139557"/>
                <a:gd name="csX6" fmla="*/ 150128 w 921133"/>
                <a:gd name="csY6" fmla="*/ 85548 h 139557"/>
                <a:gd name="csX7" fmla="*/ 364156 w 921133"/>
                <a:gd name="csY7" fmla="*/ 81099 h 139557"/>
                <a:gd name="csX8" fmla="*/ 474339 w 921133"/>
                <a:gd name="csY8" fmla="*/ 71531 h 139557"/>
                <a:gd name="csX9" fmla="*/ 479154 w 921133"/>
                <a:gd name="csY9" fmla="*/ 68118 h 139557"/>
                <a:gd name="csX10" fmla="*/ 477752 w 921133"/>
                <a:gd name="csY10" fmla="*/ 31614 h 139557"/>
                <a:gd name="csX11" fmla="*/ 471963 w 921133"/>
                <a:gd name="csY11" fmla="*/ 28201 h 139557"/>
                <a:gd name="csX12" fmla="*/ 432350 w 921133"/>
                <a:gd name="csY12" fmla="*/ 19182 h 139557"/>
                <a:gd name="csX13" fmla="*/ 429514 w 921133"/>
                <a:gd name="csY13" fmla="*/ 15507 h 139557"/>
                <a:gd name="csX14" fmla="*/ 431802 w 921133"/>
                <a:gd name="csY14" fmla="*/ 13453 h 139557"/>
                <a:gd name="csX15" fmla="*/ 433874 w 921133"/>
                <a:gd name="csY15" fmla="*/ 11747 h 139557"/>
                <a:gd name="csX16" fmla="*/ 432717 w 921133"/>
                <a:gd name="csY16" fmla="*/ 9477 h 139557"/>
                <a:gd name="csX17" fmla="*/ 432533 w 921133"/>
                <a:gd name="csY17" fmla="*/ 9432 h 139557"/>
                <a:gd name="csX18" fmla="*/ 426439 w 921133"/>
                <a:gd name="csY18" fmla="*/ 8334 h 139557"/>
                <a:gd name="csX19" fmla="*/ 532295 w 921133"/>
                <a:gd name="csY19" fmla="*/ 2667 h 139557"/>
                <a:gd name="csX20" fmla="*/ 851692 w 921133"/>
                <a:gd name="csY20" fmla="*/ 1448 h 139557"/>
                <a:gd name="csX21" fmla="*/ 909770 w 921133"/>
                <a:gd name="csY21" fmla="*/ 109071 h 139557"/>
                <a:gd name="csX22" fmla="*/ 862357 w 921133"/>
                <a:gd name="csY22" fmla="*/ 136495 h 139557"/>
                <a:gd name="csX23" fmla="*/ 415957 w 921133"/>
                <a:gd name="csY23" fmla="*/ 134545 h 139557"/>
                <a:gd name="csX24" fmla="*/ 251170 w 921133"/>
                <a:gd name="csY24" fmla="*/ 135581 h 139557"/>
                <a:gd name="csX25" fmla="*/ 69319 w 921133"/>
                <a:gd name="csY25" fmla="*/ 138141 h 139557"/>
                <a:gd name="csX26" fmla="*/ 5574 w 921133"/>
                <a:gd name="csY26" fmla="*/ 40146 h 1395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921133" h="139557">
                  <a:moveTo>
                    <a:pt x="5574" y="40146"/>
                  </a:moveTo>
                  <a:lnTo>
                    <a:pt x="31048" y="17171"/>
                  </a:lnTo>
                  <a:cubicBezTo>
                    <a:pt x="32183" y="16118"/>
                    <a:pt x="33957" y="16185"/>
                    <a:pt x="35010" y="17321"/>
                  </a:cubicBezTo>
                  <a:cubicBezTo>
                    <a:pt x="35337" y="17674"/>
                    <a:pt x="35567" y="18105"/>
                    <a:pt x="35679" y="18572"/>
                  </a:cubicBezTo>
                  <a:lnTo>
                    <a:pt x="49330" y="71287"/>
                  </a:lnTo>
                  <a:cubicBezTo>
                    <a:pt x="49564" y="72317"/>
                    <a:pt x="50270" y="73160"/>
                    <a:pt x="51220" y="73542"/>
                  </a:cubicBezTo>
                  <a:cubicBezTo>
                    <a:pt x="73402" y="82765"/>
                    <a:pt x="106372" y="86767"/>
                    <a:pt x="150128" y="85548"/>
                  </a:cubicBezTo>
                  <a:cubicBezTo>
                    <a:pt x="247330" y="82805"/>
                    <a:pt x="286638" y="79210"/>
                    <a:pt x="364156" y="81099"/>
                  </a:cubicBezTo>
                  <a:cubicBezTo>
                    <a:pt x="399421" y="81952"/>
                    <a:pt x="436149" y="78763"/>
                    <a:pt x="474339" y="71531"/>
                  </a:cubicBezTo>
                  <a:cubicBezTo>
                    <a:pt x="476354" y="71143"/>
                    <a:pt x="478108" y="69899"/>
                    <a:pt x="479154" y="68118"/>
                  </a:cubicBezTo>
                  <a:cubicBezTo>
                    <a:pt x="486751" y="55361"/>
                    <a:pt x="486284" y="43193"/>
                    <a:pt x="477752" y="31614"/>
                  </a:cubicBezTo>
                  <a:cubicBezTo>
                    <a:pt x="476345" y="29742"/>
                    <a:pt x="474260" y="28513"/>
                    <a:pt x="471963" y="28201"/>
                  </a:cubicBezTo>
                  <a:cubicBezTo>
                    <a:pt x="463593" y="27064"/>
                    <a:pt x="450389" y="24057"/>
                    <a:pt x="432350" y="19182"/>
                  </a:cubicBezTo>
                  <a:cubicBezTo>
                    <a:pt x="430774" y="18701"/>
                    <a:pt x="429504" y="17056"/>
                    <a:pt x="429514" y="15507"/>
                  </a:cubicBezTo>
                  <a:cubicBezTo>
                    <a:pt x="429523" y="14179"/>
                    <a:pt x="430478" y="13322"/>
                    <a:pt x="431802" y="13453"/>
                  </a:cubicBezTo>
                  <a:cubicBezTo>
                    <a:pt x="432777" y="13535"/>
                    <a:pt x="433467" y="12966"/>
                    <a:pt x="433874" y="11747"/>
                  </a:cubicBezTo>
                  <a:cubicBezTo>
                    <a:pt x="434168" y="10782"/>
                    <a:pt x="433650" y="9765"/>
                    <a:pt x="432717" y="9477"/>
                  </a:cubicBezTo>
                  <a:cubicBezTo>
                    <a:pt x="432656" y="9459"/>
                    <a:pt x="432595" y="9443"/>
                    <a:pt x="432533" y="9432"/>
                  </a:cubicBezTo>
                  <a:lnTo>
                    <a:pt x="426439" y="8334"/>
                  </a:lnTo>
                  <a:cubicBezTo>
                    <a:pt x="461968" y="8212"/>
                    <a:pt x="501398" y="3520"/>
                    <a:pt x="532295" y="2667"/>
                  </a:cubicBezTo>
                  <a:cubicBezTo>
                    <a:pt x="646297" y="-421"/>
                    <a:pt x="752763" y="-827"/>
                    <a:pt x="851692" y="1448"/>
                  </a:cubicBezTo>
                  <a:cubicBezTo>
                    <a:pt x="910501" y="2789"/>
                    <a:pt x="938473" y="59099"/>
                    <a:pt x="909770" y="109071"/>
                  </a:cubicBezTo>
                  <a:cubicBezTo>
                    <a:pt x="899369" y="127151"/>
                    <a:pt x="883564" y="136292"/>
                    <a:pt x="862357" y="136495"/>
                  </a:cubicBezTo>
                  <a:cubicBezTo>
                    <a:pt x="685686" y="138019"/>
                    <a:pt x="545459" y="137470"/>
                    <a:pt x="415957" y="134545"/>
                  </a:cubicBezTo>
                  <a:cubicBezTo>
                    <a:pt x="397227" y="134139"/>
                    <a:pt x="342298" y="134484"/>
                    <a:pt x="251170" y="135581"/>
                  </a:cubicBezTo>
                  <a:cubicBezTo>
                    <a:pt x="199004" y="136252"/>
                    <a:pt x="120389" y="142224"/>
                    <a:pt x="69319" y="138141"/>
                  </a:cubicBezTo>
                  <a:cubicBezTo>
                    <a:pt x="20992" y="134301"/>
                    <a:pt x="-14110" y="87132"/>
                    <a:pt x="5574" y="40146"/>
                  </a:cubicBezTo>
                  <a:close/>
                </a:path>
              </a:pathLst>
            </a:custGeom>
            <a:solidFill>
              <a:srgbClr val="36576E"/>
            </a:solidFill>
            <a:ln w="6090" cap="flat">
              <a:noFill/>
              <a:prstDash val="solid"/>
              <a:miter/>
            </a:ln>
          </p:spPr>
          <p:txBody>
            <a:bodyPr/>
            <a:lstStyle/>
            <a:p>
              <a:endParaRPr lang="en-US"/>
            </a:p>
          </p:txBody>
        </p:sp>
        <p:sp>
          <p:nvSpPr>
            <p:cNvPr id="192" name="Freeform: Shape 191">
              <a:extLst>
                <a:ext uri="{FF2B5EF4-FFF2-40B4-BE49-F238E27FC236}">
                  <a16:creationId xmlns:a16="http://schemas.microsoft.com/office/drawing/2014/main" id="{C92CFDFB-1C89-460A-8787-DAA1FA6F6958}"/>
                </a:ext>
              </a:extLst>
            </p:cNvPr>
            <p:cNvSpPr/>
            <p:nvPr/>
          </p:nvSpPr>
          <p:spPr>
            <a:xfrm>
              <a:off x="6062212" y="4025989"/>
              <a:ext cx="894658" cy="144355"/>
            </a:xfrm>
            <a:custGeom>
              <a:avLst/>
              <a:gdLst>
                <a:gd name="csX0" fmla="*/ 0 w 894658"/>
                <a:gd name="csY0" fmla="*/ 88140 h 144355"/>
                <a:gd name="csX1" fmla="*/ 3839 w 894658"/>
                <a:gd name="csY1" fmla="*/ 57608 h 144355"/>
                <a:gd name="csX2" fmla="*/ 6341 w 894658"/>
                <a:gd name="csY2" fmla="*/ 54758 h 144355"/>
                <a:gd name="csX3" fmla="*/ 8044 w 894658"/>
                <a:gd name="csY3" fmla="*/ 55231 h 144355"/>
                <a:gd name="csX4" fmla="*/ 35224 w 894658"/>
                <a:gd name="csY4" fmla="*/ 78694 h 144355"/>
                <a:gd name="csX5" fmla="*/ 70997 w 894658"/>
                <a:gd name="csY5" fmla="*/ 97952 h 144355"/>
                <a:gd name="csX6" fmla="*/ 235114 w 894658"/>
                <a:gd name="csY6" fmla="*/ 106240 h 144355"/>
                <a:gd name="csX7" fmla="*/ 390272 w 894658"/>
                <a:gd name="csY7" fmla="*/ 102583 h 144355"/>
                <a:gd name="csX8" fmla="*/ 474189 w 894658"/>
                <a:gd name="csY8" fmla="*/ 44628 h 144355"/>
                <a:gd name="csX9" fmla="*/ 473214 w 894658"/>
                <a:gd name="csY9" fmla="*/ 38777 h 144355"/>
                <a:gd name="csX10" fmla="*/ 458953 w 894658"/>
                <a:gd name="csY10" fmla="*/ 23968 h 144355"/>
                <a:gd name="csX11" fmla="*/ 453895 w 894658"/>
                <a:gd name="csY11" fmla="*/ 22749 h 144355"/>
                <a:gd name="csX12" fmla="*/ 348161 w 894658"/>
                <a:gd name="csY12" fmla="*/ 13852 h 144355"/>
                <a:gd name="csX13" fmla="*/ 348039 w 894658"/>
                <a:gd name="csY13" fmla="*/ 13730 h 144355"/>
                <a:gd name="csX14" fmla="*/ 414222 w 894658"/>
                <a:gd name="csY14" fmla="*/ 10256 h 144355"/>
                <a:gd name="csX15" fmla="*/ 811868 w 894658"/>
                <a:gd name="csY15" fmla="*/ 18 h 144355"/>
                <a:gd name="csX16" fmla="*/ 876589 w 894658"/>
                <a:gd name="csY16" fmla="*/ 23603 h 144355"/>
                <a:gd name="csX17" fmla="*/ 859342 w 894658"/>
                <a:gd name="csY17" fmla="*/ 132871 h 144355"/>
                <a:gd name="csX18" fmla="*/ 805591 w 894658"/>
                <a:gd name="csY18" fmla="*/ 141403 h 144355"/>
                <a:gd name="csX19" fmla="*/ 421901 w 894658"/>
                <a:gd name="csY19" fmla="*/ 142805 h 144355"/>
                <a:gd name="csX20" fmla="*/ 231396 w 894658"/>
                <a:gd name="csY20" fmla="*/ 143841 h 144355"/>
                <a:gd name="csX21" fmla="*/ 80748 w 894658"/>
                <a:gd name="csY21" fmla="*/ 142378 h 144355"/>
                <a:gd name="csX22" fmla="*/ 0 w 894658"/>
                <a:gd name="csY22" fmla="*/ 88140 h 1443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894658" h="144355">
                  <a:moveTo>
                    <a:pt x="0" y="88140"/>
                  </a:moveTo>
                  <a:cubicBezTo>
                    <a:pt x="3128" y="77211"/>
                    <a:pt x="4408" y="67034"/>
                    <a:pt x="3839" y="57608"/>
                  </a:cubicBezTo>
                  <a:cubicBezTo>
                    <a:pt x="3743" y="56130"/>
                    <a:pt x="4863" y="54855"/>
                    <a:pt x="6341" y="54758"/>
                  </a:cubicBezTo>
                  <a:cubicBezTo>
                    <a:pt x="6946" y="54719"/>
                    <a:pt x="7546" y="54886"/>
                    <a:pt x="8044" y="55231"/>
                  </a:cubicBezTo>
                  <a:cubicBezTo>
                    <a:pt x="19339" y="63073"/>
                    <a:pt x="28399" y="70894"/>
                    <a:pt x="35224" y="78694"/>
                  </a:cubicBezTo>
                  <a:cubicBezTo>
                    <a:pt x="44122" y="88872"/>
                    <a:pt x="60637" y="97647"/>
                    <a:pt x="70997" y="97952"/>
                  </a:cubicBezTo>
                  <a:cubicBezTo>
                    <a:pt x="126394" y="99841"/>
                    <a:pt x="178681" y="107154"/>
                    <a:pt x="235114" y="106240"/>
                  </a:cubicBezTo>
                  <a:cubicBezTo>
                    <a:pt x="318117" y="104858"/>
                    <a:pt x="369836" y="103640"/>
                    <a:pt x="390272" y="102583"/>
                  </a:cubicBezTo>
                  <a:cubicBezTo>
                    <a:pt x="439025" y="100024"/>
                    <a:pt x="467973" y="98317"/>
                    <a:pt x="474189" y="44628"/>
                  </a:cubicBezTo>
                  <a:cubicBezTo>
                    <a:pt x="474428" y="42598"/>
                    <a:pt x="474090" y="40567"/>
                    <a:pt x="473214" y="38777"/>
                  </a:cubicBezTo>
                  <a:cubicBezTo>
                    <a:pt x="470085" y="32358"/>
                    <a:pt x="465332" y="27421"/>
                    <a:pt x="458953" y="23968"/>
                  </a:cubicBezTo>
                  <a:cubicBezTo>
                    <a:pt x="457396" y="23129"/>
                    <a:pt x="455653" y="22709"/>
                    <a:pt x="453895" y="22749"/>
                  </a:cubicBezTo>
                  <a:cubicBezTo>
                    <a:pt x="417980" y="23277"/>
                    <a:pt x="382736" y="20312"/>
                    <a:pt x="348161" y="13852"/>
                  </a:cubicBezTo>
                  <a:cubicBezTo>
                    <a:pt x="347795" y="13771"/>
                    <a:pt x="347755" y="13730"/>
                    <a:pt x="348039" y="13730"/>
                  </a:cubicBezTo>
                  <a:cubicBezTo>
                    <a:pt x="370100" y="12633"/>
                    <a:pt x="392161" y="11475"/>
                    <a:pt x="414222" y="10256"/>
                  </a:cubicBezTo>
                  <a:cubicBezTo>
                    <a:pt x="506407" y="5909"/>
                    <a:pt x="638956" y="2496"/>
                    <a:pt x="811868" y="18"/>
                  </a:cubicBezTo>
                  <a:cubicBezTo>
                    <a:pt x="840999" y="-429"/>
                    <a:pt x="862572" y="7433"/>
                    <a:pt x="876589" y="23603"/>
                  </a:cubicBezTo>
                  <a:cubicBezTo>
                    <a:pt x="906023" y="57608"/>
                    <a:pt x="898955" y="110262"/>
                    <a:pt x="859342" y="132871"/>
                  </a:cubicBezTo>
                  <a:cubicBezTo>
                    <a:pt x="850282" y="137991"/>
                    <a:pt x="832365" y="140835"/>
                    <a:pt x="805591" y="141403"/>
                  </a:cubicBezTo>
                  <a:cubicBezTo>
                    <a:pt x="671438" y="144207"/>
                    <a:pt x="543541" y="144674"/>
                    <a:pt x="421901" y="142805"/>
                  </a:cubicBezTo>
                  <a:cubicBezTo>
                    <a:pt x="363884" y="141911"/>
                    <a:pt x="300382" y="142256"/>
                    <a:pt x="231396" y="143841"/>
                  </a:cubicBezTo>
                  <a:cubicBezTo>
                    <a:pt x="186868" y="144857"/>
                    <a:pt x="136652" y="144369"/>
                    <a:pt x="80748" y="142378"/>
                  </a:cubicBezTo>
                  <a:cubicBezTo>
                    <a:pt x="41095" y="140956"/>
                    <a:pt x="14179" y="122877"/>
                    <a:pt x="0" y="88140"/>
                  </a:cubicBezTo>
                  <a:close/>
                </a:path>
              </a:pathLst>
            </a:custGeom>
            <a:solidFill>
              <a:srgbClr val="203E56"/>
            </a:solidFill>
            <a:ln w="6090" cap="flat">
              <a:noFill/>
              <a:prstDash val="solid"/>
              <a:miter/>
            </a:ln>
          </p:spPr>
          <p:txBody>
            <a:bodyPr/>
            <a:lstStyle/>
            <a:p>
              <a:endParaRPr lang="en-US"/>
            </a:p>
          </p:txBody>
        </p:sp>
        <p:sp>
          <p:nvSpPr>
            <p:cNvPr id="193" name="Freeform: Shape 192">
              <a:extLst>
                <a:ext uri="{FF2B5EF4-FFF2-40B4-BE49-F238E27FC236}">
                  <a16:creationId xmlns:a16="http://schemas.microsoft.com/office/drawing/2014/main" id="{AED5AC06-F32D-08CF-56F6-57786709E9E8}"/>
                </a:ext>
              </a:extLst>
            </p:cNvPr>
            <p:cNvSpPr/>
            <p:nvPr/>
          </p:nvSpPr>
          <p:spPr>
            <a:xfrm>
              <a:off x="6060246" y="4030800"/>
              <a:ext cx="476230" cy="101507"/>
            </a:xfrm>
            <a:custGeom>
              <a:avLst/>
              <a:gdLst>
                <a:gd name="csX0" fmla="*/ 416188 w 476230"/>
                <a:gd name="csY0" fmla="*/ 5445 h 101507"/>
                <a:gd name="csX1" fmla="*/ 350005 w 476230"/>
                <a:gd name="csY1" fmla="*/ 8919 h 101507"/>
                <a:gd name="csX2" fmla="*/ 350127 w 476230"/>
                <a:gd name="csY2" fmla="*/ 9041 h 101507"/>
                <a:gd name="csX3" fmla="*/ 455861 w 476230"/>
                <a:gd name="csY3" fmla="*/ 17938 h 101507"/>
                <a:gd name="csX4" fmla="*/ 460919 w 476230"/>
                <a:gd name="csY4" fmla="*/ 19157 h 101507"/>
                <a:gd name="csX5" fmla="*/ 475180 w 476230"/>
                <a:gd name="csY5" fmla="*/ 33966 h 101507"/>
                <a:gd name="csX6" fmla="*/ 476156 w 476230"/>
                <a:gd name="csY6" fmla="*/ 39816 h 101507"/>
                <a:gd name="csX7" fmla="*/ 392238 w 476230"/>
                <a:gd name="csY7" fmla="*/ 97772 h 101507"/>
                <a:gd name="csX8" fmla="*/ 237080 w 476230"/>
                <a:gd name="csY8" fmla="*/ 101429 h 101507"/>
                <a:gd name="csX9" fmla="*/ 72963 w 476230"/>
                <a:gd name="csY9" fmla="*/ 93141 h 101507"/>
                <a:gd name="csX10" fmla="*/ 37190 w 476230"/>
                <a:gd name="csY10" fmla="*/ 73883 h 101507"/>
                <a:gd name="csX11" fmla="*/ 10010 w 476230"/>
                <a:gd name="csY11" fmla="*/ 50420 h 101507"/>
                <a:gd name="csX12" fmla="*/ 6278 w 476230"/>
                <a:gd name="csY12" fmla="*/ 51094 h 101507"/>
                <a:gd name="csX13" fmla="*/ 5805 w 476230"/>
                <a:gd name="csY13" fmla="*/ 52797 h 101507"/>
                <a:gd name="csX14" fmla="*/ 1966 w 476230"/>
                <a:gd name="csY14" fmla="*/ 83329 h 101507"/>
                <a:gd name="csX15" fmla="*/ 67296 w 476230"/>
                <a:gd name="csY15" fmla="*/ 813 h 101507"/>
                <a:gd name="csX16" fmla="*/ 239518 w 476230"/>
                <a:gd name="csY16" fmla="*/ 1118 h 101507"/>
                <a:gd name="csX17" fmla="*/ 416188 w 476230"/>
                <a:gd name="csY17" fmla="*/ 5445 h 1015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76230" h="101507">
                  <a:moveTo>
                    <a:pt x="416188" y="5445"/>
                  </a:moveTo>
                  <a:cubicBezTo>
                    <a:pt x="394127" y="6664"/>
                    <a:pt x="372066" y="7822"/>
                    <a:pt x="350005" y="8919"/>
                  </a:cubicBezTo>
                  <a:cubicBezTo>
                    <a:pt x="349721" y="8919"/>
                    <a:pt x="349761" y="8959"/>
                    <a:pt x="350127" y="9041"/>
                  </a:cubicBezTo>
                  <a:cubicBezTo>
                    <a:pt x="384702" y="15501"/>
                    <a:pt x="419946" y="18466"/>
                    <a:pt x="455861" y="17938"/>
                  </a:cubicBezTo>
                  <a:cubicBezTo>
                    <a:pt x="457619" y="17898"/>
                    <a:pt x="459362" y="18318"/>
                    <a:pt x="460919" y="19157"/>
                  </a:cubicBezTo>
                  <a:cubicBezTo>
                    <a:pt x="467298" y="22610"/>
                    <a:pt x="472051" y="27547"/>
                    <a:pt x="475180" y="33966"/>
                  </a:cubicBezTo>
                  <a:cubicBezTo>
                    <a:pt x="476057" y="35755"/>
                    <a:pt x="476395" y="37787"/>
                    <a:pt x="476156" y="39816"/>
                  </a:cubicBezTo>
                  <a:cubicBezTo>
                    <a:pt x="469939" y="93506"/>
                    <a:pt x="440991" y="95212"/>
                    <a:pt x="392238" y="97772"/>
                  </a:cubicBezTo>
                  <a:cubicBezTo>
                    <a:pt x="371802" y="98829"/>
                    <a:pt x="320083" y="100047"/>
                    <a:pt x="237080" y="101429"/>
                  </a:cubicBezTo>
                  <a:cubicBezTo>
                    <a:pt x="180647" y="102343"/>
                    <a:pt x="128359" y="95030"/>
                    <a:pt x="72963" y="93141"/>
                  </a:cubicBezTo>
                  <a:cubicBezTo>
                    <a:pt x="62603" y="92836"/>
                    <a:pt x="46088" y="84060"/>
                    <a:pt x="37190" y="73883"/>
                  </a:cubicBezTo>
                  <a:cubicBezTo>
                    <a:pt x="30365" y="66082"/>
                    <a:pt x="21305" y="58262"/>
                    <a:pt x="10010" y="50420"/>
                  </a:cubicBezTo>
                  <a:cubicBezTo>
                    <a:pt x="8794" y="49575"/>
                    <a:pt x="7123" y="49877"/>
                    <a:pt x="6278" y="51094"/>
                  </a:cubicBezTo>
                  <a:cubicBezTo>
                    <a:pt x="5933" y="51592"/>
                    <a:pt x="5766" y="52192"/>
                    <a:pt x="5805" y="52797"/>
                  </a:cubicBezTo>
                  <a:cubicBezTo>
                    <a:pt x="6374" y="62223"/>
                    <a:pt x="5094" y="72400"/>
                    <a:pt x="1966" y="83329"/>
                  </a:cubicBezTo>
                  <a:cubicBezTo>
                    <a:pt x="-7013" y="29416"/>
                    <a:pt x="14764" y="1910"/>
                    <a:pt x="67296" y="813"/>
                  </a:cubicBezTo>
                  <a:cubicBezTo>
                    <a:pt x="124703" y="-365"/>
                    <a:pt x="182110" y="-263"/>
                    <a:pt x="239518" y="1118"/>
                  </a:cubicBezTo>
                  <a:cubicBezTo>
                    <a:pt x="298388" y="2540"/>
                    <a:pt x="357278" y="3982"/>
                    <a:pt x="416188" y="5445"/>
                  </a:cubicBezTo>
                  <a:close/>
                </a:path>
              </a:pathLst>
            </a:custGeom>
            <a:solidFill>
              <a:srgbClr val="447E7C"/>
            </a:solidFill>
            <a:ln w="6090" cap="flat">
              <a:noFill/>
              <a:prstDash val="solid"/>
              <a:miter/>
            </a:ln>
          </p:spPr>
          <p:txBody>
            <a:bodyPr/>
            <a:lstStyle/>
            <a:p>
              <a:endParaRPr lang="en-US"/>
            </a:p>
          </p:txBody>
        </p:sp>
        <p:sp>
          <p:nvSpPr>
            <p:cNvPr id="194" name="Freeform: Shape 193">
              <a:extLst>
                <a:ext uri="{FF2B5EF4-FFF2-40B4-BE49-F238E27FC236}">
                  <a16:creationId xmlns:a16="http://schemas.microsoft.com/office/drawing/2014/main" id="{73B87FD2-2E7F-D7C2-3D41-2FFC998FB4BF}"/>
                </a:ext>
              </a:extLst>
            </p:cNvPr>
            <p:cNvSpPr/>
            <p:nvPr/>
          </p:nvSpPr>
          <p:spPr>
            <a:xfrm>
              <a:off x="6248797" y="4224966"/>
              <a:ext cx="508642" cy="166442"/>
            </a:xfrm>
            <a:custGeom>
              <a:avLst/>
              <a:gdLst>
                <a:gd name="csX0" fmla="*/ 142 w 508642"/>
                <a:gd name="csY0" fmla="*/ 7329 h 166442"/>
                <a:gd name="csX1" fmla="*/ 4738 w 508642"/>
                <a:gd name="csY1" fmla="*/ 141 h 166442"/>
                <a:gd name="csX2" fmla="*/ 6480 w 508642"/>
                <a:gd name="csY2" fmla="*/ 17 h 166442"/>
                <a:gd name="csX3" fmla="*/ 163040 w 508642"/>
                <a:gd name="csY3" fmla="*/ 5075 h 166442"/>
                <a:gd name="csX4" fmla="*/ 499500 w 508642"/>
                <a:gd name="csY4" fmla="*/ 1479 h 166442"/>
                <a:gd name="csX5" fmla="*/ 508032 w 508642"/>
                <a:gd name="csY5" fmla="*/ 8548 h 166442"/>
                <a:gd name="csX6" fmla="*/ 484082 w 508642"/>
                <a:gd name="csY6" fmla="*/ 63396 h 166442"/>
                <a:gd name="csX7" fmla="*/ 308508 w 508642"/>
                <a:gd name="csY7" fmla="*/ 165961 h 166442"/>
                <a:gd name="csX8" fmla="*/ 206308 w 508642"/>
                <a:gd name="csY8" fmla="*/ 164682 h 166442"/>
                <a:gd name="csX9" fmla="*/ 80829 w 508642"/>
                <a:gd name="csY9" fmla="*/ 108371 h 166442"/>
                <a:gd name="csX10" fmla="*/ 13366 w 508642"/>
                <a:gd name="csY10" fmla="*/ 34388 h 166442"/>
                <a:gd name="csX11" fmla="*/ 142 w 508642"/>
                <a:gd name="csY11" fmla="*/ 7329 h 1664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08642" h="166442">
                  <a:moveTo>
                    <a:pt x="142" y="7329"/>
                  </a:moveTo>
                  <a:cubicBezTo>
                    <a:pt x="-574" y="4075"/>
                    <a:pt x="1484" y="857"/>
                    <a:pt x="4738" y="141"/>
                  </a:cubicBezTo>
                  <a:cubicBezTo>
                    <a:pt x="5309" y="15"/>
                    <a:pt x="5896" y="-27"/>
                    <a:pt x="6480" y="17"/>
                  </a:cubicBezTo>
                  <a:cubicBezTo>
                    <a:pt x="60109" y="4120"/>
                    <a:pt x="112296" y="5806"/>
                    <a:pt x="163040" y="5075"/>
                  </a:cubicBezTo>
                  <a:cubicBezTo>
                    <a:pt x="275173" y="3490"/>
                    <a:pt x="387184" y="4404"/>
                    <a:pt x="499500" y="1479"/>
                  </a:cubicBezTo>
                  <a:cubicBezTo>
                    <a:pt x="503693" y="1365"/>
                    <a:pt x="507333" y="4381"/>
                    <a:pt x="508032" y="8548"/>
                  </a:cubicBezTo>
                  <a:cubicBezTo>
                    <a:pt x="511566" y="30792"/>
                    <a:pt x="499256" y="45540"/>
                    <a:pt x="484082" y="63396"/>
                  </a:cubicBezTo>
                  <a:cubicBezTo>
                    <a:pt x="440204" y="115136"/>
                    <a:pt x="378469" y="164011"/>
                    <a:pt x="308508" y="165961"/>
                  </a:cubicBezTo>
                  <a:cubicBezTo>
                    <a:pt x="273853" y="166896"/>
                    <a:pt x="239786" y="166469"/>
                    <a:pt x="206308" y="164682"/>
                  </a:cubicBezTo>
                  <a:cubicBezTo>
                    <a:pt x="155909" y="161939"/>
                    <a:pt x="119892" y="143230"/>
                    <a:pt x="80829" y="108371"/>
                  </a:cubicBezTo>
                  <a:cubicBezTo>
                    <a:pt x="58159" y="88138"/>
                    <a:pt x="35671" y="63477"/>
                    <a:pt x="13366" y="34388"/>
                  </a:cubicBezTo>
                  <a:cubicBezTo>
                    <a:pt x="6703" y="25734"/>
                    <a:pt x="2295" y="16715"/>
                    <a:pt x="142" y="7329"/>
                  </a:cubicBezTo>
                  <a:close/>
                </a:path>
              </a:pathLst>
            </a:custGeom>
            <a:solidFill>
              <a:srgbClr val="203E56"/>
            </a:solidFill>
            <a:ln w="6090" cap="flat">
              <a:noFill/>
              <a:prstDash val="solid"/>
              <a:miter/>
            </a:ln>
          </p:spPr>
          <p:txBody>
            <a:bodyPr/>
            <a:lstStyle/>
            <a:p>
              <a:endParaRPr lang="en-US"/>
            </a:p>
          </p:txBody>
        </p:sp>
      </p:grpSp>
    </p:spTree>
    <p:extLst>
      <p:ext uri="{BB962C8B-B14F-4D97-AF65-F5344CB8AC3E}">
        <p14:creationId xmlns:p14="http://schemas.microsoft.com/office/powerpoint/2010/main" val="49696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B7C227-E378-EA02-020B-6A09F32A8486}"/>
              </a:ext>
            </a:extLst>
          </p:cNvPr>
          <p:cNvSpPr/>
          <p:nvPr userDrawn="1"/>
        </p:nvSpPr>
        <p:spPr>
          <a:xfrm>
            <a:off x="0" y="0"/>
            <a:ext cx="7274103" cy="5150069"/>
          </a:xfrm>
          <a:custGeom>
            <a:avLst/>
            <a:gdLst>
              <a:gd name="csX0" fmla="*/ 0 w 8818180"/>
              <a:gd name="csY0" fmla="*/ 0 h 5143500"/>
              <a:gd name="csX1" fmla="*/ 8818180 w 8818180"/>
              <a:gd name="csY1" fmla="*/ 0 h 5143500"/>
              <a:gd name="csX2" fmla="*/ 8818180 w 8818180"/>
              <a:gd name="csY2" fmla="*/ 5143500 h 5143500"/>
              <a:gd name="csX3" fmla="*/ 0 w 8818180"/>
              <a:gd name="csY3" fmla="*/ 5143500 h 5143500"/>
              <a:gd name="csX4" fmla="*/ 0 w 8818180"/>
              <a:gd name="csY4" fmla="*/ 0 h 5143500"/>
              <a:gd name="csX0" fmla="*/ 0 w 8818180"/>
              <a:gd name="csY0" fmla="*/ 0 h 5143500"/>
              <a:gd name="csX1" fmla="*/ 8818180 w 8818180"/>
              <a:gd name="csY1" fmla="*/ 0 h 5143500"/>
              <a:gd name="csX2" fmla="*/ 8818180 w 8818180"/>
              <a:gd name="csY2" fmla="*/ 5143500 h 5143500"/>
              <a:gd name="csX3" fmla="*/ 4004442 w 8818180"/>
              <a:gd name="csY3" fmla="*/ 513955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831725 w 8818180"/>
              <a:gd name="csY2" fmla="*/ 3062452 h 5143500"/>
              <a:gd name="csX3" fmla="*/ 4004442 w 8818180"/>
              <a:gd name="csY3" fmla="*/ 513955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400801 w 8818180"/>
              <a:gd name="csY2" fmla="*/ 3062452 h 5143500"/>
              <a:gd name="csX3" fmla="*/ 4004442 w 8818180"/>
              <a:gd name="csY3" fmla="*/ 513955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400801 w 8818180"/>
              <a:gd name="csY2" fmla="*/ 3062452 h 5143500"/>
              <a:gd name="csX3" fmla="*/ 3615559 w 8818180"/>
              <a:gd name="csY3" fmla="*/ 5129049 h 5143500"/>
              <a:gd name="csX4" fmla="*/ 0 w 8818180"/>
              <a:gd name="csY4" fmla="*/ 5143500 h 5143500"/>
              <a:gd name="csX5" fmla="*/ 0 w 8818180"/>
              <a:gd name="csY5" fmla="*/ 0 h 5143500"/>
              <a:gd name="csX0" fmla="*/ 0 w 8818180"/>
              <a:gd name="csY0" fmla="*/ 0 h 5143500"/>
              <a:gd name="csX1" fmla="*/ 8818180 w 8818180"/>
              <a:gd name="csY1" fmla="*/ 0 h 5143500"/>
              <a:gd name="csX2" fmla="*/ 6400801 w 8818180"/>
              <a:gd name="csY2" fmla="*/ 3062452 h 5143500"/>
              <a:gd name="csX3" fmla="*/ 3426373 w 8818180"/>
              <a:gd name="csY3" fmla="*/ 5118538 h 5143500"/>
              <a:gd name="csX4" fmla="*/ 0 w 8818180"/>
              <a:gd name="csY4" fmla="*/ 5143500 h 5143500"/>
              <a:gd name="csX5" fmla="*/ 0 w 8818180"/>
              <a:gd name="csY5" fmla="*/ 0 h 5143500"/>
              <a:gd name="csX0" fmla="*/ 0 w 8818180"/>
              <a:gd name="csY0" fmla="*/ 0 h 5150069"/>
              <a:gd name="csX1" fmla="*/ 8818180 w 8818180"/>
              <a:gd name="csY1" fmla="*/ 0 h 5150069"/>
              <a:gd name="csX2" fmla="*/ 6400801 w 8818180"/>
              <a:gd name="csY2" fmla="*/ 3062452 h 5150069"/>
              <a:gd name="csX3" fmla="*/ 3762704 w 8818180"/>
              <a:gd name="csY3" fmla="*/ 5150069 h 5150069"/>
              <a:gd name="csX4" fmla="*/ 0 w 8818180"/>
              <a:gd name="csY4" fmla="*/ 5143500 h 5150069"/>
              <a:gd name="csX5" fmla="*/ 0 w 8818180"/>
              <a:gd name="csY5" fmla="*/ 0 h 5150069"/>
              <a:gd name="csX0" fmla="*/ 0 w 7987863"/>
              <a:gd name="csY0" fmla="*/ 0 h 5150069"/>
              <a:gd name="csX1" fmla="*/ 7987863 w 7987863"/>
              <a:gd name="csY1" fmla="*/ 94593 h 5150069"/>
              <a:gd name="csX2" fmla="*/ 6400801 w 7987863"/>
              <a:gd name="csY2" fmla="*/ 3062452 h 5150069"/>
              <a:gd name="csX3" fmla="*/ 3762704 w 7987863"/>
              <a:gd name="csY3" fmla="*/ 5150069 h 5150069"/>
              <a:gd name="csX4" fmla="*/ 0 w 7987863"/>
              <a:gd name="csY4" fmla="*/ 5143500 h 5150069"/>
              <a:gd name="csX5" fmla="*/ 0 w 7987863"/>
              <a:gd name="csY5" fmla="*/ 0 h 5150069"/>
              <a:gd name="csX0" fmla="*/ 0 w 8797160"/>
              <a:gd name="csY0" fmla="*/ 0 h 5150069"/>
              <a:gd name="csX1" fmla="*/ 8797160 w 8797160"/>
              <a:gd name="csY1" fmla="*/ 0 h 5150069"/>
              <a:gd name="csX2" fmla="*/ 6400801 w 8797160"/>
              <a:gd name="csY2" fmla="*/ 3062452 h 5150069"/>
              <a:gd name="csX3" fmla="*/ 3762704 w 8797160"/>
              <a:gd name="csY3" fmla="*/ 5150069 h 5150069"/>
              <a:gd name="csX4" fmla="*/ 0 w 8797160"/>
              <a:gd name="csY4" fmla="*/ 5143500 h 5150069"/>
              <a:gd name="csX5" fmla="*/ 0 w 8797160"/>
              <a:gd name="csY5" fmla="*/ 0 h 5150069"/>
              <a:gd name="csX0" fmla="*/ 0 w 9048372"/>
              <a:gd name="csY0" fmla="*/ 0 h 5150069"/>
              <a:gd name="csX1" fmla="*/ 8797160 w 9048372"/>
              <a:gd name="csY1" fmla="*/ 0 h 5150069"/>
              <a:gd name="csX2" fmla="*/ 6400801 w 9048372"/>
              <a:gd name="csY2" fmla="*/ 3062452 h 5150069"/>
              <a:gd name="csX3" fmla="*/ 3762704 w 9048372"/>
              <a:gd name="csY3" fmla="*/ 5150069 h 5150069"/>
              <a:gd name="csX4" fmla="*/ 0 w 9048372"/>
              <a:gd name="csY4" fmla="*/ 5143500 h 5150069"/>
              <a:gd name="csX5" fmla="*/ 0 w 9048372"/>
              <a:gd name="csY5" fmla="*/ 0 h 5150069"/>
              <a:gd name="csX0" fmla="*/ 0 w 9051988"/>
              <a:gd name="csY0" fmla="*/ 0 h 5150069"/>
              <a:gd name="csX1" fmla="*/ 8797160 w 9051988"/>
              <a:gd name="csY1" fmla="*/ 0 h 5150069"/>
              <a:gd name="csX2" fmla="*/ 6400801 w 9051988"/>
              <a:gd name="csY2" fmla="*/ 3062452 h 5150069"/>
              <a:gd name="csX3" fmla="*/ 3762704 w 9051988"/>
              <a:gd name="csY3" fmla="*/ 5150069 h 5150069"/>
              <a:gd name="csX4" fmla="*/ 0 w 9051988"/>
              <a:gd name="csY4" fmla="*/ 5143500 h 5150069"/>
              <a:gd name="csX5" fmla="*/ 0 w 9051988"/>
              <a:gd name="csY5" fmla="*/ 0 h 5150069"/>
              <a:gd name="csX0" fmla="*/ 0 w 9053560"/>
              <a:gd name="csY0" fmla="*/ 0 h 5150069"/>
              <a:gd name="csX1" fmla="*/ 8797160 w 9053560"/>
              <a:gd name="csY1" fmla="*/ 0 h 5150069"/>
              <a:gd name="csX2" fmla="*/ 6421822 w 9053560"/>
              <a:gd name="csY2" fmla="*/ 3335721 h 5150069"/>
              <a:gd name="csX3" fmla="*/ 3762704 w 9053560"/>
              <a:gd name="csY3" fmla="*/ 5150069 h 5150069"/>
              <a:gd name="csX4" fmla="*/ 0 w 9053560"/>
              <a:gd name="csY4" fmla="*/ 5143500 h 5150069"/>
              <a:gd name="csX5" fmla="*/ 0 w 9053560"/>
              <a:gd name="csY5" fmla="*/ 0 h 5150069"/>
              <a:gd name="csX0" fmla="*/ 0 w 9051209"/>
              <a:gd name="csY0" fmla="*/ 0 h 5150069"/>
              <a:gd name="csX1" fmla="*/ 8797160 w 9051209"/>
              <a:gd name="csY1" fmla="*/ 0 h 5150069"/>
              <a:gd name="csX2" fmla="*/ 6390291 w 9051209"/>
              <a:gd name="csY2" fmla="*/ 3461845 h 5150069"/>
              <a:gd name="csX3" fmla="*/ 3762704 w 9051209"/>
              <a:gd name="csY3" fmla="*/ 5150069 h 5150069"/>
              <a:gd name="csX4" fmla="*/ 0 w 9051209"/>
              <a:gd name="csY4" fmla="*/ 5143500 h 5150069"/>
              <a:gd name="csX5" fmla="*/ 0 w 9051209"/>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 name="csX0" fmla="*/ 0 w 8797160"/>
              <a:gd name="csY0" fmla="*/ 0 h 5150069"/>
              <a:gd name="csX1" fmla="*/ 8797160 w 8797160"/>
              <a:gd name="csY1" fmla="*/ 0 h 5150069"/>
              <a:gd name="csX2" fmla="*/ 6390291 w 8797160"/>
              <a:gd name="csY2" fmla="*/ 3461845 h 5150069"/>
              <a:gd name="csX3" fmla="*/ 3762704 w 8797160"/>
              <a:gd name="csY3" fmla="*/ 5150069 h 5150069"/>
              <a:gd name="csX4" fmla="*/ 0 w 8797160"/>
              <a:gd name="csY4" fmla="*/ 5143500 h 5150069"/>
              <a:gd name="csX5" fmla="*/ 0 w 8797160"/>
              <a:gd name="csY5" fmla="*/ 0 h 5150069"/>
            </a:gdLst>
            <a:ahLst/>
            <a:cxnLst>
              <a:cxn ang="0">
                <a:pos x="csX0" y="csY0"/>
              </a:cxn>
              <a:cxn ang="0">
                <a:pos x="csX1" y="csY1"/>
              </a:cxn>
              <a:cxn ang="0">
                <a:pos x="csX2" y="csY2"/>
              </a:cxn>
              <a:cxn ang="0">
                <a:pos x="csX3" y="csY3"/>
              </a:cxn>
              <a:cxn ang="0">
                <a:pos x="csX4" y="csY4"/>
              </a:cxn>
              <a:cxn ang="0">
                <a:pos x="csX5" y="csY5"/>
              </a:cxn>
            </a:cxnLst>
            <a:rect l="l" t="t" r="r" b="b"/>
            <a:pathLst>
              <a:path w="8797160" h="5150069">
                <a:moveTo>
                  <a:pt x="0" y="0"/>
                </a:moveTo>
                <a:lnTo>
                  <a:pt x="8797160" y="0"/>
                </a:lnTo>
                <a:cubicBezTo>
                  <a:pt x="8056181" y="1319704"/>
                  <a:pt x="7281919" y="2698093"/>
                  <a:pt x="6390291" y="3461845"/>
                </a:cubicBezTo>
                <a:cubicBezTo>
                  <a:pt x="5498663" y="4225597"/>
                  <a:pt x="4829504" y="4803228"/>
                  <a:pt x="3762704" y="5150069"/>
                </a:cubicBezTo>
                <a:lnTo>
                  <a:pt x="0" y="5143500"/>
                </a:lnTo>
                <a:lnTo>
                  <a:pt x="0" y="0"/>
                </a:lnTo>
                <a:close/>
              </a:path>
            </a:pathLst>
          </a:custGeom>
          <a:gradFill flip="none" rotWithShape="1">
            <a:gsLst>
              <a:gs pos="0">
                <a:schemeClr val="accent1">
                  <a:lumMod val="5000"/>
                  <a:lumOff val="95000"/>
                </a:schemeClr>
              </a:gs>
              <a:gs pos="100000">
                <a:srgbClr val="D9E9E9"/>
              </a:gs>
            </a:gsLst>
            <a:lin ang="60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BB5526-414D-E22E-350C-AB8D6BE50574}"/>
              </a:ext>
            </a:extLst>
          </p:cNvPr>
          <p:cNvSpPr>
            <a:spLocks noGrp="1"/>
          </p:cNvSpPr>
          <p:nvPr>
            <p:ph type="title" sz="quarter" idx="10" hasCustomPrompt="1"/>
          </p:nvPr>
        </p:nvSpPr>
        <p:spPr>
          <a:xfrm>
            <a:off x="635000" y="1460499"/>
            <a:ext cx="4064000" cy="2032000"/>
          </a:xfrm>
          <a:prstGeom prst="rect">
            <a:avLst/>
          </a:prstGeom>
        </p:spPr>
        <p:txBody>
          <a:bodyPr lIns="0" tIns="0" rIns="0" bIns="0" anchor="t"/>
          <a:lstStyle>
            <a:lvl1pPr algn="l" defTabSz="914400" rtl="0" eaLnBrk="1" latinLnBrk="0" hangingPunct="1">
              <a:lnSpc>
                <a:spcPct val="100000"/>
              </a:lnSpc>
              <a:spcBef>
                <a:spcPct val="0"/>
              </a:spcBef>
              <a:buNone/>
              <a:defRPr sz="4400" b="1">
                <a:solidFill>
                  <a:schemeClr val="tx1"/>
                </a:solidFill>
                <a:latin typeface="+mj-lt"/>
              </a:defRPr>
            </a:lvl1pPr>
          </a:lstStyle>
          <a:p>
            <a:r>
              <a:rPr lang="en-US"/>
              <a:t>Click to edit text</a:t>
            </a:r>
          </a:p>
        </p:txBody>
      </p:sp>
      <p:sp>
        <p:nvSpPr>
          <p:cNvPr id="6" name="Text Placeholder 5">
            <a:extLst>
              <a:ext uri="{FF2B5EF4-FFF2-40B4-BE49-F238E27FC236}">
                <a16:creationId xmlns:a16="http://schemas.microsoft.com/office/drawing/2014/main" id="{A719B94D-FE80-D61B-8E10-9132E365D6CD}"/>
              </a:ext>
            </a:extLst>
          </p:cNvPr>
          <p:cNvSpPr>
            <a:spLocks noGrp="1"/>
          </p:cNvSpPr>
          <p:nvPr>
            <p:ph type="body" sz="quarter" idx="11" hasCustomPrompt="1"/>
          </p:nvPr>
        </p:nvSpPr>
        <p:spPr>
          <a:xfrm>
            <a:off x="635000" y="3661101"/>
            <a:ext cx="4064000" cy="381000"/>
          </a:xfrm>
          <a:prstGeom prst="rect">
            <a:avLst/>
          </a:prstGeom>
        </p:spPr>
        <p:txBody>
          <a:bodyPr lIns="0" tIns="0" rIns="0" bIns="0" anchor="t"/>
          <a:lstStyle>
            <a:lvl1pPr marL="0" indent="0" algn="l">
              <a:lnSpc>
                <a:spcPct val="100000"/>
              </a:lnSpc>
              <a:defRPr sz="1600" b="1">
                <a:solidFill>
                  <a:schemeClr val="tx1"/>
                </a:solidFill>
                <a:latin typeface="+mn-lt"/>
              </a:defRPr>
            </a:lvl1pPr>
          </a:lstStyle>
          <a:p>
            <a:pPr marL="342900" lvl="0" indent="-342900" algn="l" defTabSz="914400" rtl="0" eaLnBrk="1" latinLnBrk="0" hangingPunct="1">
              <a:spcBef>
                <a:spcPct val="20000"/>
              </a:spcBef>
              <a:buFont typeface="Arial" pitchFamily="34" charset="0"/>
              <a:buNone/>
            </a:pPr>
            <a:r>
              <a:rPr lang="en-US"/>
              <a:t>Click to edit text</a:t>
            </a:r>
          </a:p>
        </p:txBody>
      </p:sp>
      <p:sp>
        <p:nvSpPr>
          <p:cNvPr id="204" name="Picture Placeholder 203">
            <a:extLst>
              <a:ext uri="{FF2B5EF4-FFF2-40B4-BE49-F238E27FC236}">
                <a16:creationId xmlns:a16="http://schemas.microsoft.com/office/drawing/2014/main" id="{BE0250E5-C250-25F5-106E-49FEC63FC353}"/>
              </a:ext>
            </a:extLst>
          </p:cNvPr>
          <p:cNvSpPr>
            <a:spLocks noGrp="1"/>
          </p:cNvSpPr>
          <p:nvPr>
            <p:ph type="pic" sz="quarter" idx="12"/>
          </p:nvPr>
        </p:nvSpPr>
        <p:spPr>
          <a:xfrm>
            <a:off x="3126027" y="-6569"/>
            <a:ext cx="6017974" cy="5150069"/>
          </a:xfrm>
          <a:custGeom>
            <a:avLst/>
            <a:gdLst>
              <a:gd name="csX0" fmla="*/ 0 w 6276975"/>
              <a:gd name="csY0" fmla="*/ 0 h 5150069"/>
              <a:gd name="csX1" fmla="*/ 6276975 w 6276975"/>
              <a:gd name="csY1" fmla="*/ 0 h 5150069"/>
              <a:gd name="csX2" fmla="*/ 6276975 w 6276975"/>
              <a:gd name="csY2" fmla="*/ 5150069 h 5150069"/>
              <a:gd name="csX3" fmla="*/ 259001 w 6276975"/>
              <a:gd name="csY3" fmla="*/ 5150069 h 5150069"/>
              <a:gd name="csX4" fmla="*/ 560618 w 6276975"/>
              <a:gd name="csY4" fmla="*/ 5015842 h 5150069"/>
              <a:gd name="csX5" fmla="*/ 2416912 w 6276975"/>
              <a:gd name="csY5" fmla="*/ 3468414 h 5150069"/>
              <a:gd name="csX6" fmla="*/ 4407078 w 6276975"/>
              <a:gd name="csY6" fmla="*/ 6569 h 5150069"/>
              <a:gd name="csX7" fmla="*/ 0 w 6276975"/>
              <a:gd name="csY7" fmla="*/ 6569 h 5150069"/>
              <a:gd name="csX0" fmla="*/ 0 w 6276975"/>
              <a:gd name="csY0" fmla="*/ 6569 h 5150069"/>
              <a:gd name="csX1" fmla="*/ 6276975 w 6276975"/>
              <a:gd name="csY1" fmla="*/ 0 h 5150069"/>
              <a:gd name="csX2" fmla="*/ 6276975 w 6276975"/>
              <a:gd name="csY2" fmla="*/ 5150069 h 5150069"/>
              <a:gd name="csX3" fmla="*/ 259001 w 6276975"/>
              <a:gd name="csY3" fmla="*/ 5150069 h 5150069"/>
              <a:gd name="csX4" fmla="*/ 560618 w 6276975"/>
              <a:gd name="csY4" fmla="*/ 5015842 h 5150069"/>
              <a:gd name="csX5" fmla="*/ 2416912 w 6276975"/>
              <a:gd name="csY5" fmla="*/ 3468414 h 5150069"/>
              <a:gd name="csX6" fmla="*/ 4407078 w 6276975"/>
              <a:gd name="csY6" fmla="*/ 6569 h 5150069"/>
              <a:gd name="csX7" fmla="*/ 0 w 6276975"/>
              <a:gd name="csY7" fmla="*/ 6569 h 5150069"/>
              <a:gd name="csX0" fmla="*/ 4148077 w 6017974"/>
              <a:gd name="csY0" fmla="*/ 6569 h 5150069"/>
              <a:gd name="csX1" fmla="*/ 6017974 w 6017974"/>
              <a:gd name="csY1" fmla="*/ 0 h 5150069"/>
              <a:gd name="csX2" fmla="*/ 6017974 w 6017974"/>
              <a:gd name="csY2" fmla="*/ 5150069 h 5150069"/>
              <a:gd name="csX3" fmla="*/ 0 w 6017974"/>
              <a:gd name="csY3" fmla="*/ 5150069 h 5150069"/>
              <a:gd name="csX4" fmla="*/ 301617 w 6017974"/>
              <a:gd name="csY4" fmla="*/ 5015842 h 5150069"/>
              <a:gd name="csX5" fmla="*/ 2157911 w 6017974"/>
              <a:gd name="csY5" fmla="*/ 3468414 h 5150069"/>
              <a:gd name="csX6" fmla="*/ 4148077 w 6017974"/>
              <a:gd name="csY6" fmla="*/ 6569 h 515006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017974" h="5150069">
                <a:moveTo>
                  <a:pt x="4148077" y="6569"/>
                </a:moveTo>
                <a:lnTo>
                  <a:pt x="6017974" y="0"/>
                </a:lnTo>
                <a:lnTo>
                  <a:pt x="6017974" y="5150069"/>
                </a:lnTo>
                <a:lnTo>
                  <a:pt x="0" y="5150069"/>
                </a:lnTo>
                <a:lnTo>
                  <a:pt x="301617" y="5015842"/>
                </a:lnTo>
                <a:cubicBezTo>
                  <a:pt x="1008545" y="4662481"/>
                  <a:pt x="1512808" y="4136697"/>
                  <a:pt x="2157911" y="3468414"/>
                </a:cubicBezTo>
                <a:cubicBezTo>
                  <a:pt x="2895171" y="2704662"/>
                  <a:pt x="3535384" y="1326273"/>
                  <a:pt x="4148077" y="6569"/>
                </a:cubicBezTo>
                <a:close/>
              </a:path>
            </a:pathLst>
          </a:custGeom>
        </p:spPr>
        <p:txBody>
          <a:bodyPr wrap="square">
            <a:noAutofit/>
          </a:bodyPr>
          <a:lstStyle/>
          <a:p>
            <a:endParaRPr lang="en-US"/>
          </a:p>
        </p:txBody>
      </p:sp>
      <p:sp>
        <p:nvSpPr>
          <p:cNvPr id="205" name="Picture Placeholder 15">
            <a:extLst>
              <a:ext uri="{FF2B5EF4-FFF2-40B4-BE49-F238E27FC236}">
                <a16:creationId xmlns:a16="http://schemas.microsoft.com/office/drawing/2014/main" id="{AABFBE54-D7A3-396C-C3E3-F024FA11D9C6}"/>
              </a:ext>
            </a:extLst>
          </p:cNvPr>
          <p:cNvSpPr>
            <a:spLocks noGrp="1"/>
          </p:cNvSpPr>
          <p:nvPr>
            <p:ph type="pic" sz="quarter" idx="17"/>
          </p:nvPr>
        </p:nvSpPr>
        <p:spPr>
          <a:xfrm>
            <a:off x="635000" y="462337"/>
            <a:ext cx="1491751" cy="487931"/>
          </a:xfrm>
          <a:prstGeom prst="rect">
            <a:avLst/>
          </a:prstGeom>
        </p:spPr>
        <p:txBody>
          <a:bodyPr/>
          <a:lstStyle/>
          <a:p>
            <a:endParaRPr lang="en-US"/>
          </a:p>
        </p:txBody>
      </p:sp>
    </p:spTree>
    <p:extLst>
      <p:ext uri="{BB962C8B-B14F-4D97-AF65-F5344CB8AC3E}">
        <p14:creationId xmlns:p14="http://schemas.microsoft.com/office/powerpoint/2010/main" val="279096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_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A857E9-72C1-47BF-0918-20BF32F18D02}"/>
              </a:ext>
            </a:extLst>
          </p:cNvPr>
          <p:cNvSpPr>
            <a:spLocks noGrp="1"/>
          </p:cNvSpPr>
          <p:nvPr>
            <p:ph type="title" idx="10" hasCustomPrompt="1"/>
          </p:nvPr>
        </p:nvSpPr>
        <p:spPr>
          <a:xfrm>
            <a:off x="657471" y="392739"/>
            <a:ext cx="7829057" cy="685129"/>
          </a:xfrm>
        </p:spPr>
        <p:txBody>
          <a:bodyPr wrap="square" lIns="0" tIns="0" rIns="0" bIns="0" anchor="t">
            <a:normAutofit/>
          </a:bodyPr>
          <a:lstStyle>
            <a:lvl1pPr algn="ctr"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
        <p:nvSpPr>
          <p:cNvPr id="7" name="Shape 2">
            <a:extLst>
              <a:ext uri="{FF2B5EF4-FFF2-40B4-BE49-F238E27FC236}">
                <a16:creationId xmlns:a16="http://schemas.microsoft.com/office/drawing/2014/main" id="{B273AB37-7DBC-E3B7-C95B-37813926BA70}"/>
              </a:ext>
            </a:extLst>
          </p:cNvPr>
          <p:cNvSpPr/>
          <p:nvPr userDrawn="1"/>
        </p:nvSpPr>
        <p:spPr>
          <a:xfrm>
            <a:off x="1145028" y="1463717"/>
            <a:ext cx="3365500" cy="604062"/>
          </a:xfrm>
          <a:prstGeom prst="roundRect">
            <a:avLst>
              <a:gd name="adj" fmla="val 50000"/>
            </a:avLst>
          </a:prstGeom>
          <a:solidFill>
            <a:schemeClr val="accent1">
              <a:lumMod val="20000"/>
              <a:lumOff val="80000"/>
            </a:schemeClr>
          </a:solidFill>
          <a:ln w="12700">
            <a:noFill/>
            <a:prstDash val="solid"/>
          </a:ln>
        </p:spPr>
        <p:txBody>
          <a:bodyPr/>
          <a:lstStyle/>
          <a:p>
            <a:endParaRPr lang="en-US"/>
          </a:p>
        </p:txBody>
      </p:sp>
      <p:sp>
        <p:nvSpPr>
          <p:cNvPr id="8" name="Shape 12">
            <a:extLst>
              <a:ext uri="{FF2B5EF4-FFF2-40B4-BE49-F238E27FC236}">
                <a16:creationId xmlns:a16="http://schemas.microsoft.com/office/drawing/2014/main" id="{C23EDDE9-4C32-2800-DC32-DC59B66E3C31}"/>
              </a:ext>
            </a:extLst>
          </p:cNvPr>
          <p:cNvSpPr/>
          <p:nvPr userDrawn="1"/>
        </p:nvSpPr>
        <p:spPr>
          <a:xfrm>
            <a:off x="1143252" y="1463717"/>
            <a:ext cx="601024" cy="604062"/>
          </a:xfrm>
          <a:prstGeom prst="ellipse">
            <a:avLst/>
          </a:prstGeom>
          <a:solidFill>
            <a:schemeClr val="accent1"/>
          </a:solidFill>
          <a:ln w="12700">
            <a:noFill/>
            <a:prstDash val="solid"/>
          </a:ln>
        </p:spPr>
        <p:txBody>
          <a:bodyPr anchor="ctr" anchorCtr="0"/>
          <a:lstStyle/>
          <a:p>
            <a:endParaRPr lang="en-US"/>
          </a:p>
        </p:txBody>
      </p:sp>
      <p:sp>
        <p:nvSpPr>
          <p:cNvPr id="9" name="Text Placeholder 8">
            <a:extLst>
              <a:ext uri="{FF2B5EF4-FFF2-40B4-BE49-F238E27FC236}">
                <a16:creationId xmlns:a16="http://schemas.microsoft.com/office/drawing/2014/main" id="{880DF4A2-4602-0075-31DD-E887AE8F76A7}"/>
              </a:ext>
            </a:extLst>
          </p:cNvPr>
          <p:cNvSpPr>
            <a:spLocks noGrp="1"/>
          </p:cNvSpPr>
          <p:nvPr>
            <p:ph type="body" idx="11" hasCustomPrompt="1"/>
          </p:nvPr>
        </p:nvSpPr>
        <p:spPr>
          <a:xfrm>
            <a:off x="1229552" y="1552708"/>
            <a:ext cx="493380" cy="402254"/>
          </a:xfr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10" name="Text Placeholder 9">
            <a:extLst>
              <a:ext uri="{FF2B5EF4-FFF2-40B4-BE49-F238E27FC236}">
                <a16:creationId xmlns:a16="http://schemas.microsoft.com/office/drawing/2014/main" id="{0DB36E3E-12D6-94AC-8465-96528F96FEAD}"/>
              </a:ext>
            </a:extLst>
          </p:cNvPr>
          <p:cNvSpPr>
            <a:spLocks noGrp="1"/>
          </p:cNvSpPr>
          <p:nvPr>
            <p:ph type="body" sz="quarter" idx="12" hasCustomPrompt="1"/>
          </p:nvPr>
        </p:nvSpPr>
        <p:spPr>
          <a:xfrm>
            <a:off x="1870956" y="1501369"/>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1" name="Shape 3">
            <a:extLst>
              <a:ext uri="{FF2B5EF4-FFF2-40B4-BE49-F238E27FC236}">
                <a16:creationId xmlns:a16="http://schemas.microsoft.com/office/drawing/2014/main" id="{B08773CE-92F5-BAD5-B54C-37DD0D08FD85}"/>
              </a:ext>
            </a:extLst>
          </p:cNvPr>
          <p:cNvSpPr/>
          <p:nvPr userDrawn="1"/>
        </p:nvSpPr>
        <p:spPr>
          <a:xfrm>
            <a:off x="1145028" y="2262461"/>
            <a:ext cx="3365500" cy="604062"/>
          </a:xfrm>
          <a:prstGeom prst="roundRect">
            <a:avLst>
              <a:gd name="adj" fmla="val 50000"/>
            </a:avLst>
          </a:prstGeom>
          <a:solidFill>
            <a:schemeClr val="accent2">
              <a:lumMod val="20000"/>
              <a:lumOff val="80000"/>
            </a:schemeClr>
          </a:solidFill>
          <a:ln w="12700">
            <a:noFill/>
            <a:prstDash val="solid"/>
          </a:ln>
        </p:spPr>
        <p:txBody>
          <a:bodyPr/>
          <a:lstStyle/>
          <a:p>
            <a:endParaRPr lang="en-US"/>
          </a:p>
        </p:txBody>
      </p:sp>
      <p:sp>
        <p:nvSpPr>
          <p:cNvPr id="12" name="Shape 15">
            <a:extLst>
              <a:ext uri="{FF2B5EF4-FFF2-40B4-BE49-F238E27FC236}">
                <a16:creationId xmlns:a16="http://schemas.microsoft.com/office/drawing/2014/main" id="{D536F395-F511-E310-C410-6A1D0987A4D8}"/>
              </a:ext>
            </a:extLst>
          </p:cNvPr>
          <p:cNvSpPr/>
          <p:nvPr userDrawn="1"/>
        </p:nvSpPr>
        <p:spPr>
          <a:xfrm>
            <a:off x="1143252" y="2262461"/>
            <a:ext cx="601024" cy="604062"/>
          </a:xfrm>
          <a:prstGeom prst="ellipse">
            <a:avLst/>
          </a:prstGeom>
          <a:solidFill>
            <a:schemeClr val="accent2"/>
          </a:solidFill>
          <a:ln w="12700">
            <a:noFill/>
            <a:prstDash val="solid"/>
          </a:ln>
        </p:spPr>
        <p:txBody>
          <a:bodyPr anchor="ctr" anchorCtr="0"/>
          <a:lstStyle/>
          <a:p>
            <a:endParaRPr lang="en-US"/>
          </a:p>
        </p:txBody>
      </p:sp>
      <p:sp>
        <p:nvSpPr>
          <p:cNvPr id="13" name="Text Placeholder 12">
            <a:extLst>
              <a:ext uri="{FF2B5EF4-FFF2-40B4-BE49-F238E27FC236}">
                <a16:creationId xmlns:a16="http://schemas.microsoft.com/office/drawing/2014/main" id="{F13DD147-B4B4-DAAF-BA09-29A537DA401C}"/>
              </a:ext>
            </a:extLst>
          </p:cNvPr>
          <p:cNvSpPr>
            <a:spLocks noGrp="1"/>
          </p:cNvSpPr>
          <p:nvPr>
            <p:ph type="body" sz="quarter" idx="13" hasCustomPrompt="1"/>
          </p:nvPr>
        </p:nvSpPr>
        <p:spPr>
          <a:xfrm>
            <a:off x="1229552" y="2351451"/>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14" name="Text Placeholder 13">
            <a:extLst>
              <a:ext uri="{FF2B5EF4-FFF2-40B4-BE49-F238E27FC236}">
                <a16:creationId xmlns:a16="http://schemas.microsoft.com/office/drawing/2014/main" id="{666ECCE0-2FDA-AA7C-C967-087840BD8E49}"/>
              </a:ext>
            </a:extLst>
          </p:cNvPr>
          <p:cNvSpPr>
            <a:spLocks noGrp="1"/>
          </p:cNvSpPr>
          <p:nvPr>
            <p:ph type="body" sz="quarter" idx="14" hasCustomPrompt="1"/>
          </p:nvPr>
        </p:nvSpPr>
        <p:spPr>
          <a:xfrm>
            <a:off x="1870956" y="2300112"/>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5" name="Shape 4">
            <a:extLst>
              <a:ext uri="{FF2B5EF4-FFF2-40B4-BE49-F238E27FC236}">
                <a16:creationId xmlns:a16="http://schemas.microsoft.com/office/drawing/2014/main" id="{69E8FA0D-6422-48CF-3316-F639ACE98BD4}"/>
              </a:ext>
            </a:extLst>
          </p:cNvPr>
          <p:cNvSpPr/>
          <p:nvPr userDrawn="1"/>
        </p:nvSpPr>
        <p:spPr>
          <a:xfrm>
            <a:off x="1145028" y="3061205"/>
            <a:ext cx="3365500" cy="604062"/>
          </a:xfrm>
          <a:prstGeom prst="roundRect">
            <a:avLst>
              <a:gd name="adj" fmla="val 50000"/>
            </a:avLst>
          </a:prstGeom>
          <a:solidFill>
            <a:schemeClr val="accent3">
              <a:lumMod val="20000"/>
              <a:lumOff val="80000"/>
              <a:alpha val="84000"/>
            </a:schemeClr>
          </a:solidFill>
          <a:ln w="12700">
            <a:noFill/>
            <a:prstDash val="solid"/>
          </a:ln>
        </p:spPr>
        <p:txBody>
          <a:bodyPr/>
          <a:lstStyle/>
          <a:p>
            <a:pPr lvl="0"/>
            <a:endParaRPr lang="en-US"/>
          </a:p>
        </p:txBody>
      </p:sp>
      <p:sp>
        <p:nvSpPr>
          <p:cNvPr id="16" name="Shape 18">
            <a:extLst>
              <a:ext uri="{FF2B5EF4-FFF2-40B4-BE49-F238E27FC236}">
                <a16:creationId xmlns:a16="http://schemas.microsoft.com/office/drawing/2014/main" id="{AE9F2EDA-CA80-FA7A-CE41-06320A5556C6}"/>
              </a:ext>
            </a:extLst>
          </p:cNvPr>
          <p:cNvSpPr/>
          <p:nvPr userDrawn="1"/>
        </p:nvSpPr>
        <p:spPr>
          <a:xfrm>
            <a:off x="1143252" y="3061205"/>
            <a:ext cx="601024" cy="604062"/>
          </a:xfrm>
          <a:prstGeom prst="ellipse">
            <a:avLst/>
          </a:prstGeom>
          <a:solidFill>
            <a:schemeClr val="accent3"/>
          </a:solidFill>
          <a:ln w="12700">
            <a:noFill/>
            <a:prstDash val="solid"/>
          </a:ln>
        </p:spPr>
        <p:txBody>
          <a:bodyPr anchor="ctr" anchorCtr="0"/>
          <a:lstStyle/>
          <a:p>
            <a:endParaRPr lang="en-US"/>
          </a:p>
        </p:txBody>
      </p:sp>
      <p:sp>
        <p:nvSpPr>
          <p:cNvPr id="17" name="Text Placeholder 16">
            <a:extLst>
              <a:ext uri="{FF2B5EF4-FFF2-40B4-BE49-F238E27FC236}">
                <a16:creationId xmlns:a16="http://schemas.microsoft.com/office/drawing/2014/main" id="{351F6C05-6C91-BA2E-C99F-7E62B99D38D6}"/>
              </a:ext>
            </a:extLst>
          </p:cNvPr>
          <p:cNvSpPr>
            <a:spLocks noGrp="1"/>
          </p:cNvSpPr>
          <p:nvPr>
            <p:ph type="body" sz="quarter" idx="15" hasCustomPrompt="1"/>
          </p:nvPr>
        </p:nvSpPr>
        <p:spPr>
          <a:xfrm>
            <a:off x="1229552" y="3150195"/>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18" name="Text Placeholder 17">
            <a:extLst>
              <a:ext uri="{FF2B5EF4-FFF2-40B4-BE49-F238E27FC236}">
                <a16:creationId xmlns:a16="http://schemas.microsoft.com/office/drawing/2014/main" id="{B89A061D-415D-F823-E3A7-8090A2392C02}"/>
              </a:ext>
            </a:extLst>
          </p:cNvPr>
          <p:cNvSpPr>
            <a:spLocks noGrp="1"/>
          </p:cNvSpPr>
          <p:nvPr>
            <p:ph type="body" sz="quarter" idx="16" hasCustomPrompt="1"/>
          </p:nvPr>
        </p:nvSpPr>
        <p:spPr>
          <a:xfrm>
            <a:off x="1870956" y="3098856"/>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9" name="Shape 6">
            <a:extLst>
              <a:ext uri="{FF2B5EF4-FFF2-40B4-BE49-F238E27FC236}">
                <a16:creationId xmlns:a16="http://schemas.microsoft.com/office/drawing/2014/main" id="{6095AB0E-08B1-1C76-B6F7-19C011204709}"/>
              </a:ext>
            </a:extLst>
          </p:cNvPr>
          <p:cNvSpPr/>
          <p:nvPr userDrawn="1"/>
        </p:nvSpPr>
        <p:spPr>
          <a:xfrm>
            <a:off x="4889500" y="1463717"/>
            <a:ext cx="3365500" cy="604062"/>
          </a:xfrm>
          <a:prstGeom prst="roundRect">
            <a:avLst>
              <a:gd name="adj" fmla="val 50000"/>
            </a:avLst>
          </a:prstGeom>
          <a:solidFill>
            <a:schemeClr val="accent3">
              <a:lumMod val="20000"/>
              <a:lumOff val="80000"/>
              <a:alpha val="84000"/>
            </a:schemeClr>
          </a:solidFill>
          <a:ln w="12700">
            <a:noFill/>
            <a:prstDash val="solid"/>
          </a:ln>
        </p:spPr>
        <p:txBody>
          <a:bodyPr/>
          <a:lstStyle/>
          <a:p>
            <a:endParaRPr lang="en-US"/>
          </a:p>
        </p:txBody>
      </p:sp>
      <p:sp>
        <p:nvSpPr>
          <p:cNvPr id="20" name="Shape 23">
            <a:extLst>
              <a:ext uri="{FF2B5EF4-FFF2-40B4-BE49-F238E27FC236}">
                <a16:creationId xmlns:a16="http://schemas.microsoft.com/office/drawing/2014/main" id="{6084F237-EFB6-8DFD-82A6-C4C8EA23C4DF}"/>
              </a:ext>
            </a:extLst>
          </p:cNvPr>
          <p:cNvSpPr/>
          <p:nvPr userDrawn="1"/>
        </p:nvSpPr>
        <p:spPr>
          <a:xfrm>
            <a:off x="4887724" y="1463717"/>
            <a:ext cx="601024" cy="604062"/>
          </a:xfrm>
          <a:prstGeom prst="ellipse">
            <a:avLst/>
          </a:prstGeom>
          <a:solidFill>
            <a:schemeClr val="accent3"/>
          </a:solidFill>
          <a:ln w="12700">
            <a:noFill/>
            <a:prstDash val="solid"/>
          </a:ln>
        </p:spPr>
        <p:txBody>
          <a:bodyPr anchor="ctr" anchorCtr="0"/>
          <a:lstStyle/>
          <a:p>
            <a:endParaRPr lang="en-US"/>
          </a:p>
        </p:txBody>
      </p:sp>
      <p:sp>
        <p:nvSpPr>
          <p:cNvPr id="21" name="Text Placeholder 20">
            <a:extLst>
              <a:ext uri="{FF2B5EF4-FFF2-40B4-BE49-F238E27FC236}">
                <a16:creationId xmlns:a16="http://schemas.microsoft.com/office/drawing/2014/main" id="{CBFA1328-F517-12D3-4FBD-64E98F352969}"/>
              </a:ext>
            </a:extLst>
          </p:cNvPr>
          <p:cNvSpPr>
            <a:spLocks noGrp="1"/>
          </p:cNvSpPr>
          <p:nvPr>
            <p:ph type="body" sz="quarter" idx="17" hasCustomPrompt="1"/>
          </p:nvPr>
        </p:nvSpPr>
        <p:spPr>
          <a:xfrm>
            <a:off x="4974024" y="1552708"/>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22" name="Text Placeholder 21">
            <a:extLst>
              <a:ext uri="{FF2B5EF4-FFF2-40B4-BE49-F238E27FC236}">
                <a16:creationId xmlns:a16="http://schemas.microsoft.com/office/drawing/2014/main" id="{2471BC60-D20F-3746-95E3-EAF3329E9BE3}"/>
              </a:ext>
            </a:extLst>
          </p:cNvPr>
          <p:cNvSpPr>
            <a:spLocks noGrp="1"/>
          </p:cNvSpPr>
          <p:nvPr>
            <p:ph type="body" sz="quarter" idx="18" hasCustomPrompt="1"/>
          </p:nvPr>
        </p:nvSpPr>
        <p:spPr>
          <a:xfrm>
            <a:off x="5615428" y="1501369"/>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3" name="Shape 7">
            <a:extLst>
              <a:ext uri="{FF2B5EF4-FFF2-40B4-BE49-F238E27FC236}">
                <a16:creationId xmlns:a16="http://schemas.microsoft.com/office/drawing/2014/main" id="{C008CE4E-BA99-B242-A451-25F1BA5E3852}"/>
              </a:ext>
            </a:extLst>
          </p:cNvPr>
          <p:cNvSpPr/>
          <p:nvPr userDrawn="1"/>
        </p:nvSpPr>
        <p:spPr>
          <a:xfrm>
            <a:off x="4889500" y="2262461"/>
            <a:ext cx="3365500" cy="604062"/>
          </a:xfrm>
          <a:prstGeom prst="roundRect">
            <a:avLst>
              <a:gd name="adj" fmla="val 50000"/>
            </a:avLst>
          </a:prstGeom>
          <a:solidFill>
            <a:schemeClr val="accent2">
              <a:lumMod val="20000"/>
              <a:lumOff val="80000"/>
            </a:schemeClr>
          </a:solidFill>
          <a:ln w="12700">
            <a:noFill/>
            <a:prstDash val="solid"/>
          </a:ln>
        </p:spPr>
        <p:txBody>
          <a:bodyPr/>
          <a:lstStyle/>
          <a:p>
            <a:endParaRPr lang="en-US"/>
          </a:p>
        </p:txBody>
      </p:sp>
      <p:sp>
        <p:nvSpPr>
          <p:cNvPr id="24" name="Shape 26">
            <a:extLst>
              <a:ext uri="{FF2B5EF4-FFF2-40B4-BE49-F238E27FC236}">
                <a16:creationId xmlns:a16="http://schemas.microsoft.com/office/drawing/2014/main" id="{2F5CE950-4092-307A-35DF-63C759A9D4AD}"/>
              </a:ext>
            </a:extLst>
          </p:cNvPr>
          <p:cNvSpPr/>
          <p:nvPr userDrawn="1"/>
        </p:nvSpPr>
        <p:spPr>
          <a:xfrm>
            <a:off x="4887724" y="2262461"/>
            <a:ext cx="601024" cy="604062"/>
          </a:xfrm>
          <a:prstGeom prst="ellipse">
            <a:avLst/>
          </a:prstGeom>
          <a:solidFill>
            <a:schemeClr val="accent2"/>
          </a:solidFill>
          <a:ln w="12700">
            <a:noFill/>
            <a:prstDash val="solid"/>
          </a:ln>
        </p:spPr>
        <p:txBody>
          <a:bodyPr anchor="ctr" anchorCtr="0"/>
          <a:lstStyle/>
          <a:p>
            <a:endParaRPr lang="en-US"/>
          </a:p>
        </p:txBody>
      </p:sp>
      <p:sp>
        <p:nvSpPr>
          <p:cNvPr id="25" name="Text Placeholder 24">
            <a:extLst>
              <a:ext uri="{FF2B5EF4-FFF2-40B4-BE49-F238E27FC236}">
                <a16:creationId xmlns:a16="http://schemas.microsoft.com/office/drawing/2014/main" id="{492C6936-42EA-E4D4-5729-74B9863FBEE4}"/>
              </a:ext>
            </a:extLst>
          </p:cNvPr>
          <p:cNvSpPr>
            <a:spLocks noGrp="1"/>
          </p:cNvSpPr>
          <p:nvPr>
            <p:ph type="body" sz="quarter" idx="19" hasCustomPrompt="1"/>
          </p:nvPr>
        </p:nvSpPr>
        <p:spPr>
          <a:xfrm>
            <a:off x="4974024" y="2351451"/>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26" name="Text Placeholder 25">
            <a:extLst>
              <a:ext uri="{FF2B5EF4-FFF2-40B4-BE49-F238E27FC236}">
                <a16:creationId xmlns:a16="http://schemas.microsoft.com/office/drawing/2014/main" id="{DDCE0DA3-883B-455A-2EB5-7E4282581FF6}"/>
              </a:ext>
            </a:extLst>
          </p:cNvPr>
          <p:cNvSpPr>
            <a:spLocks noGrp="1"/>
          </p:cNvSpPr>
          <p:nvPr>
            <p:ph type="body" sz="quarter" idx="20" hasCustomPrompt="1"/>
          </p:nvPr>
        </p:nvSpPr>
        <p:spPr>
          <a:xfrm>
            <a:off x="5615428" y="2300112"/>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7" name="Shape 8">
            <a:extLst>
              <a:ext uri="{FF2B5EF4-FFF2-40B4-BE49-F238E27FC236}">
                <a16:creationId xmlns:a16="http://schemas.microsoft.com/office/drawing/2014/main" id="{01E732E0-F63E-3E96-F2AD-2B91093B18F0}"/>
              </a:ext>
            </a:extLst>
          </p:cNvPr>
          <p:cNvSpPr/>
          <p:nvPr userDrawn="1"/>
        </p:nvSpPr>
        <p:spPr>
          <a:xfrm>
            <a:off x="4889500" y="3061205"/>
            <a:ext cx="3365500" cy="604062"/>
          </a:xfrm>
          <a:prstGeom prst="roundRect">
            <a:avLst>
              <a:gd name="adj" fmla="val 50000"/>
            </a:avLst>
          </a:prstGeom>
          <a:solidFill>
            <a:schemeClr val="accent1">
              <a:lumMod val="20000"/>
              <a:lumOff val="80000"/>
            </a:schemeClr>
          </a:solidFill>
          <a:ln w="12700">
            <a:noFill/>
            <a:prstDash val="solid"/>
          </a:ln>
        </p:spPr>
        <p:txBody>
          <a:bodyPr/>
          <a:lstStyle/>
          <a:p>
            <a:endParaRPr lang="en-US"/>
          </a:p>
        </p:txBody>
      </p:sp>
      <p:sp>
        <p:nvSpPr>
          <p:cNvPr id="28" name="Shape 29">
            <a:extLst>
              <a:ext uri="{FF2B5EF4-FFF2-40B4-BE49-F238E27FC236}">
                <a16:creationId xmlns:a16="http://schemas.microsoft.com/office/drawing/2014/main" id="{8C7FD9D6-11B0-4F30-4F30-D112CE7F9549}"/>
              </a:ext>
            </a:extLst>
          </p:cNvPr>
          <p:cNvSpPr/>
          <p:nvPr userDrawn="1"/>
        </p:nvSpPr>
        <p:spPr>
          <a:xfrm>
            <a:off x="4887724" y="3061205"/>
            <a:ext cx="601024" cy="604062"/>
          </a:xfrm>
          <a:prstGeom prst="ellipse">
            <a:avLst/>
          </a:prstGeom>
          <a:solidFill>
            <a:schemeClr val="accent1"/>
          </a:solidFill>
          <a:ln w="12700">
            <a:noFill/>
            <a:prstDash val="solid"/>
          </a:ln>
        </p:spPr>
        <p:txBody>
          <a:bodyPr anchor="ctr" anchorCtr="0"/>
          <a:lstStyle/>
          <a:p>
            <a:endParaRPr lang="en-US"/>
          </a:p>
        </p:txBody>
      </p:sp>
      <p:sp>
        <p:nvSpPr>
          <p:cNvPr id="29" name="Text Placeholder 28">
            <a:extLst>
              <a:ext uri="{FF2B5EF4-FFF2-40B4-BE49-F238E27FC236}">
                <a16:creationId xmlns:a16="http://schemas.microsoft.com/office/drawing/2014/main" id="{C51FB089-2C7B-7ACD-5837-1B030A497513}"/>
              </a:ext>
            </a:extLst>
          </p:cNvPr>
          <p:cNvSpPr>
            <a:spLocks noGrp="1"/>
          </p:cNvSpPr>
          <p:nvPr>
            <p:ph type="body" sz="quarter" idx="21" hasCustomPrompt="1"/>
          </p:nvPr>
        </p:nvSpPr>
        <p:spPr>
          <a:xfrm>
            <a:off x="4974024" y="3150195"/>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30" name="Text Placeholder 29">
            <a:extLst>
              <a:ext uri="{FF2B5EF4-FFF2-40B4-BE49-F238E27FC236}">
                <a16:creationId xmlns:a16="http://schemas.microsoft.com/office/drawing/2014/main" id="{7AFD6A91-8072-D82A-EAAB-D30B64A2478E}"/>
              </a:ext>
            </a:extLst>
          </p:cNvPr>
          <p:cNvSpPr>
            <a:spLocks noGrp="1"/>
          </p:cNvSpPr>
          <p:nvPr>
            <p:ph type="body" sz="quarter" idx="22" hasCustomPrompt="1"/>
          </p:nvPr>
        </p:nvSpPr>
        <p:spPr>
          <a:xfrm>
            <a:off x="5615428" y="3098856"/>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1" name="Shape 9">
            <a:extLst>
              <a:ext uri="{FF2B5EF4-FFF2-40B4-BE49-F238E27FC236}">
                <a16:creationId xmlns:a16="http://schemas.microsoft.com/office/drawing/2014/main" id="{7B667ACA-381F-3A4C-AE9C-72079323677E}"/>
              </a:ext>
            </a:extLst>
          </p:cNvPr>
          <p:cNvSpPr/>
          <p:nvPr userDrawn="1"/>
        </p:nvSpPr>
        <p:spPr>
          <a:xfrm>
            <a:off x="4889500" y="3859948"/>
            <a:ext cx="3365500" cy="604062"/>
          </a:xfrm>
          <a:prstGeom prst="roundRect">
            <a:avLst>
              <a:gd name="adj" fmla="val 50000"/>
            </a:avLst>
          </a:prstGeom>
          <a:solidFill>
            <a:schemeClr val="accent4">
              <a:lumMod val="20000"/>
              <a:lumOff val="80000"/>
            </a:schemeClr>
          </a:solidFill>
          <a:ln w="12700">
            <a:noFill/>
            <a:prstDash val="solid"/>
          </a:ln>
        </p:spPr>
        <p:txBody>
          <a:bodyPr/>
          <a:lstStyle/>
          <a:p>
            <a:endParaRPr lang="en-US"/>
          </a:p>
        </p:txBody>
      </p:sp>
      <p:sp>
        <p:nvSpPr>
          <p:cNvPr id="32" name="Shape 32">
            <a:extLst>
              <a:ext uri="{FF2B5EF4-FFF2-40B4-BE49-F238E27FC236}">
                <a16:creationId xmlns:a16="http://schemas.microsoft.com/office/drawing/2014/main" id="{47EB081D-674E-E188-DE7A-40CFD5CAD0F6}"/>
              </a:ext>
            </a:extLst>
          </p:cNvPr>
          <p:cNvSpPr/>
          <p:nvPr userDrawn="1"/>
        </p:nvSpPr>
        <p:spPr>
          <a:xfrm>
            <a:off x="4887724" y="3859948"/>
            <a:ext cx="601024" cy="604062"/>
          </a:xfrm>
          <a:prstGeom prst="ellipse">
            <a:avLst/>
          </a:prstGeom>
          <a:solidFill>
            <a:schemeClr val="accent4"/>
          </a:solidFill>
          <a:ln w="12700">
            <a:noFill/>
            <a:prstDash val="solid"/>
          </a:ln>
        </p:spPr>
        <p:txBody>
          <a:bodyPr anchor="ctr" anchorCtr="0"/>
          <a:lstStyle/>
          <a:p>
            <a:endParaRPr lang="en-US"/>
          </a:p>
        </p:txBody>
      </p:sp>
      <p:sp>
        <p:nvSpPr>
          <p:cNvPr id="33" name="Text Placeholder 32">
            <a:extLst>
              <a:ext uri="{FF2B5EF4-FFF2-40B4-BE49-F238E27FC236}">
                <a16:creationId xmlns:a16="http://schemas.microsoft.com/office/drawing/2014/main" id="{66DED333-0A05-3A3F-F20E-41A1C264E539}"/>
              </a:ext>
            </a:extLst>
          </p:cNvPr>
          <p:cNvSpPr>
            <a:spLocks noGrp="1"/>
          </p:cNvSpPr>
          <p:nvPr>
            <p:ph type="body" sz="quarter" idx="23" hasCustomPrompt="1"/>
          </p:nvPr>
        </p:nvSpPr>
        <p:spPr>
          <a:xfrm>
            <a:off x="4974024" y="3948938"/>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
        <p:nvSpPr>
          <p:cNvPr id="34" name="Text Placeholder 33">
            <a:extLst>
              <a:ext uri="{FF2B5EF4-FFF2-40B4-BE49-F238E27FC236}">
                <a16:creationId xmlns:a16="http://schemas.microsoft.com/office/drawing/2014/main" id="{A4496E3D-07B5-DF28-24E1-548A09A1C25D}"/>
              </a:ext>
            </a:extLst>
          </p:cNvPr>
          <p:cNvSpPr>
            <a:spLocks noGrp="1"/>
          </p:cNvSpPr>
          <p:nvPr>
            <p:ph type="body" sz="quarter" idx="24" hasCustomPrompt="1"/>
          </p:nvPr>
        </p:nvSpPr>
        <p:spPr>
          <a:xfrm>
            <a:off x="5615428" y="3897599"/>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5" name="Shape 5">
            <a:extLst>
              <a:ext uri="{FF2B5EF4-FFF2-40B4-BE49-F238E27FC236}">
                <a16:creationId xmlns:a16="http://schemas.microsoft.com/office/drawing/2014/main" id="{416F07E0-433B-E3E0-522F-1675ABB0D4DA}"/>
              </a:ext>
            </a:extLst>
          </p:cNvPr>
          <p:cNvSpPr/>
          <p:nvPr userDrawn="1"/>
        </p:nvSpPr>
        <p:spPr>
          <a:xfrm>
            <a:off x="1145028" y="3859948"/>
            <a:ext cx="3365500" cy="604062"/>
          </a:xfrm>
          <a:prstGeom prst="roundRect">
            <a:avLst>
              <a:gd name="adj" fmla="val 50000"/>
            </a:avLst>
          </a:prstGeom>
          <a:solidFill>
            <a:schemeClr val="accent2">
              <a:lumMod val="20000"/>
              <a:lumOff val="80000"/>
            </a:schemeClr>
          </a:solidFill>
          <a:ln w="12700">
            <a:noFill/>
            <a:prstDash val="solid"/>
          </a:ln>
        </p:spPr>
        <p:txBody>
          <a:bodyPr/>
          <a:lstStyle/>
          <a:p>
            <a:endParaRPr lang="en-US"/>
          </a:p>
        </p:txBody>
      </p:sp>
      <p:sp>
        <p:nvSpPr>
          <p:cNvPr id="36" name="Shape 21">
            <a:extLst>
              <a:ext uri="{FF2B5EF4-FFF2-40B4-BE49-F238E27FC236}">
                <a16:creationId xmlns:a16="http://schemas.microsoft.com/office/drawing/2014/main" id="{3AC41587-BF6E-CB69-71E7-023806B4D117}"/>
              </a:ext>
            </a:extLst>
          </p:cNvPr>
          <p:cNvSpPr/>
          <p:nvPr userDrawn="1"/>
        </p:nvSpPr>
        <p:spPr>
          <a:xfrm>
            <a:off x="1143252" y="3859948"/>
            <a:ext cx="601024" cy="604062"/>
          </a:xfrm>
          <a:prstGeom prst="ellipse">
            <a:avLst/>
          </a:prstGeom>
          <a:solidFill>
            <a:schemeClr val="accent2"/>
          </a:solidFill>
          <a:ln w="12700">
            <a:noFill/>
            <a:prstDash val="solid"/>
          </a:ln>
        </p:spPr>
        <p:txBody>
          <a:bodyPr anchor="ctr" anchorCtr="0"/>
          <a:lstStyle/>
          <a:p>
            <a:endParaRPr lang="en-US"/>
          </a:p>
        </p:txBody>
      </p:sp>
      <p:sp>
        <p:nvSpPr>
          <p:cNvPr id="37" name="Text Placeholder 36">
            <a:extLst>
              <a:ext uri="{FF2B5EF4-FFF2-40B4-BE49-F238E27FC236}">
                <a16:creationId xmlns:a16="http://schemas.microsoft.com/office/drawing/2014/main" id="{29296097-8CB5-56D9-2344-2B2F79F23B5F}"/>
              </a:ext>
            </a:extLst>
          </p:cNvPr>
          <p:cNvSpPr>
            <a:spLocks noGrp="1"/>
          </p:cNvSpPr>
          <p:nvPr>
            <p:ph type="body" sz="quarter" idx="25" hasCustomPrompt="1"/>
          </p:nvPr>
        </p:nvSpPr>
        <p:spPr>
          <a:xfrm>
            <a:off x="1870956" y="3897599"/>
            <a:ext cx="2514600" cy="501262"/>
          </a:xfrm>
          <a:prstGeom prst="rect">
            <a:avLst/>
          </a:prstGeom>
          <a:ln>
            <a:noFill/>
          </a:ln>
        </p:spPr>
        <p:txBody>
          <a:bodyPr lIns="0" tIns="0" rIns="0" bIns="0" anchor="ctr"/>
          <a:lstStyle>
            <a:lvl1pPr algn="l">
              <a:lnSpc>
                <a:spcPct val="100000"/>
              </a:lnSpc>
              <a:defRPr sz="18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8" name="Text Placeholder 37">
            <a:extLst>
              <a:ext uri="{FF2B5EF4-FFF2-40B4-BE49-F238E27FC236}">
                <a16:creationId xmlns:a16="http://schemas.microsoft.com/office/drawing/2014/main" id="{38057C2D-E19C-A496-5814-183F25CCF563}"/>
              </a:ext>
            </a:extLst>
          </p:cNvPr>
          <p:cNvSpPr>
            <a:spLocks noGrp="1"/>
          </p:cNvSpPr>
          <p:nvPr>
            <p:ph type="body" sz="quarter" idx="26" hasCustomPrompt="1"/>
          </p:nvPr>
        </p:nvSpPr>
        <p:spPr>
          <a:xfrm>
            <a:off x="1229552" y="3948938"/>
            <a:ext cx="493380" cy="402254"/>
          </a:xfrm>
          <a:prstGeom prst="rect">
            <a:avLst/>
          </a:prstGeom>
          <a:ln>
            <a:noFill/>
          </a:ln>
        </p:spPr>
        <p:txBody>
          <a:bodyPr lIns="0" tIns="0" rIns="0" bIns="0" anchor="ctr"/>
          <a:lstStyle>
            <a:lvl1pPr algn="ctr">
              <a:lnSpc>
                <a:spcPct val="100000"/>
              </a:lnSpc>
              <a:defRPr sz="2000" b="1">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a:t>
            </a:r>
          </a:p>
        </p:txBody>
      </p:sp>
    </p:spTree>
    <p:extLst>
      <p:ext uri="{BB962C8B-B14F-4D97-AF65-F5344CB8AC3E}">
        <p14:creationId xmlns:p14="http://schemas.microsoft.com/office/powerpoint/2010/main" val="192444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_4">
    <p:spTree>
      <p:nvGrpSpPr>
        <p:cNvPr id="1" name=""/>
        <p:cNvGrpSpPr/>
        <p:nvPr/>
      </p:nvGrpSpPr>
      <p:grpSpPr>
        <a:xfrm>
          <a:off x="0" y="0"/>
          <a:ext cx="0" cy="0"/>
          <a:chOff x="0" y="0"/>
          <a:chExt cx="0" cy="0"/>
        </a:xfrm>
      </p:grpSpPr>
      <p:sp>
        <p:nvSpPr>
          <p:cNvPr id="6" name="Shape 3">
            <a:extLst>
              <a:ext uri="{FF2B5EF4-FFF2-40B4-BE49-F238E27FC236}">
                <a16:creationId xmlns:a16="http://schemas.microsoft.com/office/drawing/2014/main" id="{68BA1188-EEBE-B59C-D65F-C1DCB7121C4D}"/>
              </a:ext>
            </a:extLst>
          </p:cNvPr>
          <p:cNvSpPr/>
          <p:nvPr userDrawn="1"/>
        </p:nvSpPr>
        <p:spPr>
          <a:xfrm>
            <a:off x="5080000" y="1587500"/>
            <a:ext cx="0" cy="1206500"/>
          </a:xfrm>
          <a:prstGeom prst="line">
            <a:avLst/>
          </a:prstGeom>
          <a:noFill/>
          <a:ln w="12700">
            <a:solidFill>
              <a:srgbClr val="CCCCCC"/>
            </a:solidFill>
            <a:prstDash val="solid"/>
          </a:ln>
        </p:spPr>
        <p:txBody>
          <a:bodyPr/>
          <a:lstStyle/>
          <a:p>
            <a:endParaRPr lang="en-US"/>
          </a:p>
        </p:txBody>
      </p:sp>
      <p:sp>
        <p:nvSpPr>
          <p:cNvPr id="7" name="Shape 4">
            <a:extLst>
              <a:ext uri="{FF2B5EF4-FFF2-40B4-BE49-F238E27FC236}">
                <a16:creationId xmlns:a16="http://schemas.microsoft.com/office/drawing/2014/main" id="{892C9801-0E9B-EE22-FFA3-074181B63C60}"/>
              </a:ext>
            </a:extLst>
          </p:cNvPr>
          <p:cNvSpPr/>
          <p:nvPr userDrawn="1"/>
        </p:nvSpPr>
        <p:spPr>
          <a:xfrm>
            <a:off x="1079500" y="3048000"/>
            <a:ext cx="4000500" cy="0"/>
          </a:xfrm>
          <a:prstGeom prst="line">
            <a:avLst/>
          </a:prstGeom>
          <a:noFill/>
          <a:ln w="12700">
            <a:solidFill>
              <a:srgbClr val="CCCCCC"/>
            </a:solidFill>
            <a:prstDash val="solid"/>
          </a:ln>
        </p:spPr>
        <p:txBody>
          <a:bodyPr/>
          <a:lstStyle/>
          <a:p>
            <a:endParaRPr lang="en-US"/>
          </a:p>
        </p:txBody>
      </p:sp>
      <p:sp>
        <p:nvSpPr>
          <p:cNvPr id="8" name="Title 7">
            <a:extLst>
              <a:ext uri="{FF2B5EF4-FFF2-40B4-BE49-F238E27FC236}">
                <a16:creationId xmlns:a16="http://schemas.microsoft.com/office/drawing/2014/main" id="{6DD0A37A-E472-B9B0-1CED-BFD704B4D8D3}"/>
              </a:ext>
            </a:extLst>
          </p:cNvPr>
          <p:cNvSpPr>
            <a:spLocks noGrp="1"/>
          </p:cNvSpPr>
          <p:nvPr>
            <p:ph type="title" idx="10" hasCustomPrompt="1"/>
          </p:nvPr>
        </p:nvSpPr>
        <p:spPr>
          <a:xfrm>
            <a:off x="657471" y="392739"/>
            <a:ext cx="7829057" cy="685129"/>
          </a:xfrm>
        </p:spPr>
        <p:txBody>
          <a:bodyPr lIns="0" tIns="0" rIns="0" bIns="0" anchor="t"/>
          <a:lstStyle>
            <a:lvl1pPr algn="ctr" defTabSz="914400" rtl="0" eaLnBrk="1" latinLnBrk="0" hangingPunct="1">
              <a:lnSpc>
                <a:spcPct val="120000"/>
              </a:lnSpc>
              <a:spcBef>
                <a:spcPct val="0"/>
              </a:spcBef>
              <a:buNone/>
              <a:defRPr sz="3600" b="1">
                <a:solidFill>
                  <a:schemeClr val="tx1"/>
                </a:solidFill>
                <a:latin typeface="+mj-lt"/>
              </a:defRPr>
            </a:lvl1pPr>
          </a:lstStyle>
          <a:p>
            <a:r>
              <a:rPr lang="en-US"/>
              <a:t>Click to edit text</a:t>
            </a:r>
          </a:p>
        </p:txBody>
      </p:sp>
      <p:pic>
        <p:nvPicPr>
          <p:cNvPr id="9" name="Image 0" descr="preencoded.png">
            <a:extLst>
              <a:ext uri="{FF2B5EF4-FFF2-40B4-BE49-F238E27FC236}">
                <a16:creationId xmlns:a16="http://schemas.microsoft.com/office/drawing/2014/main" id="{936FD02A-BC16-7EF9-E9FD-7A8ED295E6B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9500" y="1397000"/>
            <a:ext cx="1397000" cy="1397000"/>
          </a:xfrm>
          <a:prstGeom prst="rect">
            <a:avLst/>
          </a:prstGeom>
        </p:spPr>
      </p:pic>
      <p:sp>
        <p:nvSpPr>
          <p:cNvPr id="10" name="Text Placeholder 9">
            <a:extLst>
              <a:ext uri="{FF2B5EF4-FFF2-40B4-BE49-F238E27FC236}">
                <a16:creationId xmlns:a16="http://schemas.microsoft.com/office/drawing/2014/main" id="{7DFD5267-A5B7-A891-E8E0-A907C2C55EAC}"/>
              </a:ext>
            </a:extLst>
          </p:cNvPr>
          <p:cNvSpPr>
            <a:spLocks noGrp="1"/>
          </p:cNvSpPr>
          <p:nvPr>
            <p:ph type="body" idx="11" hasCustomPrompt="1"/>
          </p:nvPr>
        </p:nvSpPr>
        <p:spPr>
          <a:xfrm>
            <a:off x="2730500" y="1524000"/>
            <a:ext cx="2159000" cy="272254"/>
          </a:xfrm>
        </p:spPr>
        <p:txBody>
          <a:bodyPr lIns="0" tIns="0" rIns="0" bIns="0" anchor="t"/>
          <a:lstStyle>
            <a:lvl1pPr algn="l">
              <a:lnSpc>
                <a:spcPct val="120000"/>
              </a:lnSpc>
              <a:defRPr sz="1600" b="0">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1" name="Text Placeholder 10">
            <a:extLst>
              <a:ext uri="{FF2B5EF4-FFF2-40B4-BE49-F238E27FC236}">
                <a16:creationId xmlns:a16="http://schemas.microsoft.com/office/drawing/2014/main" id="{E0FDA1A3-18EE-CF02-8A4F-1871B9658BF3}"/>
              </a:ext>
            </a:extLst>
          </p:cNvPr>
          <p:cNvSpPr>
            <a:spLocks noGrp="1"/>
          </p:cNvSpPr>
          <p:nvPr>
            <p:ph type="body" sz="quarter" idx="12" hasCustomPrompt="1"/>
          </p:nvPr>
        </p:nvSpPr>
        <p:spPr>
          <a:xfrm>
            <a:off x="5359400" y="1524000"/>
            <a:ext cx="3175000" cy="272254"/>
          </a:xfrm>
          <a:prstGeom prst="rect">
            <a:avLst/>
          </a:prstGeom>
        </p:spPr>
        <p:txBody>
          <a:bodyPr lIns="0" tIns="0" rIns="0" bIns="0" anchor="t"/>
          <a:lstStyle>
            <a:lvl1pPr algn="l">
              <a:lnSpc>
                <a:spcPct val="120000"/>
              </a:lnSpc>
              <a:defRPr sz="1600" b="0">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2" name="Text Placeholder 11">
            <a:extLst>
              <a:ext uri="{FF2B5EF4-FFF2-40B4-BE49-F238E27FC236}">
                <a16:creationId xmlns:a16="http://schemas.microsoft.com/office/drawing/2014/main" id="{05ED2B43-0BA7-A5FA-2C3D-45BD628BD2F0}"/>
              </a:ext>
            </a:extLst>
          </p:cNvPr>
          <p:cNvSpPr>
            <a:spLocks noGrp="1"/>
          </p:cNvSpPr>
          <p:nvPr>
            <p:ph type="body" sz="quarter" idx="13" hasCustomPrompt="1"/>
          </p:nvPr>
        </p:nvSpPr>
        <p:spPr>
          <a:xfrm>
            <a:off x="1079500" y="3238500"/>
            <a:ext cx="4000500" cy="272254"/>
          </a:xfrm>
          <a:prstGeom prst="rect">
            <a:avLst/>
          </a:prstGeom>
        </p:spPr>
        <p:txBody>
          <a:bodyPr lIns="0" tIns="0" rIns="0" bIns="0" anchor="t"/>
          <a:lstStyle>
            <a:lvl1pPr algn="l">
              <a:lnSpc>
                <a:spcPct val="120000"/>
              </a:lnSpc>
              <a:defRPr sz="1600" b="0">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3" name="Text Placeholder 12">
            <a:extLst>
              <a:ext uri="{FF2B5EF4-FFF2-40B4-BE49-F238E27FC236}">
                <a16:creationId xmlns:a16="http://schemas.microsoft.com/office/drawing/2014/main" id="{ED03C18D-C4AB-7766-ACD7-E26DFA2541FC}"/>
              </a:ext>
            </a:extLst>
          </p:cNvPr>
          <p:cNvSpPr>
            <a:spLocks noGrp="1"/>
          </p:cNvSpPr>
          <p:nvPr>
            <p:ph type="body" sz="quarter" idx="14" hasCustomPrompt="1"/>
          </p:nvPr>
        </p:nvSpPr>
        <p:spPr>
          <a:xfrm>
            <a:off x="2730500" y="1884380"/>
            <a:ext cx="2159000" cy="724557"/>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4" name="Text Placeholder 13">
            <a:extLst>
              <a:ext uri="{FF2B5EF4-FFF2-40B4-BE49-F238E27FC236}">
                <a16:creationId xmlns:a16="http://schemas.microsoft.com/office/drawing/2014/main" id="{02729628-DE02-B599-B533-CC9FFDD12C79}"/>
              </a:ext>
            </a:extLst>
          </p:cNvPr>
          <p:cNvSpPr>
            <a:spLocks noGrp="1"/>
          </p:cNvSpPr>
          <p:nvPr>
            <p:ph type="body" sz="quarter" idx="15" hasCustomPrompt="1"/>
          </p:nvPr>
        </p:nvSpPr>
        <p:spPr>
          <a:xfrm>
            <a:off x="5359400" y="1884380"/>
            <a:ext cx="3175000" cy="539891"/>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5" name="Text Placeholder 14">
            <a:extLst>
              <a:ext uri="{FF2B5EF4-FFF2-40B4-BE49-F238E27FC236}">
                <a16:creationId xmlns:a16="http://schemas.microsoft.com/office/drawing/2014/main" id="{E43A0DD6-EEFF-57A2-37CF-D48A1AB78E3E}"/>
              </a:ext>
            </a:extLst>
          </p:cNvPr>
          <p:cNvSpPr>
            <a:spLocks noGrp="1"/>
          </p:cNvSpPr>
          <p:nvPr>
            <p:ph type="body" sz="quarter" idx="16" hasCustomPrompt="1"/>
          </p:nvPr>
        </p:nvSpPr>
        <p:spPr>
          <a:xfrm>
            <a:off x="1079500" y="3598880"/>
            <a:ext cx="4000500" cy="724557"/>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6" name="Picture Placeholder 15">
            <a:extLst>
              <a:ext uri="{FF2B5EF4-FFF2-40B4-BE49-F238E27FC236}">
                <a16:creationId xmlns:a16="http://schemas.microsoft.com/office/drawing/2014/main" id="{738D736A-CBDD-C28D-F90C-20976918D4A9}"/>
              </a:ext>
            </a:extLst>
          </p:cNvPr>
          <p:cNvSpPr>
            <a:spLocks noGrp="1"/>
          </p:cNvSpPr>
          <p:nvPr>
            <p:ph type="pic" sz="quarter" idx="17"/>
          </p:nvPr>
        </p:nvSpPr>
        <p:spPr>
          <a:xfrm>
            <a:off x="5359400" y="2933903"/>
            <a:ext cx="3371380" cy="1719221"/>
          </a:xfrm>
          <a:prstGeom prst="roundRect">
            <a:avLst>
              <a:gd name="adj" fmla="val 7703"/>
            </a:avLst>
          </a:prstGeom>
        </p:spPr>
        <p:txBody>
          <a:bodyPr/>
          <a:lstStyle/>
          <a:p>
            <a:endParaRPr lang="en-US"/>
          </a:p>
        </p:txBody>
      </p:sp>
    </p:spTree>
    <p:extLst>
      <p:ext uri="{BB962C8B-B14F-4D97-AF65-F5344CB8AC3E}">
        <p14:creationId xmlns:p14="http://schemas.microsoft.com/office/powerpoint/2010/main" val="319669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_5">
    <p:spTree>
      <p:nvGrpSpPr>
        <p:cNvPr id="1" name=""/>
        <p:cNvGrpSpPr/>
        <p:nvPr/>
      </p:nvGrpSpPr>
      <p:grpSpPr>
        <a:xfrm>
          <a:off x="0" y="0"/>
          <a:ext cx="0" cy="0"/>
          <a:chOff x="0" y="0"/>
          <a:chExt cx="0" cy="0"/>
        </a:xfrm>
      </p:grpSpPr>
      <p:sp>
        <p:nvSpPr>
          <p:cNvPr id="6" name="Shape 5">
            <a:extLst>
              <a:ext uri="{FF2B5EF4-FFF2-40B4-BE49-F238E27FC236}">
                <a16:creationId xmlns:a16="http://schemas.microsoft.com/office/drawing/2014/main" id="{D43D3DEB-FFFD-91BE-F4B8-189AC4963A5D}"/>
              </a:ext>
            </a:extLst>
          </p:cNvPr>
          <p:cNvSpPr/>
          <p:nvPr userDrawn="1"/>
        </p:nvSpPr>
        <p:spPr>
          <a:xfrm>
            <a:off x="6606296" y="1308100"/>
            <a:ext cx="1828800" cy="1625600"/>
          </a:xfrm>
          <a:prstGeom prst="roundRect">
            <a:avLst>
              <a:gd name="adj" fmla="val 8438"/>
            </a:avLst>
          </a:prstGeom>
          <a:solidFill>
            <a:srgbClr val="EEE9D7"/>
          </a:solidFill>
          <a:ln w="12700">
            <a:noFill/>
            <a:prstDash val="solid"/>
          </a:ln>
        </p:spPr>
        <p:txBody>
          <a:bodyPr/>
          <a:lstStyle/>
          <a:p>
            <a:endParaRPr lang="en-US"/>
          </a:p>
        </p:txBody>
      </p:sp>
      <p:sp>
        <p:nvSpPr>
          <p:cNvPr id="7" name="Shape 7">
            <a:extLst>
              <a:ext uri="{FF2B5EF4-FFF2-40B4-BE49-F238E27FC236}">
                <a16:creationId xmlns:a16="http://schemas.microsoft.com/office/drawing/2014/main" id="{91C931C8-C731-949B-7EDD-8D2F512A99A3}"/>
              </a:ext>
            </a:extLst>
          </p:cNvPr>
          <p:cNvSpPr/>
          <p:nvPr userDrawn="1"/>
        </p:nvSpPr>
        <p:spPr>
          <a:xfrm>
            <a:off x="6606296" y="3073400"/>
            <a:ext cx="1828800" cy="1625600"/>
          </a:xfrm>
          <a:prstGeom prst="roundRect">
            <a:avLst>
              <a:gd name="adj" fmla="val 8438"/>
            </a:avLst>
          </a:prstGeom>
          <a:solidFill>
            <a:srgbClr val="D7E2E8"/>
          </a:solidFill>
          <a:ln w="12700">
            <a:solidFill>
              <a:srgbClr val="D7E2E8"/>
            </a:solidFill>
            <a:prstDash val="solid"/>
          </a:ln>
        </p:spPr>
        <p:txBody>
          <a:bodyPr/>
          <a:lstStyle/>
          <a:p>
            <a:endParaRPr lang="en-US">
              <a:solidFill>
                <a:schemeClr val="tx1"/>
              </a:solidFill>
            </a:endParaRPr>
          </a:p>
        </p:txBody>
      </p:sp>
      <p:sp>
        <p:nvSpPr>
          <p:cNvPr id="8" name="Shape 4">
            <a:extLst>
              <a:ext uri="{FF2B5EF4-FFF2-40B4-BE49-F238E27FC236}">
                <a16:creationId xmlns:a16="http://schemas.microsoft.com/office/drawing/2014/main" id="{A5CC23A0-1FC6-10B5-A378-FA36A7FDADF0}"/>
              </a:ext>
            </a:extLst>
          </p:cNvPr>
          <p:cNvSpPr/>
          <p:nvPr userDrawn="1"/>
        </p:nvSpPr>
        <p:spPr>
          <a:xfrm>
            <a:off x="723900" y="3073400"/>
            <a:ext cx="1828800" cy="1625600"/>
          </a:xfrm>
          <a:prstGeom prst="roundRect">
            <a:avLst>
              <a:gd name="adj" fmla="val 8438"/>
            </a:avLst>
          </a:prstGeom>
          <a:solidFill>
            <a:srgbClr val="D7E2E8"/>
          </a:solidFill>
          <a:ln w="12700">
            <a:solidFill>
              <a:srgbClr val="D7E2E8"/>
            </a:solidFill>
            <a:prstDash val="solid"/>
          </a:ln>
        </p:spPr>
        <p:txBody>
          <a:bodyPr/>
          <a:lstStyle/>
          <a:p>
            <a:endParaRPr lang="en-US">
              <a:solidFill>
                <a:schemeClr val="tx1"/>
              </a:solidFill>
            </a:endParaRPr>
          </a:p>
        </p:txBody>
      </p:sp>
      <p:sp>
        <p:nvSpPr>
          <p:cNvPr id="9" name="Text 2">
            <a:extLst>
              <a:ext uri="{FF2B5EF4-FFF2-40B4-BE49-F238E27FC236}">
                <a16:creationId xmlns:a16="http://schemas.microsoft.com/office/drawing/2014/main" id="{DDB39B4E-FD78-0EF3-1DA2-632BA02393EC}"/>
              </a:ext>
            </a:extLst>
          </p:cNvPr>
          <p:cNvSpPr/>
          <p:nvPr userDrawn="1"/>
        </p:nvSpPr>
        <p:spPr>
          <a:xfrm>
            <a:off x="0" y="0"/>
            <a:ext cx="990600" cy="1168400"/>
          </a:xfrm>
          <a:prstGeom prst="rect">
            <a:avLst/>
          </a:prstGeom>
          <a:noFill/>
          <a:ln/>
        </p:spPr>
        <p:txBody>
          <a:bodyPr wrap="square" lIns="50800" tIns="50800" rIns="50800" bIns="50800" rtlCol="0" anchor="ctr"/>
          <a:lstStyle/>
          <a:p>
            <a:pPr marL="0" indent="0" algn="ctr">
              <a:lnSpc>
                <a:spcPct val="100000"/>
              </a:lnSpc>
              <a:buNone/>
            </a:pPr>
            <a:endParaRPr lang="en-US" sz="4200" dirty="0"/>
          </a:p>
        </p:txBody>
      </p:sp>
      <p:sp>
        <p:nvSpPr>
          <p:cNvPr id="10" name="Title 9">
            <a:extLst>
              <a:ext uri="{FF2B5EF4-FFF2-40B4-BE49-F238E27FC236}">
                <a16:creationId xmlns:a16="http://schemas.microsoft.com/office/drawing/2014/main" id="{5FA37AAB-BBD6-28EA-D32F-A98CF6309119}"/>
              </a:ext>
            </a:extLst>
          </p:cNvPr>
          <p:cNvSpPr>
            <a:spLocks noGrp="1"/>
          </p:cNvSpPr>
          <p:nvPr>
            <p:ph type="title" idx="10" hasCustomPrompt="1"/>
          </p:nvPr>
        </p:nvSpPr>
        <p:spPr>
          <a:xfrm>
            <a:off x="657471" y="392739"/>
            <a:ext cx="7829057" cy="685129"/>
          </a:xfrm>
        </p:spPr>
        <p:txBody>
          <a:bodyPr wrap="square" lIns="0" tIns="0" rIns="0" bIns="0" anchor="t">
            <a:normAutofit/>
          </a:bodyPr>
          <a:lstStyle>
            <a:lvl1pPr algn="ctr"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
        <p:nvSpPr>
          <p:cNvPr id="11" name="Shape 4">
            <a:extLst>
              <a:ext uri="{FF2B5EF4-FFF2-40B4-BE49-F238E27FC236}">
                <a16:creationId xmlns:a16="http://schemas.microsoft.com/office/drawing/2014/main" id="{EB5D6780-43C1-C3EC-D8CC-204AD0FF32FD}"/>
              </a:ext>
            </a:extLst>
          </p:cNvPr>
          <p:cNvSpPr/>
          <p:nvPr userDrawn="1"/>
        </p:nvSpPr>
        <p:spPr>
          <a:xfrm>
            <a:off x="2693165" y="1308100"/>
            <a:ext cx="1828800" cy="1625600"/>
          </a:xfrm>
          <a:prstGeom prst="roundRect">
            <a:avLst>
              <a:gd name="adj" fmla="val 8438"/>
            </a:avLst>
          </a:prstGeom>
          <a:solidFill>
            <a:srgbClr val="D7E2E8"/>
          </a:solidFill>
          <a:ln w="12700">
            <a:noFill/>
            <a:prstDash val="solid"/>
          </a:ln>
        </p:spPr>
        <p:txBody>
          <a:bodyPr/>
          <a:lstStyle/>
          <a:p>
            <a:endParaRPr lang="en-US"/>
          </a:p>
        </p:txBody>
      </p:sp>
      <p:sp>
        <p:nvSpPr>
          <p:cNvPr id="12" name="Shape 5">
            <a:extLst>
              <a:ext uri="{FF2B5EF4-FFF2-40B4-BE49-F238E27FC236}">
                <a16:creationId xmlns:a16="http://schemas.microsoft.com/office/drawing/2014/main" id="{F6C76B05-755A-88D2-1699-9F6FDFAB3671}"/>
              </a:ext>
            </a:extLst>
          </p:cNvPr>
          <p:cNvSpPr/>
          <p:nvPr userDrawn="1"/>
        </p:nvSpPr>
        <p:spPr>
          <a:xfrm>
            <a:off x="4649730" y="1308100"/>
            <a:ext cx="1828800" cy="1625600"/>
          </a:xfrm>
          <a:prstGeom prst="roundRect">
            <a:avLst>
              <a:gd name="adj" fmla="val 8438"/>
            </a:avLst>
          </a:prstGeom>
          <a:solidFill>
            <a:srgbClr val="EEE9D7"/>
          </a:solidFill>
          <a:ln w="12700">
            <a:noFill/>
            <a:prstDash val="solid"/>
          </a:ln>
        </p:spPr>
        <p:txBody>
          <a:bodyPr/>
          <a:lstStyle/>
          <a:p>
            <a:endParaRPr lang="en-US"/>
          </a:p>
        </p:txBody>
      </p:sp>
      <p:sp>
        <p:nvSpPr>
          <p:cNvPr id="13" name="Shape 6">
            <a:extLst>
              <a:ext uri="{FF2B5EF4-FFF2-40B4-BE49-F238E27FC236}">
                <a16:creationId xmlns:a16="http://schemas.microsoft.com/office/drawing/2014/main" id="{3203FD85-4D72-CE5E-B96F-9DABD57CE28C}"/>
              </a:ext>
            </a:extLst>
          </p:cNvPr>
          <p:cNvSpPr/>
          <p:nvPr userDrawn="1"/>
        </p:nvSpPr>
        <p:spPr>
          <a:xfrm>
            <a:off x="2684699" y="3073400"/>
            <a:ext cx="1828800" cy="1625600"/>
          </a:xfrm>
          <a:prstGeom prst="roundRect">
            <a:avLst>
              <a:gd name="adj" fmla="val 8438"/>
            </a:avLst>
          </a:prstGeom>
          <a:solidFill>
            <a:srgbClr val="EEE9D7"/>
          </a:solidFill>
          <a:ln w="12700">
            <a:solidFill>
              <a:srgbClr val="EEE9D7"/>
            </a:solidFill>
            <a:prstDash val="solid"/>
          </a:ln>
        </p:spPr>
        <p:txBody>
          <a:bodyPr/>
          <a:lstStyle/>
          <a:p>
            <a:endParaRPr lang="en-US">
              <a:solidFill>
                <a:schemeClr val="tx1"/>
              </a:solidFill>
            </a:endParaRPr>
          </a:p>
        </p:txBody>
      </p:sp>
      <p:sp>
        <p:nvSpPr>
          <p:cNvPr id="14" name="Shape 7">
            <a:extLst>
              <a:ext uri="{FF2B5EF4-FFF2-40B4-BE49-F238E27FC236}">
                <a16:creationId xmlns:a16="http://schemas.microsoft.com/office/drawing/2014/main" id="{72E40864-890C-6650-06F7-BA7474C23249}"/>
              </a:ext>
            </a:extLst>
          </p:cNvPr>
          <p:cNvSpPr/>
          <p:nvPr userDrawn="1"/>
        </p:nvSpPr>
        <p:spPr>
          <a:xfrm>
            <a:off x="4645498" y="3073400"/>
            <a:ext cx="1828800" cy="1625600"/>
          </a:xfrm>
          <a:prstGeom prst="roundRect">
            <a:avLst>
              <a:gd name="adj" fmla="val 8438"/>
            </a:avLst>
          </a:prstGeom>
          <a:solidFill>
            <a:srgbClr val="D7E2E8"/>
          </a:solidFill>
          <a:ln w="12700">
            <a:solidFill>
              <a:srgbClr val="D7E2E8"/>
            </a:solidFill>
            <a:prstDash val="solid"/>
          </a:ln>
        </p:spPr>
        <p:txBody>
          <a:bodyPr/>
          <a:lstStyle/>
          <a:p>
            <a:endParaRPr lang="en-US">
              <a:solidFill>
                <a:schemeClr val="tx1"/>
              </a:solidFill>
            </a:endParaRPr>
          </a:p>
        </p:txBody>
      </p:sp>
      <p:sp>
        <p:nvSpPr>
          <p:cNvPr id="15" name="Shape 8">
            <a:extLst>
              <a:ext uri="{FF2B5EF4-FFF2-40B4-BE49-F238E27FC236}">
                <a16:creationId xmlns:a16="http://schemas.microsoft.com/office/drawing/2014/main" id="{1BDF4219-08D7-52A0-E107-FAC238BE4A86}"/>
              </a:ext>
            </a:extLst>
          </p:cNvPr>
          <p:cNvSpPr/>
          <p:nvPr userDrawn="1"/>
        </p:nvSpPr>
        <p:spPr>
          <a:xfrm>
            <a:off x="1346200" y="1478536"/>
            <a:ext cx="660400" cy="660400"/>
          </a:xfrm>
          <a:prstGeom prst="ellipse">
            <a:avLst/>
          </a:prstGeom>
          <a:solidFill>
            <a:srgbClr val="3C7882"/>
          </a:solidFill>
          <a:ln w="12700">
            <a:noFill/>
            <a:prstDash val="solid"/>
          </a:ln>
        </p:spPr>
        <p:txBody>
          <a:bodyPr/>
          <a:lstStyle/>
          <a:p>
            <a:endParaRPr lang="en-US"/>
          </a:p>
        </p:txBody>
      </p:sp>
      <p:pic>
        <p:nvPicPr>
          <p:cNvPr id="16" name="Image 0" descr="preencoded.png">
            <a:extLst>
              <a:ext uri="{FF2B5EF4-FFF2-40B4-BE49-F238E27FC236}">
                <a16:creationId xmlns:a16="http://schemas.microsoft.com/office/drawing/2014/main" id="{063D6965-0BC5-D177-17AC-6914816B1BB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73200" y="1605536"/>
            <a:ext cx="406400" cy="406400"/>
          </a:xfrm>
          <a:prstGeom prst="rect">
            <a:avLst/>
          </a:prstGeom>
        </p:spPr>
      </p:pic>
      <p:sp>
        <p:nvSpPr>
          <p:cNvPr id="17" name="Text Placeholder 16">
            <a:extLst>
              <a:ext uri="{FF2B5EF4-FFF2-40B4-BE49-F238E27FC236}">
                <a16:creationId xmlns:a16="http://schemas.microsoft.com/office/drawing/2014/main" id="{655D7011-7431-C784-7300-C6EF0D653B49}"/>
              </a:ext>
            </a:extLst>
          </p:cNvPr>
          <p:cNvSpPr>
            <a:spLocks noGrp="1"/>
          </p:cNvSpPr>
          <p:nvPr>
            <p:ph type="body" idx="11" hasCustomPrompt="1"/>
          </p:nvPr>
        </p:nvSpPr>
        <p:spPr>
          <a:xfrm>
            <a:off x="818564" y="2209800"/>
            <a:ext cx="1701800" cy="279400"/>
          </a:xfrm>
          <a:ln>
            <a:noFill/>
          </a:ln>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8" name="Text Placeholder 17">
            <a:extLst>
              <a:ext uri="{FF2B5EF4-FFF2-40B4-BE49-F238E27FC236}">
                <a16:creationId xmlns:a16="http://schemas.microsoft.com/office/drawing/2014/main" id="{8D086910-0730-34C9-E625-D4C8EE19746A}"/>
              </a:ext>
            </a:extLst>
          </p:cNvPr>
          <p:cNvSpPr>
            <a:spLocks noGrp="1"/>
          </p:cNvSpPr>
          <p:nvPr>
            <p:ph type="body" sz="quarter" idx="12" hasCustomPrompt="1"/>
          </p:nvPr>
        </p:nvSpPr>
        <p:spPr>
          <a:xfrm>
            <a:off x="914400" y="2469136"/>
            <a:ext cx="1524000" cy="444500"/>
          </a:xfrm>
          <a:prstGeom prst="rect">
            <a:avLst/>
          </a:prstGeom>
          <a:ln>
            <a:noFill/>
          </a:ln>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9" name="Shape 11">
            <a:extLst>
              <a:ext uri="{FF2B5EF4-FFF2-40B4-BE49-F238E27FC236}">
                <a16:creationId xmlns:a16="http://schemas.microsoft.com/office/drawing/2014/main" id="{E08A935A-C94D-379F-B623-4CDA65823D11}"/>
              </a:ext>
            </a:extLst>
          </p:cNvPr>
          <p:cNvSpPr/>
          <p:nvPr userDrawn="1"/>
        </p:nvSpPr>
        <p:spPr>
          <a:xfrm>
            <a:off x="3289300" y="1447800"/>
            <a:ext cx="660400" cy="660400"/>
          </a:xfrm>
          <a:prstGeom prst="ellipse">
            <a:avLst/>
          </a:prstGeom>
          <a:solidFill>
            <a:schemeClr val="accent2"/>
          </a:solidFill>
          <a:ln w="12700">
            <a:noFill/>
            <a:prstDash val="solid"/>
          </a:ln>
        </p:spPr>
        <p:txBody>
          <a:bodyPr/>
          <a:lstStyle/>
          <a:p>
            <a:endParaRPr lang="en-US"/>
          </a:p>
        </p:txBody>
      </p:sp>
      <p:pic>
        <p:nvPicPr>
          <p:cNvPr id="20" name="Image 1" descr="preencoded.png">
            <a:extLst>
              <a:ext uri="{FF2B5EF4-FFF2-40B4-BE49-F238E27FC236}">
                <a16:creationId xmlns:a16="http://schemas.microsoft.com/office/drawing/2014/main" id="{6E33E086-7CF3-AF6D-49F4-0934048B0D2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416300" y="1574800"/>
            <a:ext cx="406400" cy="406400"/>
          </a:xfrm>
          <a:prstGeom prst="rect">
            <a:avLst/>
          </a:prstGeom>
        </p:spPr>
      </p:pic>
      <p:sp>
        <p:nvSpPr>
          <p:cNvPr id="21" name="Text Placeholder 20">
            <a:extLst>
              <a:ext uri="{FF2B5EF4-FFF2-40B4-BE49-F238E27FC236}">
                <a16:creationId xmlns:a16="http://schemas.microsoft.com/office/drawing/2014/main" id="{8110E84A-F36F-81C0-B85A-D725F6C92A7F}"/>
              </a:ext>
            </a:extLst>
          </p:cNvPr>
          <p:cNvSpPr>
            <a:spLocks noGrp="1"/>
          </p:cNvSpPr>
          <p:nvPr>
            <p:ph type="body" sz="quarter" idx="13" hasCustomPrompt="1"/>
          </p:nvPr>
        </p:nvSpPr>
        <p:spPr>
          <a:xfrm>
            <a:off x="2761664" y="2189736"/>
            <a:ext cx="1701800" cy="279400"/>
          </a:xfrm>
          <a:prstGeom prst="rect">
            <a:avLst/>
          </a:prstGeom>
          <a:ln>
            <a:noFill/>
          </a:ln>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2" name="Text Placeholder 21">
            <a:extLst>
              <a:ext uri="{FF2B5EF4-FFF2-40B4-BE49-F238E27FC236}">
                <a16:creationId xmlns:a16="http://schemas.microsoft.com/office/drawing/2014/main" id="{0F1BF3FE-A17C-5BF9-E6DB-31A3D950FA8C}"/>
              </a:ext>
            </a:extLst>
          </p:cNvPr>
          <p:cNvSpPr>
            <a:spLocks noGrp="1"/>
          </p:cNvSpPr>
          <p:nvPr>
            <p:ph type="body" sz="quarter" idx="14" hasCustomPrompt="1"/>
          </p:nvPr>
        </p:nvSpPr>
        <p:spPr>
          <a:xfrm>
            <a:off x="2857500" y="2469136"/>
            <a:ext cx="1524000" cy="444500"/>
          </a:xfrm>
          <a:prstGeom prst="rect">
            <a:avLst/>
          </a:prstGeom>
          <a:ln>
            <a:noFill/>
          </a:ln>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3" name="Shape 14">
            <a:extLst>
              <a:ext uri="{FF2B5EF4-FFF2-40B4-BE49-F238E27FC236}">
                <a16:creationId xmlns:a16="http://schemas.microsoft.com/office/drawing/2014/main" id="{952CF633-0680-60FB-928C-FC330284FBC7}"/>
              </a:ext>
            </a:extLst>
          </p:cNvPr>
          <p:cNvSpPr/>
          <p:nvPr userDrawn="1"/>
        </p:nvSpPr>
        <p:spPr>
          <a:xfrm>
            <a:off x="5207000" y="1447800"/>
            <a:ext cx="660400" cy="660400"/>
          </a:xfrm>
          <a:prstGeom prst="ellipse">
            <a:avLst/>
          </a:prstGeom>
          <a:solidFill>
            <a:schemeClr val="accent3"/>
          </a:solidFill>
          <a:ln w="12700">
            <a:noFill/>
            <a:prstDash val="solid"/>
          </a:ln>
        </p:spPr>
        <p:txBody>
          <a:bodyPr/>
          <a:lstStyle/>
          <a:p>
            <a:endParaRPr lang="en-US"/>
          </a:p>
        </p:txBody>
      </p:sp>
      <p:pic>
        <p:nvPicPr>
          <p:cNvPr id="24" name="Image 2" descr="preencoded.png">
            <a:extLst>
              <a:ext uri="{FF2B5EF4-FFF2-40B4-BE49-F238E27FC236}">
                <a16:creationId xmlns:a16="http://schemas.microsoft.com/office/drawing/2014/main" id="{3BCE10AB-E90F-ED24-9A67-E99403EE001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334000" y="1574800"/>
            <a:ext cx="406400" cy="406400"/>
          </a:xfrm>
          <a:prstGeom prst="rect">
            <a:avLst/>
          </a:prstGeom>
        </p:spPr>
      </p:pic>
      <p:sp>
        <p:nvSpPr>
          <p:cNvPr id="25" name="Text Placeholder 24">
            <a:extLst>
              <a:ext uri="{FF2B5EF4-FFF2-40B4-BE49-F238E27FC236}">
                <a16:creationId xmlns:a16="http://schemas.microsoft.com/office/drawing/2014/main" id="{A88FBC41-A640-DE0D-7A46-745E54DC5018}"/>
              </a:ext>
            </a:extLst>
          </p:cNvPr>
          <p:cNvSpPr>
            <a:spLocks noGrp="1"/>
          </p:cNvSpPr>
          <p:nvPr>
            <p:ph type="body" sz="quarter" idx="15" hasCustomPrompt="1"/>
          </p:nvPr>
        </p:nvSpPr>
        <p:spPr>
          <a:xfrm>
            <a:off x="4679364" y="2189736"/>
            <a:ext cx="1701800" cy="279400"/>
          </a:xfrm>
          <a:prstGeom prst="rect">
            <a:avLst/>
          </a:prstGeom>
          <a:ln>
            <a:noFill/>
          </a:ln>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6" name="Text Placeholder 25">
            <a:extLst>
              <a:ext uri="{FF2B5EF4-FFF2-40B4-BE49-F238E27FC236}">
                <a16:creationId xmlns:a16="http://schemas.microsoft.com/office/drawing/2014/main" id="{A3B0F89B-EB8C-6C02-EA70-1421DCAC1B9E}"/>
              </a:ext>
            </a:extLst>
          </p:cNvPr>
          <p:cNvSpPr>
            <a:spLocks noGrp="1"/>
          </p:cNvSpPr>
          <p:nvPr>
            <p:ph type="body" sz="quarter" idx="16" hasCustomPrompt="1"/>
          </p:nvPr>
        </p:nvSpPr>
        <p:spPr>
          <a:xfrm>
            <a:off x="4775200" y="2469136"/>
            <a:ext cx="1524000" cy="444500"/>
          </a:xfrm>
          <a:prstGeom prst="rect">
            <a:avLst/>
          </a:prstGeom>
          <a:ln>
            <a:noFill/>
          </a:ln>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7" name="Shape 17">
            <a:extLst>
              <a:ext uri="{FF2B5EF4-FFF2-40B4-BE49-F238E27FC236}">
                <a16:creationId xmlns:a16="http://schemas.microsoft.com/office/drawing/2014/main" id="{543A945B-407C-53A7-40A1-B1732B446D53}"/>
              </a:ext>
            </a:extLst>
          </p:cNvPr>
          <p:cNvSpPr/>
          <p:nvPr userDrawn="1"/>
        </p:nvSpPr>
        <p:spPr>
          <a:xfrm>
            <a:off x="7190496" y="1447800"/>
            <a:ext cx="660400" cy="660400"/>
          </a:xfrm>
          <a:prstGeom prst="ellipse">
            <a:avLst/>
          </a:prstGeom>
          <a:solidFill>
            <a:schemeClr val="accent2"/>
          </a:solidFill>
          <a:ln w="12700">
            <a:noFill/>
            <a:prstDash val="solid"/>
          </a:ln>
        </p:spPr>
        <p:txBody>
          <a:bodyPr/>
          <a:lstStyle/>
          <a:p>
            <a:endParaRPr lang="en-US"/>
          </a:p>
        </p:txBody>
      </p:sp>
      <p:pic>
        <p:nvPicPr>
          <p:cNvPr id="28" name="Image 3" descr="preencoded.png">
            <a:extLst>
              <a:ext uri="{FF2B5EF4-FFF2-40B4-BE49-F238E27FC236}">
                <a16:creationId xmlns:a16="http://schemas.microsoft.com/office/drawing/2014/main" id="{F47F637D-55AF-1710-41FC-E80D4400399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317496" y="1574800"/>
            <a:ext cx="406400" cy="406400"/>
          </a:xfrm>
          <a:prstGeom prst="rect">
            <a:avLst/>
          </a:prstGeom>
        </p:spPr>
      </p:pic>
      <p:sp>
        <p:nvSpPr>
          <p:cNvPr id="29" name="Text Placeholder 28">
            <a:extLst>
              <a:ext uri="{FF2B5EF4-FFF2-40B4-BE49-F238E27FC236}">
                <a16:creationId xmlns:a16="http://schemas.microsoft.com/office/drawing/2014/main" id="{00918FD3-9BFE-0F9A-D973-CCA149402554}"/>
              </a:ext>
            </a:extLst>
          </p:cNvPr>
          <p:cNvSpPr>
            <a:spLocks noGrp="1"/>
          </p:cNvSpPr>
          <p:nvPr>
            <p:ph type="body" sz="quarter" idx="17" hasCustomPrompt="1"/>
          </p:nvPr>
        </p:nvSpPr>
        <p:spPr>
          <a:xfrm>
            <a:off x="6669796" y="2189736"/>
            <a:ext cx="1701800" cy="279400"/>
          </a:xfrm>
          <a:prstGeom prst="rect">
            <a:avLst/>
          </a:prstGeom>
          <a:ln>
            <a:noFill/>
          </a:ln>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0" name="Text Placeholder 29">
            <a:extLst>
              <a:ext uri="{FF2B5EF4-FFF2-40B4-BE49-F238E27FC236}">
                <a16:creationId xmlns:a16="http://schemas.microsoft.com/office/drawing/2014/main" id="{C504607F-3F56-D960-FB4E-1BF538322E13}"/>
              </a:ext>
            </a:extLst>
          </p:cNvPr>
          <p:cNvSpPr>
            <a:spLocks noGrp="1"/>
          </p:cNvSpPr>
          <p:nvPr>
            <p:ph type="body" sz="quarter" idx="18" hasCustomPrompt="1"/>
          </p:nvPr>
        </p:nvSpPr>
        <p:spPr>
          <a:xfrm>
            <a:off x="6758696" y="2469136"/>
            <a:ext cx="1524000" cy="444500"/>
          </a:xfrm>
          <a:prstGeom prst="rect">
            <a:avLst/>
          </a:prstGeom>
          <a:ln>
            <a:noFill/>
          </a:ln>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1" name="Shape 20">
            <a:extLst>
              <a:ext uri="{FF2B5EF4-FFF2-40B4-BE49-F238E27FC236}">
                <a16:creationId xmlns:a16="http://schemas.microsoft.com/office/drawing/2014/main" id="{D2E6DCD5-C78D-6BE4-5A50-6D9C97EFBF26}"/>
              </a:ext>
            </a:extLst>
          </p:cNvPr>
          <p:cNvSpPr/>
          <p:nvPr userDrawn="1"/>
        </p:nvSpPr>
        <p:spPr>
          <a:xfrm>
            <a:off x="1346200" y="3218436"/>
            <a:ext cx="660400" cy="660400"/>
          </a:xfrm>
          <a:prstGeom prst="ellipse">
            <a:avLst/>
          </a:prstGeom>
          <a:solidFill>
            <a:schemeClr val="accent3"/>
          </a:solidFill>
          <a:ln w="12700">
            <a:noFill/>
            <a:prstDash val="solid"/>
          </a:ln>
        </p:spPr>
        <p:txBody>
          <a:bodyPr/>
          <a:lstStyle/>
          <a:p>
            <a:endParaRPr lang="en-US">
              <a:solidFill>
                <a:schemeClr val="tx1"/>
              </a:solidFill>
            </a:endParaRPr>
          </a:p>
        </p:txBody>
      </p:sp>
      <p:pic>
        <p:nvPicPr>
          <p:cNvPr id="32" name="Image 4" descr="preencoded.png">
            <a:extLst>
              <a:ext uri="{FF2B5EF4-FFF2-40B4-BE49-F238E27FC236}">
                <a16:creationId xmlns:a16="http://schemas.microsoft.com/office/drawing/2014/main" id="{07311002-21EA-D845-DC1E-288723B51BAA}"/>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1473200" y="3345436"/>
            <a:ext cx="406400" cy="406400"/>
          </a:xfrm>
          <a:prstGeom prst="rect">
            <a:avLst/>
          </a:prstGeom>
        </p:spPr>
      </p:pic>
      <p:sp>
        <p:nvSpPr>
          <p:cNvPr id="33" name="Text Placeholder 32">
            <a:extLst>
              <a:ext uri="{FF2B5EF4-FFF2-40B4-BE49-F238E27FC236}">
                <a16:creationId xmlns:a16="http://schemas.microsoft.com/office/drawing/2014/main" id="{0C6883C4-9D65-FAAB-159A-3EBFD938766E}"/>
              </a:ext>
            </a:extLst>
          </p:cNvPr>
          <p:cNvSpPr>
            <a:spLocks noGrp="1"/>
          </p:cNvSpPr>
          <p:nvPr>
            <p:ph type="body" sz="quarter" idx="19" hasCustomPrompt="1"/>
          </p:nvPr>
        </p:nvSpPr>
        <p:spPr>
          <a:xfrm>
            <a:off x="818564" y="3949700"/>
            <a:ext cx="1701800" cy="279400"/>
          </a:xfrm>
          <a:prstGeom prst="rect">
            <a:avLst/>
          </a:prstGeom>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4" name="Text Placeholder 33">
            <a:extLst>
              <a:ext uri="{FF2B5EF4-FFF2-40B4-BE49-F238E27FC236}">
                <a16:creationId xmlns:a16="http://schemas.microsoft.com/office/drawing/2014/main" id="{A8CD87F5-3BDE-8051-ED63-7E4453543AF2}"/>
              </a:ext>
            </a:extLst>
          </p:cNvPr>
          <p:cNvSpPr>
            <a:spLocks noGrp="1"/>
          </p:cNvSpPr>
          <p:nvPr>
            <p:ph type="body" sz="quarter" idx="20" hasCustomPrompt="1"/>
          </p:nvPr>
        </p:nvSpPr>
        <p:spPr>
          <a:xfrm>
            <a:off x="914400" y="4229100"/>
            <a:ext cx="1524000" cy="4445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5" name="Shape 23">
            <a:extLst>
              <a:ext uri="{FF2B5EF4-FFF2-40B4-BE49-F238E27FC236}">
                <a16:creationId xmlns:a16="http://schemas.microsoft.com/office/drawing/2014/main" id="{605A1560-16CE-D657-B8A0-562290998C32}"/>
              </a:ext>
            </a:extLst>
          </p:cNvPr>
          <p:cNvSpPr/>
          <p:nvPr userDrawn="1"/>
        </p:nvSpPr>
        <p:spPr>
          <a:xfrm>
            <a:off x="3289300" y="3187700"/>
            <a:ext cx="660400" cy="660400"/>
          </a:xfrm>
          <a:prstGeom prst="ellipse">
            <a:avLst/>
          </a:prstGeom>
          <a:solidFill>
            <a:schemeClr val="accent2"/>
          </a:solidFill>
          <a:ln w="12700">
            <a:noFill/>
            <a:prstDash val="solid"/>
          </a:ln>
        </p:spPr>
        <p:txBody>
          <a:bodyPr/>
          <a:lstStyle/>
          <a:p>
            <a:endParaRPr lang="en-US">
              <a:solidFill>
                <a:schemeClr val="tx1"/>
              </a:solidFill>
            </a:endParaRPr>
          </a:p>
        </p:txBody>
      </p:sp>
      <p:pic>
        <p:nvPicPr>
          <p:cNvPr id="36" name="Image 5" descr="preencoded.png">
            <a:extLst>
              <a:ext uri="{FF2B5EF4-FFF2-40B4-BE49-F238E27FC236}">
                <a16:creationId xmlns:a16="http://schemas.microsoft.com/office/drawing/2014/main" id="{C053C807-1D90-EA2E-7BE1-DB51DA6825F9}"/>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3416300" y="3314700"/>
            <a:ext cx="406400" cy="406400"/>
          </a:xfrm>
          <a:prstGeom prst="rect">
            <a:avLst/>
          </a:prstGeom>
        </p:spPr>
      </p:pic>
      <p:sp>
        <p:nvSpPr>
          <p:cNvPr id="37" name="Text Placeholder 36">
            <a:extLst>
              <a:ext uri="{FF2B5EF4-FFF2-40B4-BE49-F238E27FC236}">
                <a16:creationId xmlns:a16="http://schemas.microsoft.com/office/drawing/2014/main" id="{BBBABE43-2DD3-B541-D33D-60EE0E6E5C8F}"/>
              </a:ext>
            </a:extLst>
          </p:cNvPr>
          <p:cNvSpPr>
            <a:spLocks noGrp="1"/>
          </p:cNvSpPr>
          <p:nvPr>
            <p:ph type="body" sz="quarter" idx="21" hasCustomPrompt="1"/>
          </p:nvPr>
        </p:nvSpPr>
        <p:spPr>
          <a:xfrm>
            <a:off x="2761664" y="3949700"/>
            <a:ext cx="1701800" cy="279400"/>
          </a:xfrm>
          <a:prstGeom prst="rect">
            <a:avLst/>
          </a:prstGeom>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8" name="Text Placeholder 37">
            <a:extLst>
              <a:ext uri="{FF2B5EF4-FFF2-40B4-BE49-F238E27FC236}">
                <a16:creationId xmlns:a16="http://schemas.microsoft.com/office/drawing/2014/main" id="{F69055BD-5674-FA72-2CA1-E392C92AE6B4}"/>
              </a:ext>
            </a:extLst>
          </p:cNvPr>
          <p:cNvSpPr>
            <a:spLocks noGrp="1"/>
          </p:cNvSpPr>
          <p:nvPr>
            <p:ph type="body" sz="quarter" idx="22" hasCustomPrompt="1"/>
          </p:nvPr>
        </p:nvSpPr>
        <p:spPr>
          <a:xfrm>
            <a:off x="2857500" y="4229100"/>
            <a:ext cx="1524000" cy="4445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39" name="Shape 26">
            <a:extLst>
              <a:ext uri="{FF2B5EF4-FFF2-40B4-BE49-F238E27FC236}">
                <a16:creationId xmlns:a16="http://schemas.microsoft.com/office/drawing/2014/main" id="{A81DFD94-257C-07DA-6887-7E9F37B9AA40}"/>
              </a:ext>
            </a:extLst>
          </p:cNvPr>
          <p:cNvSpPr/>
          <p:nvPr userDrawn="1"/>
        </p:nvSpPr>
        <p:spPr>
          <a:xfrm>
            <a:off x="5207000" y="3187700"/>
            <a:ext cx="660400" cy="660400"/>
          </a:xfrm>
          <a:prstGeom prst="ellipse">
            <a:avLst/>
          </a:prstGeom>
          <a:solidFill>
            <a:schemeClr val="accent1"/>
          </a:solidFill>
          <a:ln w="12700">
            <a:noFill/>
            <a:prstDash val="solid"/>
          </a:ln>
        </p:spPr>
        <p:txBody>
          <a:bodyPr/>
          <a:lstStyle/>
          <a:p>
            <a:endParaRPr lang="en-US">
              <a:solidFill>
                <a:schemeClr val="tx1"/>
              </a:solidFill>
            </a:endParaRPr>
          </a:p>
        </p:txBody>
      </p:sp>
      <p:pic>
        <p:nvPicPr>
          <p:cNvPr id="40" name="Image 6" descr="preencoded.png">
            <a:extLst>
              <a:ext uri="{FF2B5EF4-FFF2-40B4-BE49-F238E27FC236}">
                <a16:creationId xmlns:a16="http://schemas.microsoft.com/office/drawing/2014/main" id="{4AADDAF6-A66F-B493-5C07-BBD648F4FE26}"/>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5334000" y="3314700"/>
            <a:ext cx="406400" cy="406400"/>
          </a:xfrm>
          <a:prstGeom prst="rect">
            <a:avLst/>
          </a:prstGeom>
        </p:spPr>
      </p:pic>
      <p:sp>
        <p:nvSpPr>
          <p:cNvPr id="41" name="Text Placeholder 40">
            <a:extLst>
              <a:ext uri="{FF2B5EF4-FFF2-40B4-BE49-F238E27FC236}">
                <a16:creationId xmlns:a16="http://schemas.microsoft.com/office/drawing/2014/main" id="{113D11E6-67F5-9046-3CD7-FB1BEFF4D98A}"/>
              </a:ext>
            </a:extLst>
          </p:cNvPr>
          <p:cNvSpPr>
            <a:spLocks noGrp="1"/>
          </p:cNvSpPr>
          <p:nvPr>
            <p:ph type="body" sz="quarter" idx="23" hasCustomPrompt="1"/>
          </p:nvPr>
        </p:nvSpPr>
        <p:spPr>
          <a:xfrm>
            <a:off x="4679364" y="3949700"/>
            <a:ext cx="1701800" cy="279400"/>
          </a:xfrm>
          <a:prstGeom prst="rect">
            <a:avLst/>
          </a:prstGeom>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42" name="Text Placeholder 41">
            <a:extLst>
              <a:ext uri="{FF2B5EF4-FFF2-40B4-BE49-F238E27FC236}">
                <a16:creationId xmlns:a16="http://schemas.microsoft.com/office/drawing/2014/main" id="{577D8FAD-1A37-963E-F693-F92997178C30}"/>
              </a:ext>
            </a:extLst>
          </p:cNvPr>
          <p:cNvSpPr>
            <a:spLocks noGrp="1"/>
          </p:cNvSpPr>
          <p:nvPr>
            <p:ph type="body" sz="quarter" idx="24" hasCustomPrompt="1"/>
          </p:nvPr>
        </p:nvSpPr>
        <p:spPr>
          <a:xfrm>
            <a:off x="4775200" y="4229100"/>
            <a:ext cx="1524000" cy="4445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43" name="Shape 29">
            <a:extLst>
              <a:ext uri="{FF2B5EF4-FFF2-40B4-BE49-F238E27FC236}">
                <a16:creationId xmlns:a16="http://schemas.microsoft.com/office/drawing/2014/main" id="{31ABDA37-D3C6-7E8B-929E-8A938A420498}"/>
              </a:ext>
            </a:extLst>
          </p:cNvPr>
          <p:cNvSpPr/>
          <p:nvPr userDrawn="1"/>
        </p:nvSpPr>
        <p:spPr>
          <a:xfrm>
            <a:off x="7190496" y="3187700"/>
            <a:ext cx="660400" cy="660400"/>
          </a:xfrm>
          <a:prstGeom prst="ellipse">
            <a:avLst/>
          </a:prstGeom>
          <a:solidFill>
            <a:schemeClr val="accent3"/>
          </a:solidFill>
          <a:ln w="12700">
            <a:noFill/>
            <a:prstDash val="solid"/>
          </a:ln>
        </p:spPr>
        <p:txBody>
          <a:bodyPr/>
          <a:lstStyle/>
          <a:p>
            <a:endParaRPr lang="en-US">
              <a:solidFill>
                <a:schemeClr val="tx1"/>
              </a:solidFill>
            </a:endParaRPr>
          </a:p>
        </p:txBody>
      </p:sp>
      <p:pic>
        <p:nvPicPr>
          <p:cNvPr id="44" name="Image 7" descr="preencoded.png">
            <a:extLst>
              <a:ext uri="{FF2B5EF4-FFF2-40B4-BE49-F238E27FC236}">
                <a16:creationId xmlns:a16="http://schemas.microsoft.com/office/drawing/2014/main" id="{5C1DA84B-1ABC-2E35-EE07-26600643481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7317496" y="3314700"/>
            <a:ext cx="406400" cy="406400"/>
          </a:xfrm>
          <a:prstGeom prst="rect">
            <a:avLst/>
          </a:prstGeom>
        </p:spPr>
      </p:pic>
      <p:sp>
        <p:nvSpPr>
          <p:cNvPr id="45" name="Text Placeholder 44">
            <a:extLst>
              <a:ext uri="{FF2B5EF4-FFF2-40B4-BE49-F238E27FC236}">
                <a16:creationId xmlns:a16="http://schemas.microsoft.com/office/drawing/2014/main" id="{C6C29284-F460-3E61-2557-762EFF523BB3}"/>
              </a:ext>
            </a:extLst>
          </p:cNvPr>
          <p:cNvSpPr>
            <a:spLocks noGrp="1"/>
          </p:cNvSpPr>
          <p:nvPr>
            <p:ph type="body" sz="quarter" idx="25" hasCustomPrompt="1"/>
          </p:nvPr>
        </p:nvSpPr>
        <p:spPr>
          <a:xfrm>
            <a:off x="6669796" y="3949700"/>
            <a:ext cx="1701800" cy="279400"/>
          </a:xfrm>
          <a:prstGeom prst="rect">
            <a:avLst/>
          </a:prstGeom>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46" name="Text Placeholder 45">
            <a:extLst>
              <a:ext uri="{FF2B5EF4-FFF2-40B4-BE49-F238E27FC236}">
                <a16:creationId xmlns:a16="http://schemas.microsoft.com/office/drawing/2014/main" id="{97765925-97FF-71A9-CA5D-75382820C494}"/>
              </a:ext>
            </a:extLst>
          </p:cNvPr>
          <p:cNvSpPr>
            <a:spLocks noGrp="1"/>
          </p:cNvSpPr>
          <p:nvPr>
            <p:ph type="body" sz="quarter" idx="26" hasCustomPrompt="1"/>
          </p:nvPr>
        </p:nvSpPr>
        <p:spPr>
          <a:xfrm>
            <a:off x="6758696" y="4229100"/>
            <a:ext cx="1524000" cy="4445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47" name="Shape 4">
            <a:extLst>
              <a:ext uri="{FF2B5EF4-FFF2-40B4-BE49-F238E27FC236}">
                <a16:creationId xmlns:a16="http://schemas.microsoft.com/office/drawing/2014/main" id="{24838F44-5047-A546-F2F6-CA12244891B0}"/>
              </a:ext>
            </a:extLst>
          </p:cNvPr>
          <p:cNvSpPr/>
          <p:nvPr userDrawn="1"/>
        </p:nvSpPr>
        <p:spPr>
          <a:xfrm>
            <a:off x="736600" y="1308100"/>
            <a:ext cx="1828800" cy="1625600"/>
          </a:xfrm>
          <a:prstGeom prst="roundRect">
            <a:avLst>
              <a:gd name="adj" fmla="val 8438"/>
            </a:avLst>
          </a:prstGeom>
          <a:solidFill>
            <a:srgbClr val="D7E2E8"/>
          </a:solidFill>
          <a:ln w="12700">
            <a:noFill/>
            <a:prstDash val="solid"/>
          </a:ln>
        </p:spPr>
        <p:txBody>
          <a:bodyPr/>
          <a:lstStyle/>
          <a:p>
            <a:endParaRPr lang="en-US"/>
          </a:p>
        </p:txBody>
      </p:sp>
      <p:sp>
        <p:nvSpPr>
          <p:cNvPr id="48" name="Shape 20">
            <a:extLst>
              <a:ext uri="{FF2B5EF4-FFF2-40B4-BE49-F238E27FC236}">
                <a16:creationId xmlns:a16="http://schemas.microsoft.com/office/drawing/2014/main" id="{7C3C6053-CE01-FE02-43B0-7AC791AB6E14}"/>
              </a:ext>
            </a:extLst>
          </p:cNvPr>
          <p:cNvSpPr/>
          <p:nvPr userDrawn="1"/>
        </p:nvSpPr>
        <p:spPr>
          <a:xfrm>
            <a:off x="1327353" y="1427736"/>
            <a:ext cx="660400" cy="660400"/>
          </a:xfrm>
          <a:prstGeom prst="ellipse">
            <a:avLst/>
          </a:prstGeom>
          <a:solidFill>
            <a:schemeClr val="accent1"/>
          </a:solidFill>
          <a:ln w="12700">
            <a:noFill/>
            <a:prstDash val="solid"/>
          </a:ln>
        </p:spPr>
        <p:txBody>
          <a:bodyPr/>
          <a:lstStyle/>
          <a:p>
            <a:endParaRPr lang="en-US"/>
          </a:p>
        </p:txBody>
      </p:sp>
      <p:pic>
        <p:nvPicPr>
          <p:cNvPr id="49" name="Image 4" descr="preencoded.png">
            <a:extLst>
              <a:ext uri="{FF2B5EF4-FFF2-40B4-BE49-F238E27FC236}">
                <a16:creationId xmlns:a16="http://schemas.microsoft.com/office/drawing/2014/main" id="{3803F95A-71CC-9076-F647-1CA2F0B030D4}"/>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1454353" y="1554736"/>
            <a:ext cx="406400" cy="406400"/>
          </a:xfrm>
          <a:prstGeom prst="rect">
            <a:avLst/>
          </a:prstGeom>
        </p:spPr>
      </p:pic>
      <p:sp>
        <p:nvSpPr>
          <p:cNvPr id="50" name="Text Placeholder 49">
            <a:extLst>
              <a:ext uri="{FF2B5EF4-FFF2-40B4-BE49-F238E27FC236}">
                <a16:creationId xmlns:a16="http://schemas.microsoft.com/office/drawing/2014/main" id="{148850FF-57EA-0FE0-4871-E0EB646D5614}"/>
              </a:ext>
            </a:extLst>
          </p:cNvPr>
          <p:cNvSpPr>
            <a:spLocks noGrp="1"/>
          </p:cNvSpPr>
          <p:nvPr>
            <p:ph type="body" sz="quarter" idx="27" hasCustomPrompt="1"/>
          </p:nvPr>
        </p:nvSpPr>
        <p:spPr>
          <a:xfrm>
            <a:off x="799717" y="2189736"/>
            <a:ext cx="1701800" cy="279400"/>
          </a:xfrm>
          <a:prstGeom prst="rect">
            <a:avLst/>
          </a:prstGeom>
          <a:ln>
            <a:noFill/>
          </a:ln>
        </p:spPr>
        <p:txBody>
          <a:bodyPr lIns="0" tIns="0" rIns="0" bIns="0" anchor="t"/>
          <a:lstStyle>
            <a:lvl1pPr algn="ctr">
              <a:lnSpc>
                <a:spcPct val="100000"/>
              </a:lnSpc>
              <a:defRPr sz="16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51" name="Text Placeholder 50">
            <a:extLst>
              <a:ext uri="{FF2B5EF4-FFF2-40B4-BE49-F238E27FC236}">
                <a16:creationId xmlns:a16="http://schemas.microsoft.com/office/drawing/2014/main" id="{0A7887CD-9068-2CA1-DC07-C111E88B81F9}"/>
              </a:ext>
            </a:extLst>
          </p:cNvPr>
          <p:cNvSpPr>
            <a:spLocks noGrp="1"/>
          </p:cNvSpPr>
          <p:nvPr>
            <p:ph type="body" sz="quarter" idx="28" hasCustomPrompt="1"/>
          </p:nvPr>
        </p:nvSpPr>
        <p:spPr>
          <a:xfrm>
            <a:off x="895553" y="2469136"/>
            <a:ext cx="1524000" cy="444500"/>
          </a:xfrm>
          <a:prstGeom prst="rect">
            <a:avLst/>
          </a:prstGeom>
          <a:ln>
            <a:noFill/>
          </a:ln>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Tree>
    <p:extLst>
      <p:ext uri="{BB962C8B-B14F-4D97-AF65-F5344CB8AC3E}">
        <p14:creationId xmlns:p14="http://schemas.microsoft.com/office/powerpoint/2010/main" val="308947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_6">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E54C41-FD2F-7410-968A-2A1200426876}"/>
              </a:ext>
            </a:extLst>
          </p:cNvPr>
          <p:cNvSpPr>
            <a:spLocks noGrp="1"/>
          </p:cNvSpPr>
          <p:nvPr>
            <p:ph type="title" idx="10" hasCustomPrompt="1"/>
          </p:nvPr>
        </p:nvSpPr>
        <p:spPr>
          <a:xfrm>
            <a:off x="657471" y="392739"/>
            <a:ext cx="7829057" cy="685129"/>
          </a:xfrm>
        </p:spPr>
        <p:txBody>
          <a:bodyPr wrap="square" lIns="0" tIns="0" rIns="0" bIns="0" anchor="t">
            <a:normAutofit/>
          </a:bodyPr>
          <a:lstStyle>
            <a:lvl1pPr algn="ctr"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
        <p:nvSpPr>
          <p:cNvPr id="7" name="Shape 4">
            <a:extLst>
              <a:ext uri="{FF2B5EF4-FFF2-40B4-BE49-F238E27FC236}">
                <a16:creationId xmlns:a16="http://schemas.microsoft.com/office/drawing/2014/main" id="{67297BB5-E685-EA50-1ABA-3611BD1DE5E3}"/>
              </a:ext>
            </a:extLst>
          </p:cNvPr>
          <p:cNvSpPr/>
          <p:nvPr userDrawn="1"/>
        </p:nvSpPr>
        <p:spPr>
          <a:xfrm>
            <a:off x="503068" y="2933700"/>
            <a:ext cx="2565400" cy="1778000"/>
          </a:xfrm>
          <a:prstGeom prst="roundRect">
            <a:avLst>
              <a:gd name="adj" fmla="val 7200"/>
            </a:avLst>
          </a:prstGeom>
          <a:solidFill>
            <a:srgbClr val="4C8285"/>
          </a:solidFill>
          <a:ln w="12700">
            <a:solidFill>
              <a:srgbClr val="4C8285"/>
            </a:solidFill>
            <a:prstDash val="solid"/>
          </a:ln>
        </p:spPr>
        <p:txBody>
          <a:bodyPr/>
          <a:lstStyle/>
          <a:p>
            <a:endParaRPr lang="en-US"/>
          </a:p>
        </p:txBody>
      </p:sp>
      <p:sp>
        <p:nvSpPr>
          <p:cNvPr id="8" name="Shape 5">
            <a:extLst>
              <a:ext uri="{FF2B5EF4-FFF2-40B4-BE49-F238E27FC236}">
                <a16:creationId xmlns:a16="http://schemas.microsoft.com/office/drawing/2014/main" id="{88B210E7-EA68-8C5C-276B-29794E63AF33}"/>
              </a:ext>
            </a:extLst>
          </p:cNvPr>
          <p:cNvSpPr/>
          <p:nvPr userDrawn="1"/>
        </p:nvSpPr>
        <p:spPr>
          <a:xfrm>
            <a:off x="3302000" y="3873500"/>
            <a:ext cx="1181100" cy="812800"/>
          </a:xfrm>
          <a:prstGeom prst="roundRect">
            <a:avLst>
              <a:gd name="adj" fmla="val 9000"/>
            </a:avLst>
          </a:prstGeom>
          <a:solidFill>
            <a:srgbClr val="E7F0F3"/>
          </a:solidFill>
          <a:ln w="12700">
            <a:solidFill>
              <a:srgbClr val="E7F0F3"/>
            </a:solidFill>
            <a:prstDash val="solid"/>
          </a:ln>
        </p:spPr>
        <p:txBody>
          <a:bodyPr/>
          <a:lstStyle/>
          <a:p>
            <a:endParaRPr lang="en-US">
              <a:solidFill>
                <a:schemeClr val="tx1"/>
              </a:solidFill>
            </a:endParaRPr>
          </a:p>
        </p:txBody>
      </p:sp>
      <p:sp>
        <p:nvSpPr>
          <p:cNvPr id="9" name="Shape 6">
            <a:extLst>
              <a:ext uri="{FF2B5EF4-FFF2-40B4-BE49-F238E27FC236}">
                <a16:creationId xmlns:a16="http://schemas.microsoft.com/office/drawing/2014/main" id="{DC32D315-97BA-22A9-A824-644127AD0E46}"/>
              </a:ext>
            </a:extLst>
          </p:cNvPr>
          <p:cNvSpPr/>
          <p:nvPr userDrawn="1"/>
        </p:nvSpPr>
        <p:spPr>
          <a:xfrm>
            <a:off x="4572000" y="3873500"/>
            <a:ext cx="1181100" cy="812800"/>
          </a:xfrm>
          <a:prstGeom prst="roundRect">
            <a:avLst>
              <a:gd name="adj" fmla="val 9000"/>
            </a:avLst>
          </a:prstGeom>
          <a:solidFill>
            <a:srgbClr val="E7F0F3"/>
          </a:solidFill>
          <a:ln w="12700">
            <a:solidFill>
              <a:srgbClr val="E7F0F3"/>
            </a:solidFill>
            <a:prstDash val="solid"/>
          </a:ln>
        </p:spPr>
        <p:txBody>
          <a:bodyPr/>
          <a:lstStyle/>
          <a:p>
            <a:endParaRPr lang="en-US">
              <a:solidFill>
                <a:schemeClr val="tx1"/>
              </a:solidFill>
            </a:endParaRPr>
          </a:p>
        </p:txBody>
      </p:sp>
      <p:sp>
        <p:nvSpPr>
          <p:cNvPr id="10" name="Shape 7">
            <a:extLst>
              <a:ext uri="{FF2B5EF4-FFF2-40B4-BE49-F238E27FC236}">
                <a16:creationId xmlns:a16="http://schemas.microsoft.com/office/drawing/2014/main" id="{7C121641-6D8A-4B5A-15AE-4580A87AE8B9}"/>
              </a:ext>
            </a:extLst>
          </p:cNvPr>
          <p:cNvSpPr/>
          <p:nvPr userDrawn="1"/>
        </p:nvSpPr>
        <p:spPr>
          <a:xfrm>
            <a:off x="5905500" y="1397000"/>
            <a:ext cx="0" cy="3302000"/>
          </a:xfrm>
          <a:prstGeom prst="line">
            <a:avLst/>
          </a:prstGeom>
          <a:noFill/>
          <a:ln w="12700">
            <a:solidFill>
              <a:srgbClr val="D3D3D3"/>
            </a:solidFill>
            <a:prstDash val="solid"/>
          </a:ln>
        </p:spPr>
        <p:txBody>
          <a:bodyPr/>
          <a:lstStyle/>
          <a:p>
            <a:endParaRPr lang="en-US"/>
          </a:p>
        </p:txBody>
      </p:sp>
      <p:sp>
        <p:nvSpPr>
          <p:cNvPr id="11" name="Picture Placeholder 10">
            <a:extLst>
              <a:ext uri="{FF2B5EF4-FFF2-40B4-BE49-F238E27FC236}">
                <a16:creationId xmlns:a16="http://schemas.microsoft.com/office/drawing/2014/main" id="{D245204F-AD2B-407F-5CA1-A9DF91D9B85E}"/>
              </a:ext>
            </a:extLst>
          </p:cNvPr>
          <p:cNvSpPr>
            <a:spLocks noGrp="1"/>
          </p:cNvSpPr>
          <p:nvPr>
            <p:ph type="pic" idx="11"/>
          </p:nvPr>
        </p:nvSpPr>
        <p:spPr>
          <a:xfrm>
            <a:off x="495873" y="1384300"/>
            <a:ext cx="2579790" cy="1778000"/>
          </a:xfrm>
          <a:prstGeom prst="roundRect">
            <a:avLst>
              <a:gd name="adj" fmla="val 7200"/>
            </a:avLst>
          </a:prstGeom>
        </p:spPr>
        <p:txBody>
          <a:bodyPr/>
          <a:lstStyle/>
          <a:p>
            <a:endParaRPr lang="en-US"/>
          </a:p>
        </p:txBody>
      </p:sp>
      <p:sp>
        <p:nvSpPr>
          <p:cNvPr id="12" name="Text Placeholder 11">
            <a:extLst>
              <a:ext uri="{FF2B5EF4-FFF2-40B4-BE49-F238E27FC236}">
                <a16:creationId xmlns:a16="http://schemas.microsoft.com/office/drawing/2014/main" id="{254193A5-BE01-9932-5399-2F84AFF698A5}"/>
              </a:ext>
            </a:extLst>
          </p:cNvPr>
          <p:cNvSpPr>
            <a:spLocks noGrp="1"/>
          </p:cNvSpPr>
          <p:nvPr>
            <p:ph type="body" sz="quarter" idx="12" hasCustomPrompt="1"/>
          </p:nvPr>
        </p:nvSpPr>
        <p:spPr>
          <a:xfrm>
            <a:off x="630068" y="3357755"/>
            <a:ext cx="2311400" cy="381000"/>
          </a:xfrm>
          <a:prstGeom prst="rect">
            <a:avLst/>
          </a:prstGeom>
        </p:spPr>
        <p:txBody>
          <a:bodyPr lIns="0" tIns="0" rIns="0" bIns="0" anchor="t"/>
          <a:lstStyle>
            <a:lvl1pPr algn="ctr">
              <a:lnSpc>
                <a:spcPct val="100000"/>
              </a:lnSpc>
              <a:defRPr sz="1800" b="1">
                <a:solidFill>
                  <a:schemeClr val="lt1"/>
                </a:solidFill>
                <a:latin typeface="+mj-lt"/>
              </a:defRPr>
            </a:lvl1pPr>
          </a:lstStyle>
          <a:p>
            <a:pPr marL="0" lvl="0" indent="0" algn="l" defTabSz="914400" rtl="0" eaLnBrk="1" latinLnBrk="0" hangingPunct="1">
              <a:spcBef>
                <a:spcPct val="20000"/>
              </a:spcBef>
              <a:buFont typeface="Arial" pitchFamily="34" charset="0"/>
              <a:buNone/>
            </a:pPr>
            <a:r>
              <a:rPr lang="en-US"/>
              <a:t>Click to edit textq	1</a:t>
            </a:r>
          </a:p>
        </p:txBody>
      </p:sp>
      <p:sp>
        <p:nvSpPr>
          <p:cNvPr id="13" name="Text Placeholder 12">
            <a:extLst>
              <a:ext uri="{FF2B5EF4-FFF2-40B4-BE49-F238E27FC236}">
                <a16:creationId xmlns:a16="http://schemas.microsoft.com/office/drawing/2014/main" id="{B9DB244C-142B-B0D5-3721-8555001D55C5}"/>
              </a:ext>
            </a:extLst>
          </p:cNvPr>
          <p:cNvSpPr>
            <a:spLocks noGrp="1"/>
          </p:cNvSpPr>
          <p:nvPr>
            <p:ph type="body" sz="quarter" idx="13" hasCustomPrompt="1"/>
          </p:nvPr>
        </p:nvSpPr>
        <p:spPr>
          <a:xfrm>
            <a:off x="717266" y="3768802"/>
            <a:ext cx="2137007" cy="825500"/>
          </a:xfrm>
          <a:prstGeom prst="rect">
            <a:avLst/>
          </a:prstGeom>
        </p:spPr>
        <p:txBody>
          <a:bodyPr lIns="0" tIns="0" rIns="0" bIns="0" anchor="t"/>
          <a:lstStyle>
            <a:lvl1pPr algn="ctr">
              <a:lnSpc>
                <a:spcPct val="120000"/>
              </a:lnSpc>
              <a:defRPr sz="1000" b="0">
                <a:solidFill>
                  <a:schemeClr val="lt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4" name="Text Placeholder 13">
            <a:extLst>
              <a:ext uri="{FF2B5EF4-FFF2-40B4-BE49-F238E27FC236}">
                <a16:creationId xmlns:a16="http://schemas.microsoft.com/office/drawing/2014/main" id="{45AD4828-07F1-BBAA-F47C-F72D7996B311}"/>
              </a:ext>
            </a:extLst>
          </p:cNvPr>
          <p:cNvSpPr>
            <a:spLocks noGrp="1"/>
          </p:cNvSpPr>
          <p:nvPr>
            <p:ph type="body" sz="quarter" idx="14" hasCustomPrompt="1"/>
          </p:nvPr>
        </p:nvSpPr>
        <p:spPr>
          <a:xfrm>
            <a:off x="3365500" y="1397000"/>
            <a:ext cx="2286000" cy="317500"/>
          </a:xfrm>
          <a:prstGeom prst="rect">
            <a:avLst/>
          </a:prstGeom>
        </p:spPr>
        <p:txBody>
          <a:bodyPr lIns="0" tIns="0" rIns="0" bIns="0" anchor="t"/>
          <a:lstStyle>
            <a:lvl1pPr algn="l">
              <a:lnSpc>
                <a:spcPct val="100000"/>
              </a:lnSpc>
              <a:defRPr sz="18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5" name="Text Placeholder 14">
            <a:extLst>
              <a:ext uri="{FF2B5EF4-FFF2-40B4-BE49-F238E27FC236}">
                <a16:creationId xmlns:a16="http://schemas.microsoft.com/office/drawing/2014/main" id="{28BD9C44-2205-01B8-8AE9-E6C2900765A5}"/>
              </a:ext>
            </a:extLst>
          </p:cNvPr>
          <p:cNvSpPr>
            <a:spLocks noGrp="1"/>
          </p:cNvSpPr>
          <p:nvPr>
            <p:ph type="body" sz="quarter" idx="15" hasCustomPrompt="1"/>
          </p:nvPr>
        </p:nvSpPr>
        <p:spPr>
          <a:xfrm>
            <a:off x="3365500" y="1752600"/>
            <a:ext cx="2349500" cy="952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6" name="Text Placeholder 15">
            <a:extLst>
              <a:ext uri="{FF2B5EF4-FFF2-40B4-BE49-F238E27FC236}">
                <a16:creationId xmlns:a16="http://schemas.microsoft.com/office/drawing/2014/main" id="{BD279C95-FB93-2230-B145-7625251D6B72}"/>
              </a:ext>
            </a:extLst>
          </p:cNvPr>
          <p:cNvSpPr>
            <a:spLocks noGrp="1"/>
          </p:cNvSpPr>
          <p:nvPr>
            <p:ph type="body" sz="quarter" idx="16" hasCustomPrompt="1"/>
          </p:nvPr>
        </p:nvSpPr>
        <p:spPr>
          <a:xfrm>
            <a:off x="3365500" y="2730500"/>
            <a:ext cx="2286000" cy="317500"/>
          </a:xfrm>
          <a:prstGeom prst="rect">
            <a:avLst/>
          </a:prstGeom>
        </p:spPr>
        <p:txBody>
          <a:bodyPr lIns="0" tIns="0" rIns="0" bIns="0" anchor="t"/>
          <a:lstStyle>
            <a:lvl1pPr algn="l">
              <a:lnSpc>
                <a:spcPct val="100000"/>
              </a:lnSpc>
              <a:defRPr sz="18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7" name="Text Placeholder 16">
            <a:extLst>
              <a:ext uri="{FF2B5EF4-FFF2-40B4-BE49-F238E27FC236}">
                <a16:creationId xmlns:a16="http://schemas.microsoft.com/office/drawing/2014/main" id="{BF3343C8-0BF3-CE82-799E-CFC98ECF79F7}"/>
              </a:ext>
            </a:extLst>
          </p:cNvPr>
          <p:cNvSpPr>
            <a:spLocks noGrp="1"/>
          </p:cNvSpPr>
          <p:nvPr>
            <p:ph type="body" sz="quarter" idx="17" hasCustomPrompt="1"/>
          </p:nvPr>
        </p:nvSpPr>
        <p:spPr>
          <a:xfrm>
            <a:off x="3365500" y="3048000"/>
            <a:ext cx="2349500" cy="698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8" name="Text Placeholder 17">
            <a:extLst>
              <a:ext uri="{FF2B5EF4-FFF2-40B4-BE49-F238E27FC236}">
                <a16:creationId xmlns:a16="http://schemas.microsoft.com/office/drawing/2014/main" id="{B0BF1C15-F0A1-9F5E-DB74-DEE35BAEA86D}"/>
              </a:ext>
            </a:extLst>
          </p:cNvPr>
          <p:cNvSpPr>
            <a:spLocks noGrp="1"/>
          </p:cNvSpPr>
          <p:nvPr>
            <p:ph type="body" sz="quarter" idx="18" hasCustomPrompt="1"/>
          </p:nvPr>
        </p:nvSpPr>
        <p:spPr>
          <a:xfrm>
            <a:off x="3365500" y="4000500"/>
            <a:ext cx="1054100" cy="317500"/>
          </a:xfrm>
          <a:prstGeom prst="rect">
            <a:avLst/>
          </a:prstGeom>
        </p:spPr>
        <p:txBody>
          <a:bodyPr lIns="0" tIns="0" rIns="0" bIns="0" anchor="t"/>
          <a:lstStyle>
            <a:lvl1pPr algn="ctr">
              <a:lnSpc>
                <a:spcPct val="100000"/>
              </a:lnSpc>
              <a:defRPr sz="2000" b="1">
                <a:solidFill>
                  <a:schemeClr val="accent1"/>
                </a:solidFill>
                <a:latin typeface="+mj-lt"/>
              </a:defRPr>
            </a:lvl1pPr>
          </a:lstStyle>
          <a:p>
            <a:pPr marL="0" lvl="0" indent="0" algn="l" defTabSz="914400" rtl="0" eaLnBrk="1" latinLnBrk="0" hangingPunct="1">
              <a:spcBef>
                <a:spcPct val="20000"/>
              </a:spcBef>
              <a:buFont typeface="Arial" pitchFamily="34" charset="0"/>
              <a:buNone/>
            </a:pPr>
            <a:r>
              <a:rPr lang="en-US"/>
              <a:t>text</a:t>
            </a:r>
          </a:p>
        </p:txBody>
      </p:sp>
      <p:sp>
        <p:nvSpPr>
          <p:cNvPr id="19" name="Text Placeholder 18">
            <a:extLst>
              <a:ext uri="{FF2B5EF4-FFF2-40B4-BE49-F238E27FC236}">
                <a16:creationId xmlns:a16="http://schemas.microsoft.com/office/drawing/2014/main" id="{C655637B-D471-AD0D-C744-3111FF64F4E0}"/>
              </a:ext>
            </a:extLst>
          </p:cNvPr>
          <p:cNvSpPr>
            <a:spLocks noGrp="1"/>
          </p:cNvSpPr>
          <p:nvPr>
            <p:ph type="body" sz="quarter" idx="19" hasCustomPrompt="1"/>
          </p:nvPr>
        </p:nvSpPr>
        <p:spPr>
          <a:xfrm>
            <a:off x="3365500" y="4318000"/>
            <a:ext cx="1054100" cy="2540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0" name="Text Placeholder 19">
            <a:extLst>
              <a:ext uri="{FF2B5EF4-FFF2-40B4-BE49-F238E27FC236}">
                <a16:creationId xmlns:a16="http://schemas.microsoft.com/office/drawing/2014/main" id="{A0C45E84-FD89-A53B-D8C9-303D44DE0FF3}"/>
              </a:ext>
            </a:extLst>
          </p:cNvPr>
          <p:cNvSpPr>
            <a:spLocks noGrp="1"/>
          </p:cNvSpPr>
          <p:nvPr>
            <p:ph type="body" sz="quarter" idx="20" hasCustomPrompt="1"/>
          </p:nvPr>
        </p:nvSpPr>
        <p:spPr>
          <a:xfrm>
            <a:off x="4635500" y="4000500"/>
            <a:ext cx="1054100" cy="317500"/>
          </a:xfrm>
          <a:prstGeom prst="rect">
            <a:avLst/>
          </a:prstGeom>
        </p:spPr>
        <p:txBody>
          <a:bodyPr lIns="0" tIns="0" rIns="0" bIns="0" anchor="t"/>
          <a:lstStyle>
            <a:lvl1pPr algn="ctr">
              <a:lnSpc>
                <a:spcPct val="100000"/>
              </a:lnSpc>
              <a:defRPr sz="2000" b="1">
                <a:solidFill>
                  <a:schemeClr val="accent2"/>
                </a:solidFill>
                <a:latin typeface="+mj-lt"/>
              </a:defRPr>
            </a:lvl1pPr>
          </a:lstStyle>
          <a:p>
            <a:pPr marL="0" lvl="0" indent="0" algn="l" defTabSz="914400" rtl="0" eaLnBrk="1" latinLnBrk="0" hangingPunct="1">
              <a:spcBef>
                <a:spcPct val="20000"/>
              </a:spcBef>
              <a:buFont typeface="Arial" pitchFamily="34" charset="0"/>
              <a:buNone/>
            </a:pPr>
            <a:r>
              <a:rPr lang="en-US"/>
              <a:t>text</a:t>
            </a:r>
          </a:p>
        </p:txBody>
      </p:sp>
      <p:sp>
        <p:nvSpPr>
          <p:cNvPr id="21" name="Text Placeholder 20">
            <a:extLst>
              <a:ext uri="{FF2B5EF4-FFF2-40B4-BE49-F238E27FC236}">
                <a16:creationId xmlns:a16="http://schemas.microsoft.com/office/drawing/2014/main" id="{7421B648-8DC2-3E72-D346-0B57AFBA2981}"/>
              </a:ext>
            </a:extLst>
          </p:cNvPr>
          <p:cNvSpPr>
            <a:spLocks noGrp="1"/>
          </p:cNvSpPr>
          <p:nvPr>
            <p:ph type="body" sz="quarter" idx="21" hasCustomPrompt="1"/>
          </p:nvPr>
        </p:nvSpPr>
        <p:spPr>
          <a:xfrm>
            <a:off x="4635500" y="4318000"/>
            <a:ext cx="1054100" cy="2540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2" name="Text Placeholder 21">
            <a:extLst>
              <a:ext uri="{FF2B5EF4-FFF2-40B4-BE49-F238E27FC236}">
                <a16:creationId xmlns:a16="http://schemas.microsoft.com/office/drawing/2014/main" id="{6568EEA1-3463-B974-3CE3-9A1139A78609}"/>
              </a:ext>
            </a:extLst>
          </p:cNvPr>
          <p:cNvSpPr>
            <a:spLocks noGrp="1"/>
          </p:cNvSpPr>
          <p:nvPr>
            <p:ph type="body" sz="quarter" idx="22" hasCustomPrompt="1"/>
          </p:nvPr>
        </p:nvSpPr>
        <p:spPr>
          <a:xfrm>
            <a:off x="6096000" y="1397000"/>
            <a:ext cx="1905000" cy="317500"/>
          </a:xfrm>
          <a:prstGeom prst="rect">
            <a:avLst/>
          </a:prstGeom>
        </p:spPr>
        <p:txBody>
          <a:bodyPr lIns="0" tIns="0" rIns="0" bIns="0" anchor="t"/>
          <a:lstStyle>
            <a:lvl1pPr algn="l">
              <a:lnSpc>
                <a:spcPct val="100000"/>
              </a:lnSpc>
              <a:defRPr sz="18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edit text</a:t>
            </a:r>
          </a:p>
        </p:txBody>
      </p:sp>
      <p:sp>
        <p:nvSpPr>
          <p:cNvPr id="23" name="Text Placeholder 22">
            <a:extLst>
              <a:ext uri="{FF2B5EF4-FFF2-40B4-BE49-F238E27FC236}">
                <a16:creationId xmlns:a16="http://schemas.microsoft.com/office/drawing/2014/main" id="{A17C6555-9957-79C7-C493-D65CFEB48998}"/>
              </a:ext>
            </a:extLst>
          </p:cNvPr>
          <p:cNvSpPr>
            <a:spLocks noGrp="1"/>
          </p:cNvSpPr>
          <p:nvPr>
            <p:ph type="body" sz="quarter" idx="23" hasCustomPrompt="1"/>
          </p:nvPr>
        </p:nvSpPr>
        <p:spPr>
          <a:xfrm>
            <a:off x="6096000" y="1752600"/>
            <a:ext cx="2667000" cy="1079500"/>
          </a:xfrm>
          <a:prstGeom prst="rect">
            <a:avLst/>
          </a:prstGeom>
        </p:spPr>
        <p:txBody>
          <a:bodyPr lIns="0" tIns="0" rIns="0" bIns="0" anchor="t"/>
          <a:lstStyle>
            <a:lvl1pPr algn="l">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Tree>
    <p:extLst>
      <p:ext uri="{BB962C8B-B14F-4D97-AF65-F5344CB8AC3E}">
        <p14:creationId xmlns:p14="http://schemas.microsoft.com/office/powerpoint/2010/main" val="284443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_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71B23E-3E38-465A-6031-2DD4F34DC2A4}"/>
              </a:ext>
            </a:extLst>
          </p:cNvPr>
          <p:cNvSpPr>
            <a:spLocks noGrp="1"/>
          </p:cNvSpPr>
          <p:nvPr>
            <p:ph type="pic" idx="10"/>
          </p:nvPr>
        </p:nvSpPr>
        <p:spPr>
          <a:xfrm>
            <a:off x="6845653" y="1435101"/>
            <a:ext cx="1810669" cy="1835055"/>
          </a:xfrm>
          <a:prstGeom prst="roundRect">
            <a:avLst>
              <a:gd name="adj" fmla="val 8200"/>
            </a:avLst>
          </a:prstGeom>
          <a:ln w="38100">
            <a:solidFill>
              <a:schemeClr val="accent2"/>
            </a:solidFill>
          </a:ln>
        </p:spPr>
        <p:txBody>
          <a:bodyPr/>
          <a:lstStyle/>
          <a:p>
            <a:endParaRPr lang="en-US"/>
          </a:p>
        </p:txBody>
      </p:sp>
      <p:sp>
        <p:nvSpPr>
          <p:cNvPr id="7" name="Title 6">
            <a:extLst>
              <a:ext uri="{FF2B5EF4-FFF2-40B4-BE49-F238E27FC236}">
                <a16:creationId xmlns:a16="http://schemas.microsoft.com/office/drawing/2014/main" id="{A3F505EE-84D1-85C1-F0BB-3E99341DFB01}"/>
              </a:ext>
            </a:extLst>
          </p:cNvPr>
          <p:cNvSpPr>
            <a:spLocks noGrp="1"/>
          </p:cNvSpPr>
          <p:nvPr>
            <p:ph type="title" idx="11" hasCustomPrompt="1"/>
          </p:nvPr>
        </p:nvSpPr>
        <p:spPr>
          <a:xfrm>
            <a:off x="657471" y="392739"/>
            <a:ext cx="7829057" cy="685129"/>
          </a:xfrm>
        </p:spPr>
        <p:txBody>
          <a:bodyPr wrap="square" lIns="0" tIns="0" rIns="0" bIns="0" anchor="t">
            <a:normAutofit/>
          </a:bodyPr>
          <a:lstStyle>
            <a:lvl1pPr algn="ctr"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
        <p:nvSpPr>
          <p:cNvPr id="8" name="Text Placeholder 7">
            <a:extLst>
              <a:ext uri="{FF2B5EF4-FFF2-40B4-BE49-F238E27FC236}">
                <a16:creationId xmlns:a16="http://schemas.microsoft.com/office/drawing/2014/main" id="{ADB9C6CF-1BC5-E298-A6B5-F628066FD359}"/>
              </a:ext>
            </a:extLst>
          </p:cNvPr>
          <p:cNvSpPr>
            <a:spLocks noGrp="1"/>
          </p:cNvSpPr>
          <p:nvPr>
            <p:ph type="body" sz="quarter" idx="12" hasCustomPrompt="1"/>
          </p:nvPr>
        </p:nvSpPr>
        <p:spPr>
          <a:xfrm>
            <a:off x="528321" y="3454400"/>
            <a:ext cx="1803400" cy="254000"/>
          </a:xfrm>
          <a:prstGeom prst="rect">
            <a:avLst/>
          </a:prstGeom>
        </p:spPr>
        <p:txBody>
          <a:bodyPr lIns="0" tIns="0" rIns="0" bIns="0" anchor="t"/>
          <a:lstStyle>
            <a:lvl1pPr algn="ctr">
              <a:lnSpc>
                <a:spcPct val="100000"/>
              </a:lnSpc>
              <a:defRPr sz="14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9" name="Text Placeholder 8">
            <a:extLst>
              <a:ext uri="{FF2B5EF4-FFF2-40B4-BE49-F238E27FC236}">
                <a16:creationId xmlns:a16="http://schemas.microsoft.com/office/drawing/2014/main" id="{343E27D3-5903-69D5-54FA-67A618C19DD1}"/>
              </a:ext>
            </a:extLst>
          </p:cNvPr>
          <p:cNvSpPr>
            <a:spLocks noGrp="1"/>
          </p:cNvSpPr>
          <p:nvPr>
            <p:ph type="body" sz="quarter" idx="13" hasCustomPrompt="1"/>
          </p:nvPr>
        </p:nvSpPr>
        <p:spPr>
          <a:xfrm>
            <a:off x="528321" y="3708400"/>
            <a:ext cx="1803400" cy="228600"/>
          </a:xfrm>
          <a:prstGeom prst="rect">
            <a:avLst/>
          </a:prstGeom>
        </p:spPr>
        <p:txBody>
          <a:bodyPr lIns="0" tIns="0" rIns="0" bIns="0" anchor="t"/>
          <a:lstStyle>
            <a:lvl1pPr algn="ctr">
              <a:lnSpc>
                <a:spcPct val="120000"/>
              </a:lnSpc>
              <a:defRPr sz="10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0" name="Text Placeholder 9">
            <a:extLst>
              <a:ext uri="{FF2B5EF4-FFF2-40B4-BE49-F238E27FC236}">
                <a16:creationId xmlns:a16="http://schemas.microsoft.com/office/drawing/2014/main" id="{96A3E5A1-2395-34BA-263F-ABFB3A169E6E}"/>
              </a:ext>
            </a:extLst>
          </p:cNvPr>
          <p:cNvSpPr>
            <a:spLocks noGrp="1"/>
          </p:cNvSpPr>
          <p:nvPr>
            <p:ph type="body" sz="quarter" idx="14" hasCustomPrompt="1"/>
          </p:nvPr>
        </p:nvSpPr>
        <p:spPr>
          <a:xfrm>
            <a:off x="528321" y="4000500"/>
            <a:ext cx="1803400" cy="7620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1" name="Text Placeholder 10">
            <a:extLst>
              <a:ext uri="{FF2B5EF4-FFF2-40B4-BE49-F238E27FC236}">
                <a16:creationId xmlns:a16="http://schemas.microsoft.com/office/drawing/2014/main" id="{59DCE697-3B90-1DB0-D8E8-08706BA3150D}"/>
              </a:ext>
            </a:extLst>
          </p:cNvPr>
          <p:cNvSpPr>
            <a:spLocks noGrp="1"/>
          </p:cNvSpPr>
          <p:nvPr>
            <p:ph type="body" sz="quarter" idx="15" hasCustomPrompt="1"/>
          </p:nvPr>
        </p:nvSpPr>
        <p:spPr>
          <a:xfrm>
            <a:off x="2636521" y="3454400"/>
            <a:ext cx="1803400" cy="254000"/>
          </a:xfrm>
          <a:prstGeom prst="rect">
            <a:avLst/>
          </a:prstGeom>
        </p:spPr>
        <p:txBody>
          <a:bodyPr lIns="0" tIns="0" rIns="0" bIns="0" anchor="t"/>
          <a:lstStyle>
            <a:lvl1pPr algn="ctr">
              <a:lnSpc>
                <a:spcPct val="100000"/>
              </a:lnSpc>
              <a:defRPr sz="14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2" name="Text Placeholder 11">
            <a:extLst>
              <a:ext uri="{FF2B5EF4-FFF2-40B4-BE49-F238E27FC236}">
                <a16:creationId xmlns:a16="http://schemas.microsoft.com/office/drawing/2014/main" id="{282BBC1B-1943-75E9-10A8-74D3792BA104}"/>
              </a:ext>
            </a:extLst>
          </p:cNvPr>
          <p:cNvSpPr>
            <a:spLocks noGrp="1"/>
          </p:cNvSpPr>
          <p:nvPr>
            <p:ph type="body" sz="quarter" idx="16" hasCustomPrompt="1"/>
          </p:nvPr>
        </p:nvSpPr>
        <p:spPr>
          <a:xfrm>
            <a:off x="2636521" y="3708400"/>
            <a:ext cx="1803400" cy="228600"/>
          </a:xfrm>
          <a:prstGeom prst="rect">
            <a:avLst/>
          </a:prstGeom>
        </p:spPr>
        <p:txBody>
          <a:bodyPr lIns="0" tIns="0" rIns="0" bIns="0" anchor="t"/>
          <a:lstStyle>
            <a:lvl1pPr algn="ctr">
              <a:lnSpc>
                <a:spcPct val="120000"/>
              </a:lnSpc>
              <a:defRPr sz="10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3" name="Text Placeholder 12">
            <a:extLst>
              <a:ext uri="{FF2B5EF4-FFF2-40B4-BE49-F238E27FC236}">
                <a16:creationId xmlns:a16="http://schemas.microsoft.com/office/drawing/2014/main" id="{4DC707FA-E584-2238-31D4-62D7B1B1C6A2}"/>
              </a:ext>
            </a:extLst>
          </p:cNvPr>
          <p:cNvSpPr>
            <a:spLocks noGrp="1"/>
          </p:cNvSpPr>
          <p:nvPr>
            <p:ph type="body" sz="quarter" idx="17" hasCustomPrompt="1"/>
          </p:nvPr>
        </p:nvSpPr>
        <p:spPr>
          <a:xfrm>
            <a:off x="2636521" y="4000500"/>
            <a:ext cx="1803400" cy="7620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4" name="Text Placeholder 13">
            <a:extLst>
              <a:ext uri="{FF2B5EF4-FFF2-40B4-BE49-F238E27FC236}">
                <a16:creationId xmlns:a16="http://schemas.microsoft.com/office/drawing/2014/main" id="{4AF83218-D3AC-41C3-DB52-05EC26E11228}"/>
              </a:ext>
            </a:extLst>
          </p:cNvPr>
          <p:cNvSpPr>
            <a:spLocks noGrp="1"/>
          </p:cNvSpPr>
          <p:nvPr>
            <p:ph type="body" sz="quarter" idx="18" hasCustomPrompt="1"/>
          </p:nvPr>
        </p:nvSpPr>
        <p:spPr>
          <a:xfrm>
            <a:off x="4744721" y="3454400"/>
            <a:ext cx="1803400" cy="254000"/>
          </a:xfrm>
          <a:prstGeom prst="rect">
            <a:avLst/>
          </a:prstGeom>
        </p:spPr>
        <p:txBody>
          <a:bodyPr lIns="0" tIns="0" rIns="0" bIns="0" anchor="t"/>
          <a:lstStyle>
            <a:lvl1pPr algn="ctr">
              <a:lnSpc>
                <a:spcPct val="100000"/>
              </a:lnSpc>
              <a:defRPr sz="14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5" name="Text Placeholder 14">
            <a:extLst>
              <a:ext uri="{FF2B5EF4-FFF2-40B4-BE49-F238E27FC236}">
                <a16:creationId xmlns:a16="http://schemas.microsoft.com/office/drawing/2014/main" id="{2FFD49F5-277F-D888-630D-888E115DB70C}"/>
              </a:ext>
            </a:extLst>
          </p:cNvPr>
          <p:cNvSpPr>
            <a:spLocks noGrp="1"/>
          </p:cNvSpPr>
          <p:nvPr>
            <p:ph type="body" sz="quarter" idx="19" hasCustomPrompt="1"/>
          </p:nvPr>
        </p:nvSpPr>
        <p:spPr>
          <a:xfrm>
            <a:off x="4744721" y="3708400"/>
            <a:ext cx="1803400" cy="228600"/>
          </a:xfrm>
          <a:prstGeom prst="rect">
            <a:avLst/>
          </a:prstGeom>
        </p:spPr>
        <p:txBody>
          <a:bodyPr lIns="0" tIns="0" rIns="0" bIns="0" anchor="t"/>
          <a:lstStyle>
            <a:lvl1pPr algn="ctr">
              <a:lnSpc>
                <a:spcPct val="120000"/>
              </a:lnSpc>
              <a:defRPr sz="10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6" name="Text Placeholder 15">
            <a:extLst>
              <a:ext uri="{FF2B5EF4-FFF2-40B4-BE49-F238E27FC236}">
                <a16:creationId xmlns:a16="http://schemas.microsoft.com/office/drawing/2014/main" id="{85ECC5EA-17B6-07BC-FDE2-FE96CFC2F2DB}"/>
              </a:ext>
            </a:extLst>
          </p:cNvPr>
          <p:cNvSpPr>
            <a:spLocks noGrp="1"/>
          </p:cNvSpPr>
          <p:nvPr>
            <p:ph type="body" sz="quarter" idx="20" hasCustomPrompt="1"/>
          </p:nvPr>
        </p:nvSpPr>
        <p:spPr>
          <a:xfrm>
            <a:off x="4744721" y="4000500"/>
            <a:ext cx="1803400" cy="7620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7" name="Text Placeholder 16">
            <a:extLst>
              <a:ext uri="{FF2B5EF4-FFF2-40B4-BE49-F238E27FC236}">
                <a16:creationId xmlns:a16="http://schemas.microsoft.com/office/drawing/2014/main" id="{A1DF0686-3C8A-6CC1-B0CF-B474106F7605}"/>
              </a:ext>
            </a:extLst>
          </p:cNvPr>
          <p:cNvSpPr>
            <a:spLocks noGrp="1"/>
          </p:cNvSpPr>
          <p:nvPr>
            <p:ph type="body" sz="quarter" idx="21" hasCustomPrompt="1"/>
          </p:nvPr>
        </p:nvSpPr>
        <p:spPr>
          <a:xfrm>
            <a:off x="6852921" y="3454400"/>
            <a:ext cx="1803400" cy="254000"/>
          </a:xfrm>
          <a:prstGeom prst="rect">
            <a:avLst/>
          </a:prstGeom>
        </p:spPr>
        <p:txBody>
          <a:bodyPr lIns="0" tIns="0" rIns="0" bIns="0" anchor="t"/>
          <a:lstStyle>
            <a:lvl1pPr algn="ctr">
              <a:lnSpc>
                <a:spcPct val="100000"/>
              </a:lnSpc>
              <a:defRPr sz="1400" b="1">
                <a:solidFill>
                  <a:schemeClr val="tx1"/>
                </a:solidFill>
                <a:latin typeface="+mj-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8" name="Text Placeholder 17">
            <a:extLst>
              <a:ext uri="{FF2B5EF4-FFF2-40B4-BE49-F238E27FC236}">
                <a16:creationId xmlns:a16="http://schemas.microsoft.com/office/drawing/2014/main" id="{B9AB970F-6539-D9B7-404C-1B9C08D64026}"/>
              </a:ext>
            </a:extLst>
          </p:cNvPr>
          <p:cNvSpPr>
            <a:spLocks noGrp="1"/>
          </p:cNvSpPr>
          <p:nvPr>
            <p:ph type="body" sz="quarter" idx="22" hasCustomPrompt="1"/>
          </p:nvPr>
        </p:nvSpPr>
        <p:spPr>
          <a:xfrm>
            <a:off x="6852921" y="3708400"/>
            <a:ext cx="1803400" cy="228600"/>
          </a:xfrm>
          <a:prstGeom prst="rect">
            <a:avLst/>
          </a:prstGeom>
        </p:spPr>
        <p:txBody>
          <a:bodyPr lIns="0" tIns="0" rIns="0" bIns="0" anchor="t"/>
          <a:lstStyle>
            <a:lvl1pPr algn="ctr">
              <a:lnSpc>
                <a:spcPct val="120000"/>
              </a:lnSpc>
              <a:defRPr sz="1000" b="1">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19" name="Text Placeholder 18">
            <a:extLst>
              <a:ext uri="{FF2B5EF4-FFF2-40B4-BE49-F238E27FC236}">
                <a16:creationId xmlns:a16="http://schemas.microsoft.com/office/drawing/2014/main" id="{AD6698CE-EFF8-EA0B-3909-8030BEC565AD}"/>
              </a:ext>
            </a:extLst>
          </p:cNvPr>
          <p:cNvSpPr>
            <a:spLocks noGrp="1"/>
          </p:cNvSpPr>
          <p:nvPr>
            <p:ph type="body" sz="quarter" idx="23" hasCustomPrompt="1"/>
          </p:nvPr>
        </p:nvSpPr>
        <p:spPr>
          <a:xfrm>
            <a:off x="6852921" y="4000500"/>
            <a:ext cx="1803400" cy="762000"/>
          </a:xfrm>
          <a:prstGeom prst="rect">
            <a:avLst/>
          </a:prstGeom>
        </p:spPr>
        <p:txBody>
          <a:bodyPr lIns="0" tIns="0" rIns="0" bIns="0" anchor="t"/>
          <a:lstStyle>
            <a:lvl1pPr algn="ctr">
              <a:lnSpc>
                <a:spcPct val="120000"/>
              </a:lnSpc>
              <a:defRPr sz="1000" b="0">
                <a:solidFill>
                  <a:schemeClr val="tx1"/>
                </a:solidFill>
                <a:latin typeface="+mn-lt"/>
              </a:defRPr>
            </a:lvl1pPr>
          </a:lstStyle>
          <a:p>
            <a:pPr marL="0" lvl="0" indent="0" algn="l" defTabSz="914400" rtl="0" eaLnBrk="1" latinLnBrk="0" hangingPunct="1">
              <a:spcBef>
                <a:spcPct val="20000"/>
              </a:spcBef>
              <a:buFont typeface="Arial" pitchFamily="34" charset="0"/>
              <a:buNone/>
            </a:pPr>
            <a:r>
              <a:rPr lang="en-US"/>
              <a:t>Click to edit text</a:t>
            </a:r>
          </a:p>
        </p:txBody>
      </p:sp>
      <p:sp>
        <p:nvSpPr>
          <p:cNvPr id="20" name="Picture Placeholder 19">
            <a:extLst>
              <a:ext uri="{FF2B5EF4-FFF2-40B4-BE49-F238E27FC236}">
                <a16:creationId xmlns:a16="http://schemas.microsoft.com/office/drawing/2014/main" id="{1809176D-E85B-77EC-BF95-2375F8304251}"/>
              </a:ext>
            </a:extLst>
          </p:cNvPr>
          <p:cNvSpPr>
            <a:spLocks noGrp="1"/>
          </p:cNvSpPr>
          <p:nvPr>
            <p:ph type="pic" sz="quarter" idx="24"/>
          </p:nvPr>
        </p:nvSpPr>
        <p:spPr>
          <a:xfrm>
            <a:off x="521053" y="1435101"/>
            <a:ext cx="1810669" cy="1835055"/>
          </a:xfrm>
          <a:prstGeom prst="roundRect">
            <a:avLst>
              <a:gd name="adj" fmla="val 8200"/>
            </a:avLst>
          </a:prstGeom>
          <a:ln w="38100">
            <a:solidFill>
              <a:schemeClr val="accent1"/>
            </a:solidFill>
          </a:ln>
        </p:spPr>
        <p:txBody>
          <a:bodyPr/>
          <a:lstStyle/>
          <a:p>
            <a:endParaRPr lang="en-US"/>
          </a:p>
        </p:txBody>
      </p:sp>
      <p:sp>
        <p:nvSpPr>
          <p:cNvPr id="21" name="Picture Placeholder 20">
            <a:extLst>
              <a:ext uri="{FF2B5EF4-FFF2-40B4-BE49-F238E27FC236}">
                <a16:creationId xmlns:a16="http://schemas.microsoft.com/office/drawing/2014/main" id="{F2203625-ECA3-6456-3FCB-BFF0D8669CA9}"/>
              </a:ext>
            </a:extLst>
          </p:cNvPr>
          <p:cNvSpPr>
            <a:spLocks noGrp="1"/>
          </p:cNvSpPr>
          <p:nvPr>
            <p:ph type="pic" sz="quarter" idx="25"/>
          </p:nvPr>
        </p:nvSpPr>
        <p:spPr>
          <a:xfrm>
            <a:off x="2629253" y="1435101"/>
            <a:ext cx="1810669" cy="1835055"/>
          </a:xfrm>
          <a:prstGeom prst="roundRect">
            <a:avLst>
              <a:gd name="adj" fmla="val 8200"/>
            </a:avLst>
          </a:prstGeom>
          <a:ln w="38100">
            <a:solidFill>
              <a:schemeClr val="accent2"/>
            </a:solidFill>
          </a:ln>
        </p:spPr>
        <p:txBody>
          <a:bodyPr/>
          <a:lstStyle/>
          <a:p>
            <a:endParaRPr lang="en-US"/>
          </a:p>
        </p:txBody>
      </p:sp>
      <p:sp>
        <p:nvSpPr>
          <p:cNvPr id="22" name="Picture Placeholder 21">
            <a:extLst>
              <a:ext uri="{FF2B5EF4-FFF2-40B4-BE49-F238E27FC236}">
                <a16:creationId xmlns:a16="http://schemas.microsoft.com/office/drawing/2014/main" id="{32DEAABC-F990-1EA5-D440-574BBE8DCF92}"/>
              </a:ext>
            </a:extLst>
          </p:cNvPr>
          <p:cNvSpPr>
            <a:spLocks noGrp="1"/>
          </p:cNvSpPr>
          <p:nvPr>
            <p:ph type="pic" sz="quarter" idx="26"/>
          </p:nvPr>
        </p:nvSpPr>
        <p:spPr>
          <a:xfrm>
            <a:off x="4737453" y="1435101"/>
            <a:ext cx="1810669" cy="1835055"/>
          </a:xfrm>
          <a:prstGeom prst="roundRect">
            <a:avLst>
              <a:gd name="adj" fmla="val 8200"/>
            </a:avLst>
          </a:prstGeom>
          <a:ln w="38100">
            <a:solidFill>
              <a:schemeClr val="accent3"/>
            </a:solidFill>
          </a:ln>
        </p:spPr>
        <p:txBody>
          <a:bodyPr/>
          <a:lstStyle/>
          <a:p>
            <a:endParaRPr lang="en-US"/>
          </a:p>
        </p:txBody>
      </p:sp>
    </p:spTree>
    <p:extLst>
      <p:ext uri="{BB962C8B-B14F-4D97-AF65-F5344CB8AC3E}">
        <p14:creationId xmlns:p14="http://schemas.microsoft.com/office/powerpoint/2010/main" val="391019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_8">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9FC57-203C-DD40-A420-22AEA5D149A7}"/>
              </a:ext>
            </a:extLst>
          </p:cNvPr>
          <p:cNvSpPr>
            <a:spLocks noGrp="1"/>
          </p:cNvSpPr>
          <p:nvPr>
            <p:ph type="title" idx="10" hasCustomPrompt="1"/>
          </p:nvPr>
        </p:nvSpPr>
        <p:spPr>
          <a:xfrm>
            <a:off x="657471" y="392739"/>
            <a:ext cx="7829057" cy="685129"/>
          </a:xfrm>
        </p:spPr>
        <p:txBody>
          <a:bodyPr wrap="square" lIns="0" tIns="0" rIns="0" bIns="0" anchor="t">
            <a:normAutofit/>
          </a:bodyPr>
          <a:lstStyle>
            <a:lvl1pPr algn="ctr" defTabSz="914400" rtl="0" eaLnBrk="1" latinLnBrk="0" hangingPunct="1">
              <a:lnSpc>
                <a:spcPct val="120000"/>
              </a:lnSpc>
              <a:spcBef>
                <a:spcPct val="0"/>
              </a:spcBef>
              <a:spcAft>
                <a:spcPts val="0"/>
              </a:spcAft>
              <a:buFontTx/>
              <a:buNone/>
              <a:defRPr sz="3600" b="1" i="0" u="none" baseline="0">
                <a:solidFill>
                  <a:schemeClr val="tx1"/>
                </a:solidFill>
                <a:latin typeface="Montserrat ExtraBold" panose="00000900000000000000" pitchFamily="2" charset="0"/>
              </a:defRPr>
            </a:lvl1pPr>
          </a:lstStyle>
          <a:p>
            <a:r>
              <a:rPr lang="en-US"/>
              <a:t>Click to edit text</a:t>
            </a:r>
          </a:p>
        </p:txBody>
      </p:sp>
    </p:spTree>
    <p:extLst>
      <p:ext uri="{BB962C8B-B14F-4D97-AF65-F5344CB8AC3E}">
        <p14:creationId xmlns:p14="http://schemas.microsoft.com/office/powerpoint/2010/main" val="32995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hape 0"/>
          <p:cNvSpPr/>
          <p:nvPr userDrawn="1"/>
        </p:nvSpPr>
        <p:spPr>
          <a:xfrm>
            <a:off x="0" y="0"/>
            <a:ext cx="9144000" cy="5143500"/>
          </a:xfrm>
          <a:prstGeom prst="rect">
            <a:avLst/>
          </a:prstGeom>
          <a:solidFill>
            <a:srgbClr val="E6F0F1"/>
          </a:solidFill>
          <a:ln w="12700">
            <a:noFill/>
            <a:prstDash val="solid"/>
          </a:ln>
        </p:spPr>
        <p:txBody>
          <a:bodyPr/>
          <a:lstStyle/>
          <a:p>
            <a:endParaRPr lang="en-US"/>
          </a:p>
        </p:txBody>
      </p:sp>
      <p:sp>
        <p:nvSpPr>
          <p:cNvPr id="27" name="Rectangle 26">
            <a:extLst>
              <a:ext uri="{FF2B5EF4-FFF2-40B4-BE49-F238E27FC236}">
                <a16:creationId xmlns:a16="http://schemas.microsoft.com/office/drawing/2014/main" id="{3A61470C-1825-CE31-92F5-A47DC3FB56D3}"/>
              </a:ext>
            </a:extLst>
          </p:cNvPr>
          <p:cNvSpPr/>
          <p:nvPr userDrawn="1"/>
        </p:nvSpPr>
        <p:spPr>
          <a:xfrm>
            <a:off x="6723529" y="0"/>
            <a:ext cx="2420471" cy="2183802"/>
          </a:xfrm>
          <a:prstGeom prst="rect">
            <a:avLst/>
          </a:prstGeom>
          <a:pattFill prst="wdDnDiag">
            <a:fgClr>
              <a:schemeClr val="accent2"/>
            </a:fgClr>
            <a:bgClr>
              <a:srgbClr val="D9E9E9"/>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A62967-9001-4631-A0E4-1ACDB99A120D}"/>
              </a:ext>
            </a:extLst>
          </p:cNvPr>
          <p:cNvSpPr/>
          <p:nvPr userDrawn="1"/>
        </p:nvSpPr>
        <p:spPr>
          <a:xfrm>
            <a:off x="0" y="2959698"/>
            <a:ext cx="2420471" cy="2183802"/>
          </a:xfrm>
          <a:prstGeom prst="rect">
            <a:avLst/>
          </a:prstGeom>
          <a:pattFill prst="wdDn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hape 0">
            <a:extLst>
              <a:ext uri="{FF2B5EF4-FFF2-40B4-BE49-F238E27FC236}">
                <a16:creationId xmlns:a16="http://schemas.microsoft.com/office/drawing/2014/main" id="{4905443A-B451-74D3-9596-2AEF59E4FEF2}"/>
              </a:ext>
            </a:extLst>
          </p:cNvPr>
          <p:cNvSpPr/>
          <p:nvPr userDrawn="1"/>
        </p:nvSpPr>
        <p:spPr>
          <a:xfrm>
            <a:off x="0" y="0"/>
            <a:ext cx="9144000" cy="5143500"/>
          </a:xfrm>
          <a:prstGeom prst="rect">
            <a:avLst/>
          </a:prstGeom>
          <a:gradFill flip="none" rotWithShape="1">
            <a:gsLst>
              <a:gs pos="0">
                <a:schemeClr val="accent1">
                  <a:lumMod val="5000"/>
                  <a:lumOff val="95000"/>
                  <a:alpha val="68000"/>
                </a:schemeClr>
              </a:gs>
              <a:gs pos="100000">
                <a:srgbClr val="D9E9E9">
                  <a:alpha val="84000"/>
                </a:srgbClr>
              </a:gs>
              <a:gs pos="83000">
                <a:srgbClr val="EAF2F4">
                  <a:lumMod val="100000"/>
                </a:srgbClr>
              </a:gs>
              <a:gs pos="13000">
                <a:srgbClr val="EAF2F4"/>
              </a:gs>
            </a:gsLst>
            <a:lin ang="7800000" scaled="0"/>
            <a:tileRect/>
          </a:gradFill>
          <a:ln w="12700">
            <a:noFill/>
            <a:prstDash val="solid"/>
          </a:ln>
        </p:spPr>
        <p:txBody>
          <a:bodyPr/>
          <a:lstStyle/>
          <a:p>
            <a:endParaRPr lang="en-US"/>
          </a:p>
        </p:txBody>
      </p:sp>
      <p:sp>
        <p:nvSpPr>
          <p:cNvPr id="4" name="Title Placeholder 3">
            <a:extLst>
              <a:ext uri="{FF2B5EF4-FFF2-40B4-BE49-F238E27FC236}">
                <a16:creationId xmlns:a16="http://schemas.microsoft.com/office/drawing/2014/main" id="{1B5B65BB-F6C6-3A48-D587-1589EF8C18E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F24D11D3-1A33-9A90-986D-E954EC0431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1683F92-4230-AC11-2D2A-61759043EBA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800">
                <a:solidFill>
                  <a:schemeClr val="tx1">
                    <a:tint val="82000"/>
                  </a:schemeClr>
                </a:solidFill>
              </a:defRPr>
            </a:lvl1pPr>
          </a:lstStyle>
          <a:p>
            <a:pPr>
              <a:lnSpc>
                <a:spcPct val="120000"/>
              </a:lnSpc>
            </a:pPr>
            <a:fld id="{D409FE11-FF11-4658-960A-44222264052A}" type="datetimeFigureOut">
              <a:rPr lang="en-US" smtClean="0"/>
              <a:pPr>
                <a:lnSpc>
                  <a:spcPct val="120000"/>
                </a:lnSpc>
              </a:pPr>
              <a:t>5/22/2026</a:t>
            </a:fld>
            <a:endParaRPr lang="en-US" sz="800"/>
          </a:p>
        </p:txBody>
      </p:sp>
      <p:sp>
        <p:nvSpPr>
          <p:cNvPr id="7" name="Footer Placeholder 6">
            <a:extLst>
              <a:ext uri="{FF2B5EF4-FFF2-40B4-BE49-F238E27FC236}">
                <a16:creationId xmlns:a16="http://schemas.microsoft.com/office/drawing/2014/main" id="{41199EC5-48D1-A95C-759A-1F65219ED5D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800">
                <a:solidFill>
                  <a:schemeClr val="tx1">
                    <a:tint val="82000"/>
                  </a:schemeClr>
                </a:solidFill>
              </a:defRPr>
            </a:lvl1pPr>
          </a:lstStyle>
          <a:p>
            <a:endParaRPr lang="en-US" sz="800"/>
          </a:p>
        </p:txBody>
      </p:sp>
      <p:sp>
        <p:nvSpPr>
          <p:cNvPr id="8" name="Slide Number Placeholder 7">
            <a:extLst>
              <a:ext uri="{FF2B5EF4-FFF2-40B4-BE49-F238E27FC236}">
                <a16:creationId xmlns:a16="http://schemas.microsoft.com/office/drawing/2014/main" id="{273780A5-3E53-4549-6721-330055A8CF7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800">
                <a:solidFill>
                  <a:schemeClr val="tx1">
                    <a:tint val="82000"/>
                  </a:schemeClr>
                </a:solidFill>
              </a:defRPr>
            </a:lvl1pPr>
          </a:lstStyle>
          <a:p>
            <a:pPr>
              <a:lnSpc>
                <a:spcPct val="120000"/>
              </a:lnSpc>
            </a:pPr>
            <a:fld id="{B0C65A3F-E9FE-41F3-A594-ADCA38DBE917}" type="slidenum">
              <a:rPr lang="en-US" smtClean="0"/>
              <a:pPr>
                <a:lnSpc>
                  <a:spcPct val="120000"/>
                </a:lnSpc>
              </a:pPr>
              <a:t>‹#›</a:t>
            </a:fld>
            <a:endParaRPr lang="en-US" sz="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30DB9-2B14-E2D8-C1A1-9784FB7E6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61C5C-6ADF-2219-58A7-55B7C3EB786A}"/>
              </a:ext>
            </a:extLst>
          </p:cNvPr>
          <p:cNvSpPr>
            <a:spLocks noGrp="1"/>
          </p:cNvSpPr>
          <p:nvPr>
            <p:ph type="title" sz="quarter" idx="10"/>
          </p:nvPr>
        </p:nvSpPr>
        <p:spPr>
          <a:xfrm>
            <a:off x="635000" y="1460499"/>
            <a:ext cx="4064000" cy="2032000"/>
          </a:xfrm>
        </p:spPr>
        <p:txBody>
          <a:bodyPr/>
          <a:lstStyle/>
          <a:p>
            <a:r>
              <a:rPr lang="en-US"/>
              <a:t>INNOVATION</a:t>
            </a:r>
            <a:br>
              <a:rPr lang="en-US"/>
            </a:br>
            <a:r>
              <a:rPr lang="en-US"/>
              <a:t>&amp; GROWTH</a:t>
            </a:r>
            <a:br>
              <a:rPr lang="en-US"/>
            </a:br>
            <a:r>
              <a:rPr lang="en-US"/>
              <a:t>STRATEGY</a:t>
            </a:r>
          </a:p>
        </p:txBody>
      </p:sp>
      <p:sp>
        <p:nvSpPr>
          <p:cNvPr id="3" name="Text Placeholder 2">
            <a:extLst>
              <a:ext uri="{FF2B5EF4-FFF2-40B4-BE49-F238E27FC236}">
                <a16:creationId xmlns:a16="http://schemas.microsoft.com/office/drawing/2014/main" id="{10C0C834-BF27-EFB7-2479-DAE46A141D1D}"/>
              </a:ext>
            </a:extLst>
          </p:cNvPr>
          <p:cNvSpPr>
            <a:spLocks noGrp="1"/>
          </p:cNvSpPr>
          <p:nvPr>
            <p:ph type="body" sz="quarter" idx="11"/>
          </p:nvPr>
        </p:nvSpPr>
        <p:spPr>
          <a:xfrm>
            <a:off x="635000" y="3661101"/>
            <a:ext cx="4064000" cy="381000"/>
          </a:xfrm>
        </p:spPr>
        <p:txBody>
          <a:bodyPr/>
          <a:lstStyle/>
          <a:p>
            <a:r>
              <a:rPr lang="en-US"/>
              <a:t>COMPANY NAME | 2030</a:t>
            </a:r>
          </a:p>
        </p:txBody>
      </p:sp>
      <p:pic>
        <p:nvPicPr>
          <p:cNvPr id="18" name="Picture Placeholder 17">
            <a:extLst>
              <a:ext uri="{FF2B5EF4-FFF2-40B4-BE49-F238E27FC236}">
                <a16:creationId xmlns:a16="http://schemas.microsoft.com/office/drawing/2014/main" id="{0DEAA111-FA07-4442-A2C9-BB69D056A4DC}"/>
              </a:ext>
            </a:extLst>
          </p:cNvPr>
          <p:cNvPicPr>
            <a:picLocks noGrp="1" noChangeAspect="1"/>
          </p:cNvPicPr>
          <p:nvPr>
            <p:ph type="pic" sz="quarter" idx="12"/>
          </p:nvPr>
        </p:nvPicPr>
        <p:blipFill>
          <a:blip r:embed="rId2"/>
          <a:srcRect l="13008" r="13008"/>
          <a:stretch/>
        </p:blipFill>
        <p:spPr>
          <a:xfrm>
            <a:off x="3126027" y="-6569"/>
            <a:ext cx="6017974" cy="5150069"/>
          </a:xfrm>
        </p:spPr>
      </p:pic>
      <p:pic>
        <p:nvPicPr>
          <p:cNvPr id="24" name="Picture Placeholder 23">
            <a:extLst>
              <a:ext uri="{FF2B5EF4-FFF2-40B4-BE49-F238E27FC236}">
                <a16:creationId xmlns:a16="http://schemas.microsoft.com/office/drawing/2014/main" id="{E44C0DA6-94CC-84D3-E110-4ED32F5248AD}"/>
              </a:ext>
            </a:extLst>
          </p:cNvPr>
          <p:cNvPicPr>
            <a:picLocks noGrp="1" noChangeAspect="1"/>
          </p:cNvPicPr>
          <p:nvPr>
            <p:ph type="pic" sz="quarter" idx="17"/>
          </p:nvPr>
        </p:nvPicPr>
        <p:blipFill>
          <a:blip r:embed="rId3"/>
          <a:srcRect r="-5099" b="-22507"/>
          <a:stretch>
            <a:fillRect/>
          </a:stretch>
        </p:blipFill>
        <p:spPr>
          <a:xfrm>
            <a:off x="635000" y="472237"/>
            <a:ext cx="1492250" cy="488950"/>
          </a:xfrm>
        </p:spPr>
      </p:pic>
      <p:sp>
        <p:nvSpPr>
          <p:cNvPr id="4" name="Oval 3">
            <a:extLst>
              <a:ext uri="{FF2B5EF4-FFF2-40B4-BE49-F238E27FC236}">
                <a16:creationId xmlns:a16="http://schemas.microsoft.com/office/drawing/2014/main" id="{13347353-031D-C2CC-8DF5-FC3F665B8836}"/>
              </a:ext>
            </a:extLst>
          </p:cNvPr>
          <p:cNvSpPr/>
          <p:nvPr/>
        </p:nvSpPr>
        <p:spPr>
          <a:xfrm>
            <a:off x="5847006" y="4520453"/>
            <a:ext cx="1333948" cy="150607"/>
          </a:xfrm>
          <a:prstGeom prst="ellipse">
            <a:avLst/>
          </a:prstGeom>
          <a:gradFill flip="none" rotWithShape="1">
            <a:gsLst>
              <a:gs pos="0">
                <a:schemeClr val="accent1">
                  <a:lumMod val="5000"/>
                  <a:lumOff val="95000"/>
                </a:schemeClr>
              </a:gs>
              <a:gs pos="100000">
                <a:schemeClr val="bg1">
                  <a:alpha val="0"/>
                </a:schemeClr>
              </a:gs>
              <a:gs pos="62000">
                <a:schemeClr val="bg1">
                  <a:lumMod val="95000"/>
                  <a:alpha val="26000"/>
                </a:schemeClr>
              </a:gs>
              <a:gs pos="42000">
                <a:schemeClr val="bg1">
                  <a:lumMod val="95000"/>
                  <a:alpha val="79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8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4209-DFEA-BFB5-389C-9BD088EBAB5D}"/>
              </a:ext>
            </a:extLst>
          </p:cNvPr>
          <p:cNvSpPr>
            <a:spLocks noGrp="1"/>
          </p:cNvSpPr>
          <p:nvPr>
            <p:ph type="title" idx="10"/>
          </p:nvPr>
        </p:nvSpPr>
        <p:spPr>
          <a:xfrm>
            <a:off x="657471" y="392739"/>
            <a:ext cx="7829057" cy="685129"/>
          </a:xfrm>
        </p:spPr>
        <p:txBody>
          <a:bodyPr/>
          <a:lstStyle/>
          <a:p>
            <a:r>
              <a:rPr lang="en-US"/>
              <a:t>Agenda</a:t>
            </a:r>
          </a:p>
        </p:txBody>
      </p:sp>
      <p:sp>
        <p:nvSpPr>
          <p:cNvPr id="3" name="Text Placeholder 2">
            <a:extLst>
              <a:ext uri="{FF2B5EF4-FFF2-40B4-BE49-F238E27FC236}">
                <a16:creationId xmlns:a16="http://schemas.microsoft.com/office/drawing/2014/main" id="{787F4898-3CB7-456E-1F4A-3D6F6B09D694}"/>
              </a:ext>
            </a:extLst>
          </p:cNvPr>
          <p:cNvSpPr>
            <a:spLocks noGrp="1"/>
          </p:cNvSpPr>
          <p:nvPr>
            <p:ph type="body" idx="11"/>
          </p:nvPr>
        </p:nvSpPr>
        <p:spPr>
          <a:xfrm>
            <a:off x="1229552" y="1552708"/>
            <a:ext cx="493380" cy="402254"/>
          </a:xfrm>
        </p:spPr>
        <p:txBody>
          <a:bodyPr/>
          <a:lstStyle/>
          <a:p>
            <a:r>
              <a:rPr lang="en-US"/>
              <a:t>1.</a:t>
            </a:r>
          </a:p>
        </p:txBody>
      </p:sp>
      <p:sp>
        <p:nvSpPr>
          <p:cNvPr id="4" name="Text Placeholder 3">
            <a:extLst>
              <a:ext uri="{FF2B5EF4-FFF2-40B4-BE49-F238E27FC236}">
                <a16:creationId xmlns:a16="http://schemas.microsoft.com/office/drawing/2014/main" id="{C0898D8B-F73A-08E0-1C22-7B356E13B333}"/>
              </a:ext>
            </a:extLst>
          </p:cNvPr>
          <p:cNvSpPr>
            <a:spLocks noGrp="1"/>
          </p:cNvSpPr>
          <p:nvPr>
            <p:ph type="body" sz="quarter" idx="12"/>
          </p:nvPr>
        </p:nvSpPr>
        <p:spPr>
          <a:xfrm>
            <a:off x="1870956" y="1501369"/>
            <a:ext cx="2514600" cy="501262"/>
          </a:xfrm>
        </p:spPr>
        <p:txBody>
          <a:bodyPr/>
          <a:lstStyle/>
          <a:p>
            <a:r>
              <a:rPr lang="en-US"/>
              <a:t>Introduction</a:t>
            </a:r>
          </a:p>
        </p:txBody>
      </p:sp>
      <p:sp>
        <p:nvSpPr>
          <p:cNvPr id="5" name="Text Placeholder 4">
            <a:extLst>
              <a:ext uri="{FF2B5EF4-FFF2-40B4-BE49-F238E27FC236}">
                <a16:creationId xmlns:a16="http://schemas.microsoft.com/office/drawing/2014/main" id="{6E862386-FFCD-D579-89F1-FDF527E1A396}"/>
              </a:ext>
            </a:extLst>
          </p:cNvPr>
          <p:cNvSpPr>
            <a:spLocks noGrp="1"/>
          </p:cNvSpPr>
          <p:nvPr>
            <p:ph type="body" sz="quarter" idx="13"/>
          </p:nvPr>
        </p:nvSpPr>
        <p:spPr>
          <a:xfrm>
            <a:off x="1229552" y="2351451"/>
            <a:ext cx="493380" cy="402254"/>
          </a:xfrm>
        </p:spPr>
        <p:txBody>
          <a:bodyPr/>
          <a:lstStyle/>
          <a:p>
            <a:r>
              <a:rPr lang="en-US"/>
              <a:t>2.</a:t>
            </a:r>
          </a:p>
        </p:txBody>
      </p:sp>
      <p:sp>
        <p:nvSpPr>
          <p:cNvPr id="6" name="Text Placeholder 5">
            <a:extLst>
              <a:ext uri="{FF2B5EF4-FFF2-40B4-BE49-F238E27FC236}">
                <a16:creationId xmlns:a16="http://schemas.microsoft.com/office/drawing/2014/main" id="{4A27CFEA-CB4D-A330-C15A-02A1C9F2E04C}"/>
              </a:ext>
            </a:extLst>
          </p:cNvPr>
          <p:cNvSpPr>
            <a:spLocks noGrp="1"/>
          </p:cNvSpPr>
          <p:nvPr>
            <p:ph type="body" sz="quarter" idx="14"/>
          </p:nvPr>
        </p:nvSpPr>
        <p:spPr>
          <a:xfrm>
            <a:off x="1870956" y="2300112"/>
            <a:ext cx="2514600" cy="501262"/>
          </a:xfrm>
        </p:spPr>
        <p:txBody>
          <a:bodyPr/>
          <a:lstStyle/>
          <a:p>
            <a:r>
              <a:rPr lang="en-US"/>
              <a:t>Current Landscape</a:t>
            </a:r>
          </a:p>
        </p:txBody>
      </p:sp>
      <p:sp>
        <p:nvSpPr>
          <p:cNvPr id="7" name="Text Placeholder 6">
            <a:extLst>
              <a:ext uri="{FF2B5EF4-FFF2-40B4-BE49-F238E27FC236}">
                <a16:creationId xmlns:a16="http://schemas.microsoft.com/office/drawing/2014/main" id="{4CB24178-243B-D5B3-3309-04AF2AD81BCF}"/>
              </a:ext>
            </a:extLst>
          </p:cNvPr>
          <p:cNvSpPr>
            <a:spLocks noGrp="1"/>
          </p:cNvSpPr>
          <p:nvPr>
            <p:ph type="body" sz="quarter" idx="15"/>
          </p:nvPr>
        </p:nvSpPr>
        <p:spPr>
          <a:xfrm>
            <a:off x="1229552" y="3150195"/>
            <a:ext cx="493380" cy="402254"/>
          </a:xfrm>
        </p:spPr>
        <p:txBody>
          <a:bodyPr/>
          <a:lstStyle/>
          <a:p>
            <a:r>
              <a:rPr lang="en-US"/>
              <a:t>3.</a:t>
            </a:r>
          </a:p>
        </p:txBody>
      </p:sp>
      <p:sp>
        <p:nvSpPr>
          <p:cNvPr id="8" name="Text Placeholder 7">
            <a:extLst>
              <a:ext uri="{FF2B5EF4-FFF2-40B4-BE49-F238E27FC236}">
                <a16:creationId xmlns:a16="http://schemas.microsoft.com/office/drawing/2014/main" id="{E9F6EE45-D7E6-7FF5-C9EB-2615EB27F1D1}"/>
              </a:ext>
            </a:extLst>
          </p:cNvPr>
          <p:cNvSpPr>
            <a:spLocks noGrp="1"/>
          </p:cNvSpPr>
          <p:nvPr>
            <p:ph type="body" sz="quarter" idx="16"/>
          </p:nvPr>
        </p:nvSpPr>
        <p:spPr>
          <a:xfrm>
            <a:off x="1870956" y="3098856"/>
            <a:ext cx="2514600" cy="501262"/>
          </a:xfrm>
        </p:spPr>
        <p:txBody>
          <a:bodyPr/>
          <a:lstStyle/>
          <a:p>
            <a:r>
              <a:rPr lang="en-US"/>
              <a:t>Proposed Strategy</a:t>
            </a:r>
          </a:p>
        </p:txBody>
      </p:sp>
      <p:sp>
        <p:nvSpPr>
          <p:cNvPr id="9" name="Text Placeholder 8">
            <a:extLst>
              <a:ext uri="{FF2B5EF4-FFF2-40B4-BE49-F238E27FC236}">
                <a16:creationId xmlns:a16="http://schemas.microsoft.com/office/drawing/2014/main" id="{0AB0F739-6A4B-3264-C1A7-27FBF1756B08}"/>
              </a:ext>
            </a:extLst>
          </p:cNvPr>
          <p:cNvSpPr>
            <a:spLocks noGrp="1"/>
          </p:cNvSpPr>
          <p:nvPr>
            <p:ph type="body" sz="quarter" idx="17"/>
          </p:nvPr>
        </p:nvSpPr>
        <p:spPr>
          <a:xfrm>
            <a:off x="4974024" y="1552708"/>
            <a:ext cx="493380" cy="402254"/>
          </a:xfrm>
        </p:spPr>
        <p:txBody>
          <a:bodyPr/>
          <a:lstStyle/>
          <a:p>
            <a:r>
              <a:rPr lang="en-US"/>
              <a:t>5.</a:t>
            </a:r>
          </a:p>
        </p:txBody>
      </p:sp>
      <p:sp>
        <p:nvSpPr>
          <p:cNvPr id="10" name="Text Placeholder 9">
            <a:extLst>
              <a:ext uri="{FF2B5EF4-FFF2-40B4-BE49-F238E27FC236}">
                <a16:creationId xmlns:a16="http://schemas.microsoft.com/office/drawing/2014/main" id="{7475ED70-192B-AA8D-BFE5-FF450859D74F}"/>
              </a:ext>
            </a:extLst>
          </p:cNvPr>
          <p:cNvSpPr>
            <a:spLocks noGrp="1"/>
          </p:cNvSpPr>
          <p:nvPr>
            <p:ph type="body" sz="quarter" idx="18"/>
          </p:nvPr>
        </p:nvSpPr>
        <p:spPr>
          <a:xfrm>
            <a:off x="5615428" y="1501369"/>
            <a:ext cx="2514600" cy="501262"/>
          </a:xfrm>
        </p:spPr>
        <p:txBody>
          <a:bodyPr/>
          <a:lstStyle/>
          <a:p>
            <a:r>
              <a:rPr lang="en-US"/>
              <a:t>Proposed Strategy</a:t>
            </a:r>
          </a:p>
        </p:txBody>
      </p:sp>
      <p:sp>
        <p:nvSpPr>
          <p:cNvPr id="11" name="Text Placeholder 10">
            <a:extLst>
              <a:ext uri="{FF2B5EF4-FFF2-40B4-BE49-F238E27FC236}">
                <a16:creationId xmlns:a16="http://schemas.microsoft.com/office/drawing/2014/main" id="{FD6A4D71-01C3-885E-A8ED-1501BFBEAE9D}"/>
              </a:ext>
            </a:extLst>
          </p:cNvPr>
          <p:cNvSpPr>
            <a:spLocks noGrp="1"/>
          </p:cNvSpPr>
          <p:nvPr>
            <p:ph type="body" sz="quarter" idx="19"/>
          </p:nvPr>
        </p:nvSpPr>
        <p:spPr>
          <a:xfrm>
            <a:off x="4974024" y="2351451"/>
            <a:ext cx="493380" cy="402254"/>
          </a:xfrm>
        </p:spPr>
        <p:txBody>
          <a:bodyPr/>
          <a:lstStyle/>
          <a:p>
            <a:r>
              <a:rPr lang="en-US"/>
              <a:t>6.</a:t>
            </a:r>
          </a:p>
        </p:txBody>
      </p:sp>
      <p:sp>
        <p:nvSpPr>
          <p:cNvPr id="12" name="Text Placeholder 11">
            <a:extLst>
              <a:ext uri="{FF2B5EF4-FFF2-40B4-BE49-F238E27FC236}">
                <a16:creationId xmlns:a16="http://schemas.microsoft.com/office/drawing/2014/main" id="{17C098FC-07A8-8781-7E6D-DD2EEFC9E7CC}"/>
              </a:ext>
            </a:extLst>
          </p:cNvPr>
          <p:cNvSpPr>
            <a:spLocks noGrp="1"/>
          </p:cNvSpPr>
          <p:nvPr>
            <p:ph type="body" sz="quarter" idx="20"/>
          </p:nvPr>
        </p:nvSpPr>
        <p:spPr>
          <a:xfrm>
            <a:off x="5615428" y="2300112"/>
            <a:ext cx="2514600" cy="501262"/>
          </a:xfrm>
        </p:spPr>
        <p:txBody>
          <a:bodyPr/>
          <a:lstStyle/>
          <a:p>
            <a:r>
              <a:rPr lang="en-US"/>
              <a:t>Case Study</a:t>
            </a:r>
          </a:p>
        </p:txBody>
      </p:sp>
      <p:sp>
        <p:nvSpPr>
          <p:cNvPr id="13" name="Text Placeholder 12">
            <a:extLst>
              <a:ext uri="{FF2B5EF4-FFF2-40B4-BE49-F238E27FC236}">
                <a16:creationId xmlns:a16="http://schemas.microsoft.com/office/drawing/2014/main" id="{069B6DCC-E8CB-34CF-8E1C-A60B46CBC814}"/>
              </a:ext>
            </a:extLst>
          </p:cNvPr>
          <p:cNvSpPr>
            <a:spLocks noGrp="1"/>
          </p:cNvSpPr>
          <p:nvPr>
            <p:ph type="body" sz="quarter" idx="21"/>
          </p:nvPr>
        </p:nvSpPr>
        <p:spPr>
          <a:xfrm>
            <a:off x="4974024" y="3150195"/>
            <a:ext cx="493380" cy="402254"/>
          </a:xfrm>
        </p:spPr>
        <p:txBody>
          <a:bodyPr/>
          <a:lstStyle/>
          <a:p>
            <a:r>
              <a:rPr lang="en-US"/>
              <a:t>7.</a:t>
            </a:r>
          </a:p>
        </p:txBody>
      </p:sp>
      <p:sp>
        <p:nvSpPr>
          <p:cNvPr id="14" name="Text Placeholder 13">
            <a:extLst>
              <a:ext uri="{FF2B5EF4-FFF2-40B4-BE49-F238E27FC236}">
                <a16:creationId xmlns:a16="http://schemas.microsoft.com/office/drawing/2014/main" id="{4D52BD7F-503C-FB0E-3268-860820A30A57}"/>
              </a:ext>
            </a:extLst>
          </p:cNvPr>
          <p:cNvSpPr>
            <a:spLocks noGrp="1"/>
          </p:cNvSpPr>
          <p:nvPr>
            <p:ph type="body" sz="quarter" idx="22"/>
          </p:nvPr>
        </p:nvSpPr>
        <p:spPr>
          <a:xfrm>
            <a:off x="5615428" y="3098856"/>
            <a:ext cx="2514600" cy="501262"/>
          </a:xfrm>
        </p:spPr>
        <p:txBody>
          <a:bodyPr/>
          <a:lstStyle/>
          <a:p>
            <a:r>
              <a:rPr lang="en-US"/>
              <a:t>Market Analysis</a:t>
            </a:r>
          </a:p>
        </p:txBody>
      </p:sp>
      <p:sp>
        <p:nvSpPr>
          <p:cNvPr id="15" name="Text Placeholder 14">
            <a:extLst>
              <a:ext uri="{FF2B5EF4-FFF2-40B4-BE49-F238E27FC236}">
                <a16:creationId xmlns:a16="http://schemas.microsoft.com/office/drawing/2014/main" id="{E668CB32-30BF-F2E8-0073-3D85EC2020AD}"/>
              </a:ext>
            </a:extLst>
          </p:cNvPr>
          <p:cNvSpPr>
            <a:spLocks noGrp="1"/>
          </p:cNvSpPr>
          <p:nvPr>
            <p:ph type="body" sz="quarter" idx="23"/>
          </p:nvPr>
        </p:nvSpPr>
        <p:spPr>
          <a:xfrm>
            <a:off x="4974024" y="3948938"/>
            <a:ext cx="493380" cy="402254"/>
          </a:xfrm>
        </p:spPr>
        <p:txBody>
          <a:bodyPr/>
          <a:lstStyle/>
          <a:p>
            <a:r>
              <a:rPr lang="en-US"/>
              <a:t>8.</a:t>
            </a:r>
          </a:p>
        </p:txBody>
      </p:sp>
      <p:sp>
        <p:nvSpPr>
          <p:cNvPr id="16" name="Text Placeholder 15">
            <a:extLst>
              <a:ext uri="{FF2B5EF4-FFF2-40B4-BE49-F238E27FC236}">
                <a16:creationId xmlns:a16="http://schemas.microsoft.com/office/drawing/2014/main" id="{4B866479-65D5-7A67-C86F-A832F42774CB}"/>
              </a:ext>
            </a:extLst>
          </p:cNvPr>
          <p:cNvSpPr>
            <a:spLocks noGrp="1"/>
          </p:cNvSpPr>
          <p:nvPr>
            <p:ph type="body" sz="quarter" idx="24"/>
          </p:nvPr>
        </p:nvSpPr>
        <p:spPr>
          <a:xfrm>
            <a:off x="5615428" y="3897599"/>
            <a:ext cx="2514600" cy="501262"/>
          </a:xfrm>
        </p:spPr>
        <p:txBody>
          <a:bodyPr/>
          <a:lstStyle/>
          <a:p>
            <a:r>
              <a:rPr lang="en-US"/>
              <a:t>Team &amp; Q&amp;A</a:t>
            </a:r>
          </a:p>
        </p:txBody>
      </p:sp>
      <p:sp>
        <p:nvSpPr>
          <p:cNvPr id="17" name="Text Placeholder 16">
            <a:extLst>
              <a:ext uri="{FF2B5EF4-FFF2-40B4-BE49-F238E27FC236}">
                <a16:creationId xmlns:a16="http://schemas.microsoft.com/office/drawing/2014/main" id="{1513E86C-2FF7-7E93-54B5-CABEA21F90DC}"/>
              </a:ext>
            </a:extLst>
          </p:cNvPr>
          <p:cNvSpPr>
            <a:spLocks noGrp="1"/>
          </p:cNvSpPr>
          <p:nvPr>
            <p:ph type="body" sz="quarter" idx="25"/>
          </p:nvPr>
        </p:nvSpPr>
        <p:spPr>
          <a:xfrm>
            <a:off x="1870956" y="3897599"/>
            <a:ext cx="2514600" cy="501262"/>
          </a:xfrm>
        </p:spPr>
        <p:txBody>
          <a:bodyPr/>
          <a:lstStyle/>
          <a:p>
            <a:r>
              <a:rPr lang="en-US"/>
              <a:t>Case Study</a:t>
            </a:r>
          </a:p>
        </p:txBody>
      </p:sp>
      <p:sp>
        <p:nvSpPr>
          <p:cNvPr id="18" name="Text Placeholder 17">
            <a:extLst>
              <a:ext uri="{FF2B5EF4-FFF2-40B4-BE49-F238E27FC236}">
                <a16:creationId xmlns:a16="http://schemas.microsoft.com/office/drawing/2014/main" id="{47FB0EAA-23C1-E7F3-F5BC-B67699E24989}"/>
              </a:ext>
            </a:extLst>
          </p:cNvPr>
          <p:cNvSpPr>
            <a:spLocks noGrp="1"/>
          </p:cNvSpPr>
          <p:nvPr>
            <p:ph type="body" sz="quarter" idx="26"/>
          </p:nvPr>
        </p:nvSpPr>
        <p:spPr>
          <a:xfrm>
            <a:off x="1229552" y="3948938"/>
            <a:ext cx="493380" cy="402254"/>
          </a:xfrm>
        </p:spPr>
        <p:txBody>
          <a:bodyPr/>
          <a:lstStyle/>
          <a:p>
            <a:r>
              <a:rPr lang="en-US"/>
              <a:t>4.</a:t>
            </a:r>
          </a:p>
        </p:txBody>
      </p:sp>
    </p:spTree>
    <p:extLst>
      <p:ext uri="{BB962C8B-B14F-4D97-AF65-F5344CB8AC3E}">
        <p14:creationId xmlns:p14="http://schemas.microsoft.com/office/powerpoint/2010/main" val="80383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26AE-1103-4628-F114-470F3494A079}"/>
              </a:ext>
            </a:extLst>
          </p:cNvPr>
          <p:cNvSpPr>
            <a:spLocks noGrp="1"/>
          </p:cNvSpPr>
          <p:nvPr>
            <p:ph type="title" idx="10"/>
          </p:nvPr>
        </p:nvSpPr>
        <p:spPr>
          <a:xfrm>
            <a:off x="1479177" y="392739"/>
            <a:ext cx="6185646" cy="685129"/>
          </a:xfrm>
        </p:spPr>
        <p:txBody>
          <a:bodyPr>
            <a:normAutofit/>
          </a:bodyPr>
          <a:lstStyle/>
          <a:p>
            <a:r>
              <a:rPr lang="en-US"/>
              <a:t>Our Mission &amp; Vision</a:t>
            </a:r>
          </a:p>
        </p:txBody>
      </p:sp>
      <p:sp>
        <p:nvSpPr>
          <p:cNvPr id="3" name="Text Placeholder 2">
            <a:extLst>
              <a:ext uri="{FF2B5EF4-FFF2-40B4-BE49-F238E27FC236}">
                <a16:creationId xmlns:a16="http://schemas.microsoft.com/office/drawing/2014/main" id="{90FA51DA-AA1A-D1DF-7891-3B169C9DE0B3}"/>
              </a:ext>
            </a:extLst>
          </p:cNvPr>
          <p:cNvSpPr>
            <a:spLocks noGrp="1"/>
          </p:cNvSpPr>
          <p:nvPr>
            <p:ph type="body" idx="11"/>
          </p:nvPr>
        </p:nvSpPr>
        <p:spPr>
          <a:xfrm>
            <a:off x="2730500" y="1524000"/>
            <a:ext cx="2159000" cy="272254"/>
          </a:xfrm>
        </p:spPr>
        <p:txBody>
          <a:bodyPr/>
          <a:lstStyle/>
          <a:p>
            <a:r>
              <a:rPr lang="en-US"/>
              <a:t>Mission</a:t>
            </a:r>
          </a:p>
        </p:txBody>
      </p:sp>
      <p:sp>
        <p:nvSpPr>
          <p:cNvPr id="4" name="Text Placeholder 3">
            <a:extLst>
              <a:ext uri="{FF2B5EF4-FFF2-40B4-BE49-F238E27FC236}">
                <a16:creationId xmlns:a16="http://schemas.microsoft.com/office/drawing/2014/main" id="{6D9EF904-A094-25EF-1F9C-64E35B299C9C}"/>
              </a:ext>
            </a:extLst>
          </p:cNvPr>
          <p:cNvSpPr>
            <a:spLocks noGrp="1"/>
          </p:cNvSpPr>
          <p:nvPr>
            <p:ph type="body" sz="quarter" idx="12"/>
          </p:nvPr>
        </p:nvSpPr>
        <p:spPr>
          <a:xfrm>
            <a:off x="5359400" y="1524000"/>
            <a:ext cx="3175000" cy="272254"/>
          </a:xfrm>
        </p:spPr>
        <p:txBody>
          <a:bodyPr/>
          <a:lstStyle/>
          <a:p>
            <a:r>
              <a:rPr lang="en-US"/>
              <a:t>Vision</a:t>
            </a:r>
          </a:p>
        </p:txBody>
      </p:sp>
      <p:sp>
        <p:nvSpPr>
          <p:cNvPr id="5" name="Text Placeholder 4">
            <a:extLst>
              <a:ext uri="{FF2B5EF4-FFF2-40B4-BE49-F238E27FC236}">
                <a16:creationId xmlns:a16="http://schemas.microsoft.com/office/drawing/2014/main" id="{625BC128-E1C9-DE2C-91B6-BED406CCAF21}"/>
              </a:ext>
            </a:extLst>
          </p:cNvPr>
          <p:cNvSpPr>
            <a:spLocks noGrp="1"/>
          </p:cNvSpPr>
          <p:nvPr>
            <p:ph type="body" sz="quarter" idx="13"/>
          </p:nvPr>
        </p:nvSpPr>
        <p:spPr>
          <a:xfrm>
            <a:off x="1079500" y="3238500"/>
            <a:ext cx="4000500" cy="272254"/>
          </a:xfrm>
        </p:spPr>
        <p:txBody>
          <a:bodyPr/>
          <a:lstStyle/>
          <a:p>
            <a:r>
              <a:rPr lang="en-US"/>
              <a:t>More Details</a:t>
            </a:r>
          </a:p>
        </p:txBody>
      </p:sp>
      <p:sp>
        <p:nvSpPr>
          <p:cNvPr id="6" name="Text Placeholder 5">
            <a:extLst>
              <a:ext uri="{FF2B5EF4-FFF2-40B4-BE49-F238E27FC236}">
                <a16:creationId xmlns:a16="http://schemas.microsoft.com/office/drawing/2014/main" id="{BA6ABDA2-8EA4-AB2E-D857-B9C554A7444B}"/>
              </a:ext>
            </a:extLst>
          </p:cNvPr>
          <p:cNvSpPr>
            <a:spLocks noGrp="1"/>
          </p:cNvSpPr>
          <p:nvPr>
            <p:ph type="body" sz="quarter" idx="14"/>
          </p:nvPr>
        </p:nvSpPr>
        <p:spPr>
          <a:xfrm>
            <a:off x="2730500" y="1884380"/>
            <a:ext cx="2159000" cy="724557"/>
          </a:xfrm>
        </p:spPr>
        <p:txBody>
          <a:bodyPr/>
          <a:lstStyle/>
          <a:p>
            <a:r>
              <a:rPr lang="en-US"/>
              <a:t>Lorem ipsum dolor sit amet, consectetur adipiscing elit, sed do eiusmod tempor incididunt ut labore et dolore magna aliqua.</a:t>
            </a:r>
          </a:p>
        </p:txBody>
      </p:sp>
      <p:sp>
        <p:nvSpPr>
          <p:cNvPr id="7" name="Text Placeholder 6">
            <a:extLst>
              <a:ext uri="{FF2B5EF4-FFF2-40B4-BE49-F238E27FC236}">
                <a16:creationId xmlns:a16="http://schemas.microsoft.com/office/drawing/2014/main" id="{EF3058DA-30A8-F66D-8DB6-58A84884DCBF}"/>
              </a:ext>
            </a:extLst>
          </p:cNvPr>
          <p:cNvSpPr>
            <a:spLocks noGrp="1"/>
          </p:cNvSpPr>
          <p:nvPr>
            <p:ph type="body" sz="quarter" idx="15"/>
          </p:nvPr>
        </p:nvSpPr>
        <p:spPr>
          <a:xfrm>
            <a:off x="5359400" y="1884380"/>
            <a:ext cx="3175000" cy="539891"/>
          </a:xfrm>
        </p:spPr>
        <p:txBody>
          <a:bodyPr/>
          <a:lstStyle/>
          <a:p>
            <a:r>
              <a:rPr lang="en-US"/>
              <a:t>Lorem ipsum dolor sit amet, consectetur adipiscing elit, sed do eiusmod tempor incididunt ut labore et dolore magna aliqua.</a:t>
            </a:r>
          </a:p>
        </p:txBody>
      </p:sp>
      <p:sp>
        <p:nvSpPr>
          <p:cNvPr id="8" name="Text Placeholder 7">
            <a:extLst>
              <a:ext uri="{FF2B5EF4-FFF2-40B4-BE49-F238E27FC236}">
                <a16:creationId xmlns:a16="http://schemas.microsoft.com/office/drawing/2014/main" id="{D53DA4E9-80FC-D7EB-4438-DAA6EF8EE84E}"/>
              </a:ext>
            </a:extLst>
          </p:cNvPr>
          <p:cNvSpPr>
            <a:spLocks noGrp="1"/>
          </p:cNvSpPr>
          <p:nvPr>
            <p:ph type="body" sz="quarter" idx="16"/>
          </p:nvPr>
        </p:nvSpPr>
        <p:spPr>
          <a:xfrm>
            <a:off x="1079500" y="3598880"/>
            <a:ext cx="4000500" cy="724557"/>
          </a:xfrm>
        </p:spPr>
        <p:txBody>
          <a:bodyPr/>
          <a:lstStyle/>
          <a:p>
            <a:r>
              <a:rPr lang="en-US"/>
              <a:t>Lorem ipsum dolor sit amet, consectetur adipiscing elit, sed do eiusmod tempor incididunt ut labore et dolore magna aliqua. Ut enim ad minim veniam, quis nostrud exercitation ullamco laboris nisi ut aliquip ex ea commodo consequat.</a:t>
            </a:r>
          </a:p>
        </p:txBody>
      </p:sp>
      <p:pic>
        <p:nvPicPr>
          <p:cNvPr id="11" name="Picture Placeholder 10">
            <a:extLst>
              <a:ext uri="{FF2B5EF4-FFF2-40B4-BE49-F238E27FC236}">
                <a16:creationId xmlns:a16="http://schemas.microsoft.com/office/drawing/2014/main" id="{53107B37-546A-8134-40DC-0E1D5B7EE3D8}"/>
              </a:ext>
            </a:extLst>
          </p:cNvPr>
          <p:cNvPicPr>
            <a:picLocks noGrp="1" noChangeAspect="1"/>
          </p:cNvPicPr>
          <p:nvPr>
            <p:ph type="pic" sz="quarter" idx="17"/>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rcRect t="24506" b="24506"/>
          <a:stretch/>
        </p:blipFill>
        <p:spPr>
          <a:xfrm>
            <a:off x="5359400" y="2933903"/>
            <a:ext cx="3371380" cy="1719221"/>
          </a:xfrm>
        </p:spPr>
      </p:pic>
    </p:spTree>
    <p:extLst>
      <p:ext uri="{BB962C8B-B14F-4D97-AF65-F5344CB8AC3E}">
        <p14:creationId xmlns:p14="http://schemas.microsoft.com/office/powerpoint/2010/main" val="202040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BCAB-4DC2-A617-BBDC-B20D2B616F53}"/>
              </a:ext>
            </a:extLst>
          </p:cNvPr>
          <p:cNvSpPr>
            <a:spLocks noGrp="1"/>
          </p:cNvSpPr>
          <p:nvPr>
            <p:ph type="title" idx="10"/>
          </p:nvPr>
        </p:nvSpPr>
        <p:spPr/>
        <p:txBody>
          <a:bodyPr/>
          <a:lstStyle/>
          <a:p>
            <a:r>
              <a:rPr lang="en-US"/>
              <a:t>Key Services</a:t>
            </a:r>
          </a:p>
        </p:txBody>
      </p:sp>
      <p:sp>
        <p:nvSpPr>
          <p:cNvPr id="3" name="Text Placeholder 2">
            <a:extLst>
              <a:ext uri="{FF2B5EF4-FFF2-40B4-BE49-F238E27FC236}">
                <a16:creationId xmlns:a16="http://schemas.microsoft.com/office/drawing/2014/main" id="{2CED7324-62A9-6D0F-AB0A-18ABEFF845AB}"/>
              </a:ext>
            </a:extLst>
          </p:cNvPr>
          <p:cNvSpPr>
            <a:spLocks noGrp="1"/>
          </p:cNvSpPr>
          <p:nvPr>
            <p:ph type="body" idx="11"/>
          </p:nvPr>
        </p:nvSpPr>
        <p:spPr/>
        <p:txBody>
          <a:bodyPr/>
          <a:lstStyle/>
          <a:p>
            <a:r>
              <a:rPr lang="en-US"/>
              <a:t>Cloud</a:t>
            </a:r>
          </a:p>
        </p:txBody>
      </p:sp>
      <p:sp>
        <p:nvSpPr>
          <p:cNvPr id="4" name="Text Placeholder 3">
            <a:extLst>
              <a:ext uri="{FF2B5EF4-FFF2-40B4-BE49-F238E27FC236}">
                <a16:creationId xmlns:a16="http://schemas.microsoft.com/office/drawing/2014/main" id="{B7CE85E0-3B80-9945-1485-6C795BE56BC0}"/>
              </a:ext>
            </a:extLst>
          </p:cNvPr>
          <p:cNvSpPr>
            <a:spLocks noGrp="1"/>
          </p:cNvSpPr>
          <p:nvPr>
            <p:ph type="body" sz="quarter" idx="12"/>
          </p:nvPr>
        </p:nvSpPr>
        <p:spPr/>
        <p:txBody>
          <a:bodyPr/>
          <a:lstStyle/>
          <a:p>
            <a:r>
              <a:rPr lang="en-US"/>
              <a:t>Modern der desciplidona</a:t>
            </a:r>
          </a:p>
          <a:p>
            <a:r>
              <a:rPr lang="en-US"/>
              <a:t>rad effetvira llyant</a:t>
            </a:r>
          </a:p>
        </p:txBody>
      </p:sp>
      <p:sp>
        <p:nvSpPr>
          <p:cNvPr id="5" name="Text Placeholder 4">
            <a:extLst>
              <a:ext uri="{FF2B5EF4-FFF2-40B4-BE49-F238E27FC236}">
                <a16:creationId xmlns:a16="http://schemas.microsoft.com/office/drawing/2014/main" id="{875ED1B2-4E1E-6397-0820-62890418ED91}"/>
              </a:ext>
            </a:extLst>
          </p:cNvPr>
          <p:cNvSpPr>
            <a:spLocks noGrp="1"/>
          </p:cNvSpPr>
          <p:nvPr>
            <p:ph type="body" sz="quarter" idx="13"/>
          </p:nvPr>
        </p:nvSpPr>
        <p:spPr/>
        <p:txBody>
          <a:bodyPr/>
          <a:lstStyle/>
          <a:p>
            <a:r>
              <a:rPr lang="en-US"/>
              <a:t>Data Analytics</a:t>
            </a:r>
          </a:p>
        </p:txBody>
      </p:sp>
      <p:sp>
        <p:nvSpPr>
          <p:cNvPr id="6" name="Text Placeholder 5">
            <a:extLst>
              <a:ext uri="{FF2B5EF4-FFF2-40B4-BE49-F238E27FC236}">
                <a16:creationId xmlns:a16="http://schemas.microsoft.com/office/drawing/2014/main" id="{72C8220A-167D-BE7C-8CCD-B14E2B83EEA2}"/>
              </a:ext>
            </a:extLst>
          </p:cNvPr>
          <p:cNvSpPr>
            <a:spLocks noGrp="1"/>
          </p:cNvSpPr>
          <p:nvPr>
            <p:ph type="body" sz="quarter" idx="14"/>
          </p:nvPr>
        </p:nvSpPr>
        <p:spPr/>
        <p:txBody>
          <a:bodyPr/>
          <a:lstStyle/>
          <a:p>
            <a:r>
              <a:rPr lang="en-US"/>
              <a:t>Modemoanotipis</a:t>
            </a:r>
          </a:p>
          <a:p>
            <a:r>
              <a:rPr lang="en-US"/>
              <a:t>and dititus detra</a:t>
            </a:r>
          </a:p>
        </p:txBody>
      </p:sp>
      <p:sp>
        <p:nvSpPr>
          <p:cNvPr id="7" name="Text Placeholder 6">
            <a:extLst>
              <a:ext uri="{FF2B5EF4-FFF2-40B4-BE49-F238E27FC236}">
                <a16:creationId xmlns:a16="http://schemas.microsoft.com/office/drawing/2014/main" id="{B3F54552-7127-93B7-6C61-EF2A30658694}"/>
              </a:ext>
            </a:extLst>
          </p:cNvPr>
          <p:cNvSpPr>
            <a:spLocks noGrp="1"/>
          </p:cNvSpPr>
          <p:nvPr>
            <p:ph type="body" sz="quarter" idx="15"/>
          </p:nvPr>
        </p:nvSpPr>
        <p:spPr/>
        <p:txBody>
          <a:bodyPr/>
          <a:lstStyle/>
          <a:p>
            <a:r>
              <a:rPr lang="en-US"/>
              <a:t>Strategy</a:t>
            </a:r>
          </a:p>
        </p:txBody>
      </p:sp>
      <p:sp>
        <p:nvSpPr>
          <p:cNvPr id="8" name="Text Placeholder 7">
            <a:extLst>
              <a:ext uri="{FF2B5EF4-FFF2-40B4-BE49-F238E27FC236}">
                <a16:creationId xmlns:a16="http://schemas.microsoft.com/office/drawing/2014/main" id="{62ED17CB-A31B-D348-D5EF-4F853E8EB76A}"/>
              </a:ext>
            </a:extLst>
          </p:cNvPr>
          <p:cNvSpPr>
            <a:spLocks noGrp="1"/>
          </p:cNvSpPr>
          <p:nvPr>
            <p:ph type="body" sz="quarter" idx="16"/>
          </p:nvPr>
        </p:nvSpPr>
        <p:spPr/>
        <p:txBody>
          <a:bodyPr/>
          <a:lstStyle/>
          <a:p>
            <a:r>
              <a:rPr lang="en-US"/>
              <a:t>Sbatogy oteruon</a:t>
            </a:r>
          </a:p>
          <a:p>
            <a:r>
              <a:rPr lang="en-US"/>
              <a:t>nortigang tivian</a:t>
            </a:r>
          </a:p>
        </p:txBody>
      </p:sp>
      <p:sp>
        <p:nvSpPr>
          <p:cNvPr id="9" name="Text Placeholder 8">
            <a:extLst>
              <a:ext uri="{FF2B5EF4-FFF2-40B4-BE49-F238E27FC236}">
                <a16:creationId xmlns:a16="http://schemas.microsoft.com/office/drawing/2014/main" id="{7258D882-1B6D-8525-2E14-8D2216F0FCE5}"/>
              </a:ext>
            </a:extLst>
          </p:cNvPr>
          <p:cNvSpPr>
            <a:spLocks noGrp="1"/>
          </p:cNvSpPr>
          <p:nvPr>
            <p:ph type="body" sz="quarter" idx="17"/>
          </p:nvPr>
        </p:nvSpPr>
        <p:spPr/>
        <p:txBody>
          <a:bodyPr/>
          <a:lstStyle/>
          <a:p>
            <a:r>
              <a:rPr lang="en-US"/>
              <a:t>Consulting</a:t>
            </a:r>
          </a:p>
        </p:txBody>
      </p:sp>
      <p:sp>
        <p:nvSpPr>
          <p:cNvPr id="10" name="Text Placeholder 9">
            <a:extLst>
              <a:ext uri="{FF2B5EF4-FFF2-40B4-BE49-F238E27FC236}">
                <a16:creationId xmlns:a16="http://schemas.microsoft.com/office/drawing/2014/main" id="{39058F1A-09BD-FC3B-1D7A-6F3A5FDC306D}"/>
              </a:ext>
            </a:extLst>
          </p:cNvPr>
          <p:cNvSpPr>
            <a:spLocks noGrp="1"/>
          </p:cNvSpPr>
          <p:nvPr>
            <p:ph type="body" sz="quarter" idx="18"/>
          </p:nvPr>
        </p:nvSpPr>
        <p:spPr/>
        <p:txBody>
          <a:bodyPr/>
          <a:lstStyle/>
          <a:p>
            <a:r>
              <a:rPr lang="en-US"/>
              <a:t>Modern der desciplidona</a:t>
            </a:r>
          </a:p>
          <a:p>
            <a:r>
              <a:rPr lang="en-US"/>
              <a:t>ortitvaking llyant</a:t>
            </a:r>
          </a:p>
        </p:txBody>
      </p:sp>
      <p:sp>
        <p:nvSpPr>
          <p:cNvPr id="11" name="Text Placeholder 10">
            <a:extLst>
              <a:ext uri="{FF2B5EF4-FFF2-40B4-BE49-F238E27FC236}">
                <a16:creationId xmlns:a16="http://schemas.microsoft.com/office/drawing/2014/main" id="{3E74BEBD-D11F-CE03-0E98-DB49A3F64301}"/>
              </a:ext>
            </a:extLst>
          </p:cNvPr>
          <p:cNvSpPr>
            <a:spLocks noGrp="1"/>
          </p:cNvSpPr>
          <p:nvPr>
            <p:ph type="body" sz="quarter" idx="19"/>
          </p:nvPr>
        </p:nvSpPr>
        <p:spPr/>
        <p:txBody>
          <a:bodyPr/>
          <a:lstStyle/>
          <a:p>
            <a:r>
              <a:rPr lang="en-US"/>
              <a:t>Services</a:t>
            </a:r>
          </a:p>
        </p:txBody>
      </p:sp>
      <p:sp>
        <p:nvSpPr>
          <p:cNvPr id="12" name="Text Placeholder 11">
            <a:extLst>
              <a:ext uri="{FF2B5EF4-FFF2-40B4-BE49-F238E27FC236}">
                <a16:creationId xmlns:a16="http://schemas.microsoft.com/office/drawing/2014/main" id="{F139A67A-D376-C6D4-FD56-2C3F1AF7C9BB}"/>
              </a:ext>
            </a:extLst>
          </p:cNvPr>
          <p:cNvSpPr>
            <a:spLocks noGrp="1"/>
          </p:cNvSpPr>
          <p:nvPr>
            <p:ph type="body" sz="quarter" idx="20"/>
          </p:nvPr>
        </p:nvSpPr>
        <p:spPr/>
        <p:txBody>
          <a:bodyPr/>
          <a:lstStyle/>
          <a:p>
            <a:r>
              <a:rPr lang="sv-SE"/>
              <a:t>Modern der desciplidona</a:t>
            </a:r>
          </a:p>
          <a:p>
            <a:r>
              <a:rPr lang="sv-SE"/>
              <a:t>and coheens llyant</a:t>
            </a:r>
            <a:endParaRPr lang="en-US"/>
          </a:p>
        </p:txBody>
      </p:sp>
      <p:sp>
        <p:nvSpPr>
          <p:cNvPr id="13" name="Text Placeholder 12">
            <a:extLst>
              <a:ext uri="{FF2B5EF4-FFF2-40B4-BE49-F238E27FC236}">
                <a16:creationId xmlns:a16="http://schemas.microsoft.com/office/drawing/2014/main" id="{FCAF9B06-8EF0-0625-26BE-6BDCE71AFB1E}"/>
              </a:ext>
            </a:extLst>
          </p:cNvPr>
          <p:cNvSpPr>
            <a:spLocks noGrp="1"/>
          </p:cNvSpPr>
          <p:nvPr>
            <p:ph type="body" sz="quarter" idx="21"/>
          </p:nvPr>
        </p:nvSpPr>
        <p:spPr/>
        <p:txBody>
          <a:bodyPr/>
          <a:lstStyle/>
          <a:p>
            <a:r>
              <a:rPr lang="en-US"/>
              <a:t>Strategy</a:t>
            </a:r>
          </a:p>
        </p:txBody>
      </p:sp>
      <p:sp>
        <p:nvSpPr>
          <p:cNvPr id="14" name="Text Placeholder 13">
            <a:extLst>
              <a:ext uri="{FF2B5EF4-FFF2-40B4-BE49-F238E27FC236}">
                <a16:creationId xmlns:a16="http://schemas.microsoft.com/office/drawing/2014/main" id="{8CEC3C58-2930-22E8-18C1-165180A9F716}"/>
              </a:ext>
            </a:extLst>
          </p:cNvPr>
          <p:cNvSpPr>
            <a:spLocks noGrp="1"/>
          </p:cNvSpPr>
          <p:nvPr>
            <p:ph type="body" sz="quarter" idx="22"/>
          </p:nvPr>
        </p:nvSpPr>
        <p:spPr/>
        <p:txBody>
          <a:bodyPr/>
          <a:lstStyle/>
          <a:p>
            <a:r>
              <a:rPr lang="en-US"/>
              <a:t>Strategy a ored</a:t>
            </a:r>
          </a:p>
          <a:p>
            <a:r>
              <a:rPr lang="en-US"/>
              <a:t>obenhong hooen.</a:t>
            </a:r>
          </a:p>
        </p:txBody>
      </p:sp>
      <p:sp>
        <p:nvSpPr>
          <p:cNvPr id="15" name="Text Placeholder 14">
            <a:extLst>
              <a:ext uri="{FF2B5EF4-FFF2-40B4-BE49-F238E27FC236}">
                <a16:creationId xmlns:a16="http://schemas.microsoft.com/office/drawing/2014/main" id="{6C74B27B-1087-120D-4B8C-7E283AFDDCD4}"/>
              </a:ext>
            </a:extLst>
          </p:cNvPr>
          <p:cNvSpPr>
            <a:spLocks noGrp="1"/>
          </p:cNvSpPr>
          <p:nvPr>
            <p:ph type="body" sz="quarter" idx="23"/>
          </p:nvPr>
        </p:nvSpPr>
        <p:spPr/>
        <p:txBody>
          <a:bodyPr/>
          <a:lstStyle/>
          <a:p>
            <a:r>
              <a:rPr lang="en-US"/>
              <a:t>Consulting</a:t>
            </a:r>
          </a:p>
        </p:txBody>
      </p:sp>
      <p:sp>
        <p:nvSpPr>
          <p:cNvPr id="16" name="Text Placeholder 15">
            <a:extLst>
              <a:ext uri="{FF2B5EF4-FFF2-40B4-BE49-F238E27FC236}">
                <a16:creationId xmlns:a16="http://schemas.microsoft.com/office/drawing/2014/main" id="{348043A3-683F-6E21-69AC-D43F23A5766A}"/>
              </a:ext>
            </a:extLst>
          </p:cNvPr>
          <p:cNvSpPr>
            <a:spLocks noGrp="1"/>
          </p:cNvSpPr>
          <p:nvPr>
            <p:ph type="body" sz="quarter" idx="24"/>
          </p:nvPr>
        </p:nvSpPr>
        <p:spPr/>
        <p:txBody>
          <a:bodyPr/>
          <a:lstStyle/>
          <a:p>
            <a:r>
              <a:rPr lang="en-US"/>
              <a:t>Modern der desciplidona</a:t>
            </a:r>
          </a:p>
          <a:p>
            <a:r>
              <a:rPr lang="en-US"/>
              <a:t>coanotira llyant.</a:t>
            </a:r>
          </a:p>
        </p:txBody>
      </p:sp>
      <p:sp>
        <p:nvSpPr>
          <p:cNvPr id="17" name="Text Placeholder 16">
            <a:extLst>
              <a:ext uri="{FF2B5EF4-FFF2-40B4-BE49-F238E27FC236}">
                <a16:creationId xmlns:a16="http://schemas.microsoft.com/office/drawing/2014/main" id="{86DC1D63-C2C7-8823-679C-09F66F632D1D}"/>
              </a:ext>
            </a:extLst>
          </p:cNvPr>
          <p:cNvSpPr>
            <a:spLocks noGrp="1"/>
          </p:cNvSpPr>
          <p:nvPr>
            <p:ph type="body" sz="quarter" idx="25"/>
          </p:nvPr>
        </p:nvSpPr>
        <p:spPr/>
        <p:txBody>
          <a:bodyPr/>
          <a:lstStyle/>
          <a:p>
            <a:r>
              <a:rPr lang="en-US"/>
              <a:t>knimanary</a:t>
            </a:r>
          </a:p>
        </p:txBody>
      </p:sp>
      <p:sp>
        <p:nvSpPr>
          <p:cNvPr id="18" name="Text Placeholder 17">
            <a:extLst>
              <a:ext uri="{FF2B5EF4-FFF2-40B4-BE49-F238E27FC236}">
                <a16:creationId xmlns:a16="http://schemas.microsoft.com/office/drawing/2014/main" id="{4220D96F-8D0A-E0CC-A6FD-B6A87BE3E30F}"/>
              </a:ext>
            </a:extLst>
          </p:cNvPr>
          <p:cNvSpPr>
            <a:spLocks noGrp="1"/>
          </p:cNvSpPr>
          <p:nvPr>
            <p:ph type="body" sz="quarter" idx="26"/>
          </p:nvPr>
        </p:nvSpPr>
        <p:spPr/>
        <p:txBody>
          <a:bodyPr/>
          <a:lstStyle/>
          <a:p>
            <a:r>
              <a:rPr lang="en-US"/>
              <a:t>Modern der desciplidona</a:t>
            </a:r>
          </a:p>
          <a:p>
            <a:r>
              <a:rPr lang="en-US"/>
              <a:t>and contains llyant</a:t>
            </a:r>
          </a:p>
        </p:txBody>
      </p:sp>
    </p:spTree>
    <p:extLst>
      <p:ext uri="{BB962C8B-B14F-4D97-AF65-F5344CB8AC3E}">
        <p14:creationId xmlns:p14="http://schemas.microsoft.com/office/powerpoint/2010/main" val="407238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CE23-ACDC-7D20-61BB-C091BBA67D3F}"/>
              </a:ext>
            </a:extLst>
          </p:cNvPr>
          <p:cNvSpPr>
            <a:spLocks noGrp="1"/>
          </p:cNvSpPr>
          <p:nvPr>
            <p:ph type="title" idx="10"/>
          </p:nvPr>
        </p:nvSpPr>
        <p:spPr>
          <a:xfrm>
            <a:off x="634201" y="375344"/>
            <a:ext cx="7875599" cy="635000"/>
          </a:xfrm>
        </p:spPr>
        <p:txBody>
          <a:bodyPr/>
          <a:lstStyle/>
          <a:p>
            <a:r>
              <a:rPr lang="en-US"/>
              <a:t>Case Study: Success Story</a:t>
            </a:r>
          </a:p>
        </p:txBody>
      </p:sp>
      <p:pic>
        <p:nvPicPr>
          <p:cNvPr id="33" name="Picture Placeholder 32">
            <a:extLst>
              <a:ext uri="{FF2B5EF4-FFF2-40B4-BE49-F238E27FC236}">
                <a16:creationId xmlns:a16="http://schemas.microsoft.com/office/drawing/2014/main" id="{2E54C526-0389-2976-9517-014FBC44DAFD}"/>
              </a:ext>
            </a:extLst>
          </p:cNvPr>
          <p:cNvPicPr>
            <a:picLocks noGrp="1" noChangeAspect="1"/>
          </p:cNvPicPr>
          <p:nvPr>
            <p:ph type="pic" idx="11"/>
          </p:nvPr>
        </p:nvPicPr>
        <p:blipFill>
          <a:blip r:embed="rId2"/>
          <a:srcRect t="15538" b="15538"/>
          <a:stretch/>
        </p:blipFill>
        <p:spPr>
          <a:xfrm>
            <a:off x="495873" y="1384300"/>
            <a:ext cx="2579790" cy="1778000"/>
          </a:xfrm>
        </p:spPr>
      </p:pic>
      <p:sp>
        <p:nvSpPr>
          <p:cNvPr id="4" name="Text Placeholder 3">
            <a:extLst>
              <a:ext uri="{FF2B5EF4-FFF2-40B4-BE49-F238E27FC236}">
                <a16:creationId xmlns:a16="http://schemas.microsoft.com/office/drawing/2014/main" id="{F3802C1A-1B2E-2AE5-2E6A-011400E3B40E}"/>
              </a:ext>
            </a:extLst>
          </p:cNvPr>
          <p:cNvSpPr>
            <a:spLocks noGrp="1"/>
          </p:cNvSpPr>
          <p:nvPr>
            <p:ph type="body" sz="quarter" idx="12"/>
          </p:nvPr>
        </p:nvSpPr>
        <p:spPr>
          <a:xfrm>
            <a:off x="630068" y="3357755"/>
            <a:ext cx="2311400" cy="381000"/>
          </a:xfrm>
        </p:spPr>
        <p:txBody>
          <a:bodyPr/>
          <a:lstStyle/>
          <a:p>
            <a:r>
              <a:rPr lang="en-US"/>
              <a:t>PROJECT ALPHA</a:t>
            </a:r>
          </a:p>
        </p:txBody>
      </p:sp>
      <p:sp>
        <p:nvSpPr>
          <p:cNvPr id="5" name="Text Placeholder 4">
            <a:extLst>
              <a:ext uri="{FF2B5EF4-FFF2-40B4-BE49-F238E27FC236}">
                <a16:creationId xmlns:a16="http://schemas.microsoft.com/office/drawing/2014/main" id="{82A4D522-824C-FD5B-9359-0FBBB1C0A8D2}"/>
              </a:ext>
            </a:extLst>
          </p:cNvPr>
          <p:cNvSpPr>
            <a:spLocks noGrp="1"/>
          </p:cNvSpPr>
          <p:nvPr>
            <p:ph type="body" sz="quarter" idx="13"/>
          </p:nvPr>
        </p:nvSpPr>
        <p:spPr>
          <a:xfrm>
            <a:off x="717266" y="3768802"/>
            <a:ext cx="2137007" cy="825500"/>
          </a:xfrm>
        </p:spPr>
        <p:txBody>
          <a:bodyPr/>
          <a:lstStyle/>
          <a:p>
            <a:r>
              <a:rPr lang="en-US"/>
              <a:t>Lorem ipsum dolor sit amet, consectetur adipiscing elit, sed do eiusmod tempor incididunt ut labore et dolore magna.</a:t>
            </a:r>
          </a:p>
        </p:txBody>
      </p:sp>
      <p:sp>
        <p:nvSpPr>
          <p:cNvPr id="6" name="Text Placeholder 5">
            <a:extLst>
              <a:ext uri="{FF2B5EF4-FFF2-40B4-BE49-F238E27FC236}">
                <a16:creationId xmlns:a16="http://schemas.microsoft.com/office/drawing/2014/main" id="{78C937E6-83DF-A7CF-350A-997DE7C44FC3}"/>
              </a:ext>
            </a:extLst>
          </p:cNvPr>
          <p:cNvSpPr>
            <a:spLocks noGrp="1"/>
          </p:cNvSpPr>
          <p:nvPr>
            <p:ph type="body" sz="quarter" idx="14"/>
          </p:nvPr>
        </p:nvSpPr>
        <p:spPr>
          <a:xfrm>
            <a:off x="3365500" y="1397000"/>
            <a:ext cx="2286000" cy="317500"/>
          </a:xfrm>
        </p:spPr>
        <p:txBody>
          <a:bodyPr/>
          <a:lstStyle/>
          <a:p>
            <a:r>
              <a:rPr lang="en-US"/>
              <a:t>Problem/Solution</a:t>
            </a:r>
          </a:p>
        </p:txBody>
      </p:sp>
      <p:sp>
        <p:nvSpPr>
          <p:cNvPr id="7" name="Text Placeholder 6">
            <a:extLst>
              <a:ext uri="{FF2B5EF4-FFF2-40B4-BE49-F238E27FC236}">
                <a16:creationId xmlns:a16="http://schemas.microsoft.com/office/drawing/2014/main" id="{E3452430-73ED-4B7B-DE6E-F21068DC4370}"/>
              </a:ext>
            </a:extLst>
          </p:cNvPr>
          <p:cNvSpPr>
            <a:spLocks noGrp="1"/>
          </p:cNvSpPr>
          <p:nvPr>
            <p:ph type="body" sz="quarter" idx="15"/>
          </p:nvPr>
        </p:nvSpPr>
        <p:spPr>
          <a:xfrm>
            <a:off x="3365500" y="1752600"/>
            <a:ext cx="2349500" cy="952500"/>
          </a:xfrm>
        </p:spPr>
        <p:txBody>
          <a:bodyPr/>
          <a:lstStyle/>
          <a:p>
            <a:r>
              <a:rPr lang="en-US"/>
              <a:t>Lorem ipsum dolor sit amet, consectetur adipiscing elit, sed do eiusmod tempor incididunt ut labore et dolore.</a:t>
            </a:r>
          </a:p>
        </p:txBody>
      </p:sp>
      <p:sp>
        <p:nvSpPr>
          <p:cNvPr id="8" name="Text Placeholder 7">
            <a:extLst>
              <a:ext uri="{FF2B5EF4-FFF2-40B4-BE49-F238E27FC236}">
                <a16:creationId xmlns:a16="http://schemas.microsoft.com/office/drawing/2014/main" id="{51371BD0-4BFA-5C3B-5A7F-9C37B0F89E51}"/>
              </a:ext>
            </a:extLst>
          </p:cNvPr>
          <p:cNvSpPr>
            <a:spLocks noGrp="1"/>
          </p:cNvSpPr>
          <p:nvPr>
            <p:ph type="body" sz="quarter" idx="16"/>
          </p:nvPr>
        </p:nvSpPr>
        <p:spPr>
          <a:xfrm>
            <a:off x="3365500" y="2730500"/>
            <a:ext cx="2286000" cy="317500"/>
          </a:xfrm>
        </p:spPr>
        <p:txBody>
          <a:bodyPr/>
          <a:lstStyle/>
          <a:p>
            <a:r>
              <a:rPr lang="en-US"/>
              <a:t>Results</a:t>
            </a:r>
          </a:p>
        </p:txBody>
      </p:sp>
      <p:sp>
        <p:nvSpPr>
          <p:cNvPr id="9" name="Text Placeholder 8">
            <a:extLst>
              <a:ext uri="{FF2B5EF4-FFF2-40B4-BE49-F238E27FC236}">
                <a16:creationId xmlns:a16="http://schemas.microsoft.com/office/drawing/2014/main" id="{1BDC4FCC-3EAB-4450-C8AB-AE2DAC3D4E28}"/>
              </a:ext>
            </a:extLst>
          </p:cNvPr>
          <p:cNvSpPr>
            <a:spLocks noGrp="1"/>
          </p:cNvSpPr>
          <p:nvPr>
            <p:ph type="body" sz="quarter" idx="17"/>
          </p:nvPr>
        </p:nvSpPr>
        <p:spPr>
          <a:xfrm>
            <a:off x="3365500" y="3048000"/>
            <a:ext cx="2349500" cy="698500"/>
          </a:xfrm>
        </p:spPr>
        <p:txBody>
          <a:bodyPr/>
          <a:lstStyle/>
          <a:p>
            <a:r>
              <a:rPr lang="en-US"/>
              <a:t>Donec feugiat maximus erat, sed pharetra mi aliquet et. Aliquam erat volutpat.</a:t>
            </a:r>
          </a:p>
        </p:txBody>
      </p:sp>
      <p:sp>
        <p:nvSpPr>
          <p:cNvPr id="10" name="Text Placeholder 9">
            <a:extLst>
              <a:ext uri="{FF2B5EF4-FFF2-40B4-BE49-F238E27FC236}">
                <a16:creationId xmlns:a16="http://schemas.microsoft.com/office/drawing/2014/main" id="{E2CED3E9-1FEC-AD24-9BA7-E296A3372478}"/>
              </a:ext>
            </a:extLst>
          </p:cNvPr>
          <p:cNvSpPr>
            <a:spLocks noGrp="1"/>
          </p:cNvSpPr>
          <p:nvPr>
            <p:ph type="body" sz="quarter" idx="18"/>
          </p:nvPr>
        </p:nvSpPr>
        <p:spPr>
          <a:xfrm>
            <a:off x="3365500" y="4000500"/>
            <a:ext cx="1054100" cy="317500"/>
          </a:xfrm>
        </p:spPr>
        <p:txBody>
          <a:bodyPr/>
          <a:lstStyle/>
          <a:p>
            <a:r>
              <a:rPr lang="en-US"/>
              <a:t>75%</a:t>
            </a:r>
          </a:p>
        </p:txBody>
      </p:sp>
      <p:sp>
        <p:nvSpPr>
          <p:cNvPr id="11" name="Text Placeholder 10">
            <a:extLst>
              <a:ext uri="{FF2B5EF4-FFF2-40B4-BE49-F238E27FC236}">
                <a16:creationId xmlns:a16="http://schemas.microsoft.com/office/drawing/2014/main" id="{C943DA62-D30E-46C3-0EA3-F67F98142F38}"/>
              </a:ext>
            </a:extLst>
          </p:cNvPr>
          <p:cNvSpPr>
            <a:spLocks noGrp="1"/>
          </p:cNvSpPr>
          <p:nvPr>
            <p:ph type="body" sz="quarter" idx="19"/>
          </p:nvPr>
        </p:nvSpPr>
        <p:spPr>
          <a:xfrm>
            <a:off x="3365500" y="4318000"/>
            <a:ext cx="1054100" cy="254000"/>
          </a:xfrm>
        </p:spPr>
        <p:txBody>
          <a:bodyPr/>
          <a:lstStyle/>
          <a:p>
            <a:r>
              <a:rPr lang="en-US"/>
              <a:t>Key Metric</a:t>
            </a:r>
          </a:p>
        </p:txBody>
      </p:sp>
      <p:sp>
        <p:nvSpPr>
          <p:cNvPr id="12" name="Text Placeholder 11">
            <a:extLst>
              <a:ext uri="{FF2B5EF4-FFF2-40B4-BE49-F238E27FC236}">
                <a16:creationId xmlns:a16="http://schemas.microsoft.com/office/drawing/2014/main" id="{ED3E8875-D456-1FE8-B59A-083A98DFB708}"/>
              </a:ext>
            </a:extLst>
          </p:cNvPr>
          <p:cNvSpPr>
            <a:spLocks noGrp="1"/>
          </p:cNvSpPr>
          <p:nvPr>
            <p:ph type="body" sz="quarter" idx="20"/>
          </p:nvPr>
        </p:nvSpPr>
        <p:spPr>
          <a:xfrm>
            <a:off x="4635500" y="4000500"/>
            <a:ext cx="1054100" cy="317500"/>
          </a:xfrm>
        </p:spPr>
        <p:txBody>
          <a:bodyPr/>
          <a:lstStyle/>
          <a:p>
            <a:r>
              <a:rPr lang="en-US"/>
              <a:t>25%</a:t>
            </a:r>
          </a:p>
        </p:txBody>
      </p:sp>
      <p:sp>
        <p:nvSpPr>
          <p:cNvPr id="13" name="Text Placeholder 12">
            <a:extLst>
              <a:ext uri="{FF2B5EF4-FFF2-40B4-BE49-F238E27FC236}">
                <a16:creationId xmlns:a16="http://schemas.microsoft.com/office/drawing/2014/main" id="{02093AED-BEDB-EE81-5A4A-A0C1B9E74E07}"/>
              </a:ext>
            </a:extLst>
          </p:cNvPr>
          <p:cNvSpPr>
            <a:spLocks noGrp="1"/>
          </p:cNvSpPr>
          <p:nvPr>
            <p:ph type="body" sz="quarter" idx="21"/>
          </p:nvPr>
        </p:nvSpPr>
        <p:spPr>
          <a:xfrm>
            <a:off x="4635500" y="4318000"/>
            <a:ext cx="1054100" cy="254000"/>
          </a:xfrm>
        </p:spPr>
        <p:txBody>
          <a:bodyPr/>
          <a:lstStyle/>
          <a:p>
            <a:r>
              <a:rPr lang="en-US"/>
              <a:t>Key Metrics</a:t>
            </a:r>
          </a:p>
        </p:txBody>
      </p:sp>
      <p:sp>
        <p:nvSpPr>
          <p:cNvPr id="14" name="Text Placeholder 13">
            <a:extLst>
              <a:ext uri="{FF2B5EF4-FFF2-40B4-BE49-F238E27FC236}">
                <a16:creationId xmlns:a16="http://schemas.microsoft.com/office/drawing/2014/main" id="{C492805B-89B7-3FAF-6613-CED70163FCE5}"/>
              </a:ext>
            </a:extLst>
          </p:cNvPr>
          <p:cNvSpPr>
            <a:spLocks noGrp="1"/>
          </p:cNvSpPr>
          <p:nvPr>
            <p:ph type="body" sz="quarter" idx="22"/>
          </p:nvPr>
        </p:nvSpPr>
        <p:spPr>
          <a:xfrm>
            <a:off x="6096000" y="1397000"/>
            <a:ext cx="1905000" cy="317500"/>
          </a:xfrm>
        </p:spPr>
        <p:txBody>
          <a:bodyPr/>
          <a:lstStyle/>
          <a:p>
            <a:r>
              <a:rPr lang="en-US"/>
              <a:t>Results</a:t>
            </a:r>
          </a:p>
        </p:txBody>
      </p:sp>
      <p:sp>
        <p:nvSpPr>
          <p:cNvPr id="15" name="Text Placeholder 14">
            <a:extLst>
              <a:ext uri="{FF2B5EF4-FFF2-40B4-BE49-F238E27FC236}">
                <a16:creationId xmlns:a16="http://schemas.microsoft.com/office/drawing/2014/main" id="{2679F9E3-3E1E-135C-C8FB-4CCEBE79F527}"/>
              </a:ext>
            </a:extLst>
          </p:cNvPr>
          <p:cNvSpPr>
            <a:spLocks noGrp="1"/>
          </p:cNvSpPr>
          <p:nvPr>
            <p:ph type="body" sz="quarter" idx="23"/>
          </p:nvPr>
        </p:nvSpPr>
        <p:spPr>
          <a:xfrm>
            <a:off x="6096000" y="1752600"/>
            <a:ext cx="2667000" cy="1079500"/>
          </a:xfrm>
        </p:spPr>
        <p:txBody>
          <a:bodyPr/>
          <a:lstStyle/>
          <a:p>
            <a:r>
              <a:rPr lang="fr-FR"/>
              <a:t>Pellentesque habitant morbi tristique senectus et netus et malesuada fames ac turpis egestas. Mauris commodo.</a:t>
            </a:r>
            <a:endParaRPr lang="en-US"/>
          </a:p>
        </p:txBody>
      </p:sp>
      <p:graphicFrame>
        <p:nvGraphicFramePr>
          <p:cNvPr id="48" name="Chart 0">
            <a:extLst>
              <a:ext uri="{FF2B5EF4-FFF2-40B4-BE49-F238E27FC236}">
                <a16:creationId xmlns:a16="http://schemas.microsoft.com/office/drawing/2014/main" id="{14D95417-C37A-A090-62E1-CA7F85EF3054}"/>
              </a:ext>
            </a:extLst>
          </p:cNvPr>
          <p:cNvGraphicFramePr/>
          <p:nvPr>
            <p:extLst>
              <p:ext uri="{D42A27DB-BD31-4B8C-83A1-F6EECF244321}">
                <p14:modId xmlns:p14="http://schemas.microsoft.com/office/powerpoint/2010/main" val="432744261"/>
              </p:ext>
            </p:extLst>
          </p:nvPr>
        </p:nvGraphicFramePr>
        <p:xfrm>
          <a:off x="6032500" y="2832100"/>
          <a:ext cx="2730500" cy="193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836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23BFA711-9C09-7B65-EE9A-30645E71D7F8}"/>
              </a:ext>
            </a:extLst>
          </p:cNvPr>
          <p:cNvPicPr>
            <a:picLocks noGrp="1" noChangeAspect="1"/>
          </p:cNvPicPr>
          <p:nvPr>
            <p:ph type="pic" idx="10"/>
          </p:nvPr>
        </p:nvPicPr>
        <p:blipFill>
          <a:blip r:embed="rId2">
            <a:extLst>
              <a:ext uri="{BEBA8EAE-BF5A-486C-A8C5-ECC9F3942E4B}">
                <a14:imgProps xmlns:a14="http://schemas.microsoft.com/office/drawing/2010/main">
                  <a14:imgLayer r:embed="rId3">
                    <a14:imgEffect>
                      <a14:saturation sat="66000"/>
                    </a14:imgEffect>
                  </a14:imgLayer>
                </a14:imgProps>
              </a:ext>
            </a:extLst>
          </a:blip>
          <a:srcRect t="4082" b="23363"/>
          <a:stretch>
            <a:fillRect/>
          </a:stretch>
        </p:blipFill>
        <p:spPr>
          <a:xfrm>
            <a:off x="6845653" y="1435101"/>
            <a:ext cx="1810669" cy="1835055"/>
          </a:xfrm>
        </p:spPr>
      </p:pic>
      <p:sp>
        <p:nvSpPr>
          <p:cNvPr id="3" name="Title 2">
            <a:extLst>
              <a:ext uri="{FF2B5EF4-FFF2-40B4-BE49-F238E27FC236}">
                <a16:creationId xmlns:a16="http://schemas.microsoft.com/office/drawing/2014/main" id="{E04C78A4-3CE8-0C7E-DBE9-E67B34F482EA}"/>
              </a:ext>
            </a:extLst>
          </p:cNvPr>
          <p:cNvSpPr>
            <a:spLocks noGrp="1"/>
          </p:cNvSpPr>
          <p:nvPr>
            <p:ph type="title" idx="11"/>
          </p:nvPr>
        </p:nvSpPr>
        <p:spPr>
          <a:xfrm>
            <a:off x="657471" y="392739"/>
            <a:ext cx="7829057" cy="685129"/>
          </a:xfrm>
        </p:spPr>
        <p:txBody>
          <a:bodyPr>
            <a:normAutofit/>
          </a:bodyPr>
          <a:lstStyle/>
          <a:p>
            <a:r>
              <a:rPr lang="en-US"/>
              <a:t>Meet Our Team</a:t>
            </a:r>
          </a:p>
        </p:txBody>
      </p:sp>
      <p:sp>
        <p:nvSpPr>
          <p:cNvPr id="4" name="Text Placeholder 3">
            <a:extLst>
              <a:ext uri="{FF2B5EF4-FFF2-40B4-BE49-F238E27FC236}">
                <a16:creationId xmlns:a16="http://schemas.microsoft.com/office/drawing/2014/main" id="{20541266-2509-6721-3636-CDC85A50C974}"/>
              </a:ext>
            </a:extLst>
          </p:cNvPr>
          <p:cNvSpPr>
            <a:spLocks noGrp="1"/>
          </p:cNvSpPr>
          <p:nvPr>
            <p:ph type="body" sz="quarter" idx="12"/>
          </p:nvPr>
        </p:nvSpPr>
        <p:spPr>
          <a:xfrm>
            <a:off x="528321" y="3454400"/>
            <a:ext cx="1803400" cy="254000"/>
          </a:xfrm>
        </p:spPr>
        <p:txBody>
          <a:bodyPr/>
          <a:lstStyle/>
          <a:p>
            <a:r>
              <a:rPr lang="en-US"/>
              <a:t>Narm Name</a:t>
            </a:r>
          </a:p>
        </p:txBody>
      </p:sp>
      <p:sp>
        <p:nvSpPr>
          <p:cNvPr id="5" name="Text Placeholder 4">
            <a:extLst>
              <a:ext uri="{FF2B5EF4-FFF2-40B4-BE49-F238E27FC236}">
                <a16:creationId xmlns:a16="http://schemas.microsoft.com/office/drawing/2014/main" id="{26526C05-AA3F-63B0-5216-F686F7967914}"/>
              </a:ext>
            </a:extLst>
          </p:cNvPr>
          <p:cNvSpPr>
            <a:spLocks noGrp="1"/>
          </p:cNvSpPr>
          <p:nvPr>
            <p:ph type="body" sz="quarter" idx="13"/>
          </p:nvPr>
        </p:nvSpPr>
        <p:spPr>
          <a:xfrm>
            <a:off x="528321" y="3708400"/>
            <a:ext cx="1803400" cy="228600"/>
          </a:xfrm>
        </p:spPr>
        <p:txBody>
          <a:bodyPr/>
          <a:lstStyle/>
          <a:p>
            <a:r>
              <a:rPr lang="en-US"/>
              <a:t>CBO</a:t>
            </a:r>
          </a:p>
        </p:txBody>
      </p:sp>
      <p:sp>
        <p:nvSpPr>
          <p:cNvPr id="6" name="Text Placeholder 5">
            <a:extLst>
              <a:ext uri="{FF2B5EF4-FFF2-40B4-BE49-F238E27FC236}">
                <a16:creationId xmlns:a16="http://schemas.microsoft.com/office/drawing/2014/main" id="{D1C6C682-1DCA-38B7-612A-2C63F5DCF8CA}"/>
              </a:ext>
            </a:extLst>
          </p:cNvPr>
          <p:cNvSpPr>
            <a:spLocks noGrp="1"/>
          </p:cNvSpPr>
          <p:nvPr>
            <p:ph type="body" sz="quarter" idx="14"/>
          </p:nvPr>
        </p:nvSpPr>
        <p:spPr>
          <a:xfrm>
            <a:off x="528321" y="4000500"/>
            <a:ext cx="1803400" cy="762000"/>
          </a:xfrm>
        </p:spPr>
        <p:txBody>
          <a:bodyPr/>
          <a:lstStyle/>
          <a:p>
            <a:r>
              <a:rPr lang="en-US"/>
              <a:t>Lorem ipsum dolor sit</a:t>
            </a:r>
          </a:p>
          <a:p>
            <a:r>
              <a:rPr lang="en-US"/>
              <a:t>amet, consectetur hes</a:t>
            </a:r>
          </a:p>
          <a:p>
            <a:r>
              <a:rPr lang="en-US"/>
              <a:t>2.5 lines and bio.</a:t>
            </a:r>
          </a:p>
        </p:txBody>
      </p:sp>
      <p:sp>
        <p:nvSpPr>
          <p:cNvPr id="7" name="Text Placeholder 6">
            <a:extLst>
              <a:ext uri="{FF2B5EF4-FFF2-40B4-BE49-F238E27FC236}">
                <a16:creationId xmlns:a16="http://schemas.microsoft.com/office/drawing/2014/main" id="{694CC543-CD52-6920-0911-169901EBA3C2}"/>
              </a:ext>
            </a:extLst>
          </p:cNvPr>
          <p:cNvSpPr>
            <a:spLocks noGrp="1"/>
          </p:cNvSpPr>
          <p:nvPr>
            <p:ph type="body" sz="quarter" idx="15"/>
          </p:nvPr>
        </p:nvSpPr>
        <p:spPr>
          <a:xfrm>
            <a:off x="2636521" y="3454400"/>
            <a:ext cx="1803400" cy="254000"/>
          </a:xfrm>
        </p:spPr>
        <p:txBody>
          <a:bodyPr/>
          <a:lstStyle/>
          <a:p>
            <a:r>
              <a:rPr lang="en-US"/>
              <a:t>Director of Ops</a:t>
            </a:r>
          </a:p>
        </p:txBody>
      </p:sp>
      <p:sp>
        <p:nvSpPr>
          <p:cNvPr id="8" name="Text Placeholder 7">
            <a:extLst>
              <a:ext uri="{FF2B5EF4-FFF2-40B4-BE49-F238E27FC236}">
                <a16:creationId xmlns:a16="http://schemas.microsoft.com/office/drawing/2014/main" id="{2680E88F-429D-7792-C1E4-6875D6536A23}"/>
              </a:ext>
            </a:extLst>
          </p:cNvPr>
          <p:cNvSpPr>
            <a:spLocks noGrp="1"/>
          </p:cNvSpPr>
          <p:nvPr>
            <p:ph type="body" sz="quarter" idx="16"/>
          </p:nvPr>
        </p:nvSpPr>
        <p:spPr>
          <a:xfrm>
            <a:off x="2636521" y="3708400"/>
            <a:ext cx="1803400" cy="228600"/>
          </a:xfrm>
        </p:spPr>
        <p:txBody>
          <a:bodyPr/>
          <a:lstStyle/>
          <a:p>
            <a:r>
              <a:rPr lang="en-US"/>
              <a:t>Director of Ops</a:t>
            </a:r>
          </a:p>
        </p:txBody>
      </p:sp>
      <p:sp>
        <p:nvSpPr>
          <p:cNvPr id="9" name="Text Placeholder 8">
            <a:extLst>
              <a:ext uri="{FF2B5EF4-FFF2-40B4-BE49-F238E27FC236}">
                <a16:creationId xmlns:a16="http://schemas.microsoft.com/office/drawing/2014/main" id="{A863835E-CA6B-1C60-5712-CB6F6BD84889}"/>
              </a:ext>
            </a:extLst>
          </p:cNvPr>
          <p:cNvSpPr>
            <a:spLocks noGrp="1"/>
          </p:cNvSpPr>
          <p:nvPr>
            <p:ph type="body" sz="quarter" idx="17"/>
          </p:nvPr>
        </p:nvSpPr>
        <p:spPr>
          <a:xfrm>
            <a:off x="2636521" y="4000500"/>
            <a:ext cx="1803400" cy="762000"/>
          </a:xfrm>
        </p:spPr>
        <p:txBody>
          <a:bodyPr/>
          <a:lstStyle/>
          <a:p>
            <a:r>
              <a:rPr lang="en-US"/>
              <a:t>Lorem ipsum dolor sit</a:t>
            </a:r>
          </a:p>
          <a:p>
            <a:r>
              <a:rPr lang="en-US"/>
              <a:t>amet, consectetur hes</a:t>
            </a:r>
          </a:p>
          <a:p>
            <a:r>
              <a:rPr lang="en-US"/>
              <a:t>2.5 lines and bio.</a:t>
            </a:r>
          </a:p>
        </p:txBody>
      </p:sp>
      <p:sp>
        <p:nvSpPr>
          <p:cNvPr id="10" name="Text Placeholder 9">
            <a:extLst>
              <a:ext uri="{FF2B5EF4-FFF2-40B4-BE49-F238E27FC236}">
                <a16:creationId xmlns:a16="http://schemas.microsoft.com/office/drawing/2014/main" id="{70A09261-88BD-ABCE-E167-3EDFB975BE5B}"/>
              </a:ext>
            </a:extLst>
          </p:cNvPr>
          <p:cNvSpPr>
            <a:spLocks noGrp="1"/>
          </p:cNvSpPr>
          <p:nvPr>
            <p:ph type="body" sz="quarter" idx="18"/>
          </p:nvPr>
        </p:nvSpPr>
        <p:spPr>
          <a:xfrm>
            <a:off x="4744721" y="3454400"/>
            <a:ext cx="1803400" cy="254000"/>
          </a:xfrm>
        </p:spPr>
        <p:txBody>
          <a:bodyPr/>
          <a:lstStyle/>
          <a:p>
            <a:r>
              <a:rPr lang="en-US"/>
              <a:t>Soravel Notian</a:t>
            </a:r>
          </a:p>
        </p:txBody>
      </p:sp>
      <p:sp>
        <p:nvSpPr>
          <p:cNvPr id="11" name="Text Placeholder 10">
            <a:extLst>
              <a:ext uri="{FF2B5EF4-FFF2-40B4-BE49-F238E27FC236}">
                <a16:creationId xmlns:a16="http://schemas.microsoft.com/office/drawing/2014/main" id="{8FF1B552-5173-9C62-FD8D-E3BCC5660F0C}"/>
              </a:ext>
            </a:extLst>
          </p:cNvPr>
          <p:cNvSpPr>
            <a:spLocks noGrp="1"/>
          </p:cNvSpPr>
          <p:nvPr>
            <p:ph type="body" sz="quarter" idx="19"/>
          </p:nvPr>
        </p:nvSpPr>
        <p:spPr>
          <a:xfrm>
            <a:off x="4744721" y="3708400"/>
            <a:ext cx="1803400" cy="228600"/>
          </a:xfrm>
        </p:spPr>
        <p:txBody>
          <a:bodyPr/>
          <a:lstStyle/>
          <a:p>
            <a:r>
              <a:rPr lang="en-US"/>
              <a:t>Dnestor</a:t>
            </a:r>
          </a:p>
        </p:txBody>
      </p:sp>
      <p:sp>
        <p:nvSpPr>
          <p:cNvPr id="12" name="Text Placeholder 11">
            <a:extLst>
              <a:ext uri="{FF2B5EF4-FFF2-40B4-BE49-F238E27FC236}">
                <a16:creationId xmlns:a16="http://schemas.microsoft.com/office/drawing/2014/main" id="{B9BD0155-34BF-AE02-8A65-B65BC097FB65}"/>
              </a:ext>
            </a:extLst>
          </p:cNvPr>
          <p:cNvSpPr>
            <a:spLocks noGrp="1"/>
          </p:cNvSpPr>
          <p:nvPr>
            <p:ph type="body" sz="quarter" idx="20"/>
          </p:nvPr>
        </p:nvSpPr>
        <p:spPr>
          <a:xfrm>
            <a:off x="4744721" y="4000500"/>
            <a:ext cx="1803400" cy="762000"/>
          </a:xfrm>
        </p:spPr>
        <p:txBody>
          <a:bodyPr/>
          <a:lstStyle/>
          <a:p>
            <a:r>
              <a:rPr lang="en-US"/>
              <a:t>Lorem ipsum dolor sit</a:t>
            </a:r>
          </a:p>
          <a:p>
            <a:r>
              <a:rPr lang="en-US"/>
              <a:t>amet, consectetur hes</a:t>
            </a:r>
          </a:p>
          <a:p>
            <a:r>
              <a:rPr lang="en-US"/>
              <a:t>2.5 lines and bio.</a:t>
            </a:r>
          </a:p>
        </p:txBody>
      </p:sp>
      <p:sp>
        <p:nvSpPr>
          <p:cNvPr id="13" name="Text Placeholder 12">
            <a:extLst>
              <a:ext uri="{FF2B5EF4-FFF2-40B4-BE49-F238E27FC236}">
                <a16:creationId xmlns:a16="http://schemas.microsoft.com/office/drawing/2014/main" id="{BAB7BA4B-FD33-ECF2-1B46-10A344E10624}"/>
              </a:ext>
            </a:extLst>
          </p:cNvPr>
          <p:cNvSpPr>
            <a:spLocks noGrp="1"/>
          </p:cNvSpPr>
          <p:nvPr>
            <p:ph type="body" sz="quarter" idx="21"/>
          </p:nvPr>
        </p:nvSpPr>
        <p:spPr>
          <a:xfrm>
            <a:off x="6852921" y="3454400"/>
            <a:ext cx="1803400" cy="254000"/>
          </a:xfrm>
        </p:spPr>
        <p:txBody>
          <a:bodyPr/>
          <a:lstStyle/>
          <a:p>
            <a:r>
              <a:rPr lang="en-US"/>
              <a:t>Nanna Marida</a:t>
            </a:r>
          </a:p>
        </p:txBody>
      </p:sp>
      <p:sp>
        <p:nvSpPr>
          <p:cNvPr id="14" name="Text Placeholder 13">
            <a:extLst>
              <a:ext uri="{FF2B5EF4-FFF2-40B4-BE49-F238E27FC236}">
                <a16:creationId xmlns:a16="http://schemas.microsoft.com/office/drawing/2014/main" id="{DA5BB959-FD07-68DB-FB9E-1857BA022C9C}"/>
              </a:ext>
            </a:extLst>
          </p:cNvPr>
          <p:cNvSpPr>
            <a:spLocks noGrp="1"/>
          </p:cNvSpPr>
          <p:nvPr>
            <p:ph type="body" sz="quarter" idx="22"/>
          </p:nvPr>
        </p:nvSpPr>
        <p:spPr>
          <a:xfrm>
            <a:off x="6852921" y="3708400"/>
            <a:ext cx="1803400" cy="228600"/>
          </a:xfrm>
        </p:spPr>
        <p:txBody>
          <a:bodyPr/>
          <a:lstStyle/>
          <a:p>
            <a:r>
              <a:rPr lang="en-US"/>
              <a:t>Director</a:t>
            </a:r>
          </a:p>
        </p:txBody>
      </p:sp>
      <p:sp>
        <p:nvSpPr>
          <p:cNvPr id="15" name="Text Placeholder 14">
            <a:extLst>
              <a:ext uri="{FF2B5EF4-FFF2-40B4-BE49-F238E27FC236}">
                <a16:creationId xmlns:a16="http://schemas.microsoft.com/office/drawing/2014/main" id="{B316C6C1-8619-21EF-25D4-C3FB173DF147}"/>
              </a:ext>
            </a:extLst>
          </p:cNvPr>
          <p:cNvSpPr>
            <a:spLocks noGrp="1"/>
          </p:cNvSpPr>
          <p:nvPr>
            <p:ph type="body" sz="quarter" idx="23"/>
          </p:nvPr>
        </p:nvSpPr>
        <p:spPr>
          <a:xfrm>
            <a:off x="6852921" y="4000500"/>
            <a:ext cx="1803400" cy="762000"/>
          </a:xfrm>
        </p:spPr>
        <p:txBody>
          <a:bodyPr/>
          <a:lstStyle/>
          <a:p>
            <a:r>
              <a:rPr lang="en-US"/>
              <a:t>Lorem ipsum dolor sit</a:t>
            </a:r>
          </a:p>
          <a:p>
            <a:r>
              <a:rPr lang="en-US"/>
              <a:t>amet, consectetur hes</a:t>
            </a:r>
          </a:p>
          <a:p>
            <a:r>
              <a:rPr lang="en-US"/>
              <a:t>2.5 lines and bio.</a:t>
            </a:r>
          </a:p>
        </p:txBody>
      </p:sp>
      <p:pic>
        <p:nvPicPr>
          <p:cNvPr id="20" name="Picture Placeholder 19">
            <a:extLst>
              <a:ext uri="{FF2B5EF4-FFF2-40B4-BE49-F238E27FC236}">
                <a16:creationId xmlns:a16="http://schemas.microsoft.com/office/drawing/2014/main" id="{0676353B-E56D-4012-220F-8FA68A581A46}"/>
              </a:ext>
            </a:extLst>
          </p:cNvPr>
          <p:cNvPicPr>
            <a:picLocks noGrp="1" noChangeAspect="1"/>
          </p:cNvPicPr>
          <p:nvPr>
            <p:ph type="pic" sz="quarter" idx="24"/>
          </p:nvPr>
        </p:nvPicPr>
        <p:blipFill>
          <a:blip r:embed="rId4"/>
          <a:srcRect t="5325" b="20422"/>
          <a:stretch>
            <a:fillRect/>
          </a:stretch>
        </p:blipFill>
        <p:spPr>
          <a:xfrm>
            <a:off x="521053" y="1435101"/>
            <a:ext cx="1810669" cy="1835055"/>
          </a:xfrm>
        </p:spPr>
      </p:pic>
      <p:pic>
        <p:nvPicPr>
          <p:cNvPr id="22" name="Picture Placeholder 21">
            <a:extLst>
              <a:ext uri="{FF2B5EF4-FFF2-40B4-BE49-F238E27FC236}">
                <a16:creationId xmlns:a16="http://schemas.microsoft.com/office/drawing/2014/main" id="{A684147D-EE28-9518-1E65-FB97A1AF0BB7}"/>
              </a:ext>
            </a:extLst>
          </p:cNvPr>
          <p:cNvPicPr>
            <a:picLocks noGrp="1" noChangeAspect="1"/>
          </p:cNvPicPr>
          <p:nvPr>
            <p:ph type="pic" sz="quarter" idx="25"/>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rcRect t="5067" b="20251"/>
          <a:stretch>
            <a:fillRect/>
          </a:stretch>
        </p:blipFill>
        <p:spPr>
          <a:xfrm>
            <a:off x="2629253" y="1435101"/>
            <a:ext cx="1810669" cy="1835055"/>
          </a:xfrm>
        </p:spPr>
      </p:pic>
      <p:pic>
        <p:nvPicPr>
          <p:cNvPr id="24" name="Picture Placeholder 23">
            <a:extLst>
              <a:ext uri="{FF2B5EF4-FFF2-40B4-BE49-F238E27FC236}">
                <a16:creationId xmlns:a16="http://schemas.microsoft.com/office/drawing/2014/main" id="{79839D73-30C4-DFDE-C623-CFCC2F46786E}"/>
              </a:ext>
            </a:extLst>
          </p:cNvPr>
          <p:cNvPicPr>
            <a:picLocks noGrp="1" noChangeAspect="1"/>
          </p:cNvPicPr>
          <p:nvPr>
            <p:ph type="pic" sz="quarter" idx="26"/>
          </p:nvPr>
        </p:nvPicPr>
        <p:blipFill>
          <a:blip r:embed="rId7"/>
          <a:srcRect t="4201" b="21117"/>
          <a:stretch>
            <a:fillRect/>
          </a:stretch>
        </p:blipFill>
        <p:spPr>
          <a:xfrm>
            <a:off x="4737453" y="1435101"/>
            <a:ext cx="1810669" cy="1835055"/>
          </a:xfrm>
        </p:spPr>
      </p:pic>
    </p:spTree>
    <p:extLst>
      <p:ext uri="{BB962C8B-B14F-4D97-AF65-F5344CB8AC3E}">
        <p14:creationId xmlns:p14="http://schemas.microsoft.com/office/powerpoint/2010/main" val="250453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375CCC-CA53-DD58-58F1-306B29A2A651}"/>
              </a:ext>
            </a:extLst>
          </p:cNvPr>
          <p:cNvSpPr>
            <a:spLocks noGrp="1"/>
          </p:cNvSpPr>
          <p:nvPr>
            <p:ph type="title" idx="10"/>
          </p:nvPr>
        </p:nvSpPr>
        <p:spPr>
          <a:xfrm>
            <a:off x="657471" y="392739"/>
            <a:ext cx="7829057" cy="685129"/>
          </a:xfrm>
        </p:spPr>
        <p:txBody>
          <a:bodyPr>
            <a:normAutofit/>
          </a:bodyPr>
          <a:lstStyle/>
          <a:p>
            <a:r>
              <a:rPr lang="en-US"/>
              <a:t>Market Landscape</a:t>
            </a:r>
          </a:p>
        </p:txBody>
      </p:sp>
      <p:sp>
        <p:nvSpPr>
          <p:cNvPr id="5" name="Shape 3"/>
          <p:cNvSpPr/>
          <p:nvPr/>
        </p:nvSpPr>
        <p:spPr>
          <a:xfrm>
            <a:off x="457200" y="1358900"/>
            <a:ext cx="3708400" cy="3302000"/>
          </a:xfrm>
          <a:prstGeom prst="roundRect">
            <a:avLst>
              <a:gd name="adj" fmla="val 2769"/>
            </a:avLst>
          </a:prstGeom>
          <a:ln w="19050">
            <a:solidFill>
              <a:srgbClr val="D3DEE1"/>
            </a:solidFill>
            <a:prstDash val="solid"/>
          </a:ln>
        </p:spPr>
        <p:txBody>
          <a:bodyPr/>
          <a:lstStyle/>
          <a:p>
            <a:endParaRPr lang="en-US"/>
          </a:p>
        </p:txBody>
      </p:sp>
      <p:sp>
        <p:nvSpPr>
          <p:cNvPr id="6" name="Shape 4"/>
          <p:cNvSpPr/>
          <p:nvPr/>
        </p:nvSpPr>
        <p:spPr>
          <a:xfrm>
            <a:off x="4343400" y="1358900"/>
            <a:ext cx="4343400" cy="3302000"/>
          </a:xfrm>
          <a:prstGeom prst="roundRect">
            <a:avLst>
              <a:gd name="adj" fmla="val 2769"/>
            </a:avLst>
          </a:prstGeom>
          <a:ln w="19050">
            <a:solidFill>
              <a:srgbClr val="D3DEE1"/>
            </a:solidFill>
            <a:prstDash val="solid"/>
          </a:ln>
        </p:spPr>
        <p:txBody>
          <a:bodyPr/>
          <a:lstStyle/>
          <a:p>
            <a:endParaRPr lang="en-US"/>
          </a:p>
        </p:txBody>
      </p:sp>
      <p:sp>
        <p:nvSpPr>
          <p:cNvPr id="7" name="Text 5"/>
          <p:cNvSpPr/>
          <p:nvPr/>
        </p:nvSpPr>
        <p:spPr>
          <a:xfrm>
            <a:off x="1022350" y="351653"/>
            <a:ext cx="7099300" cy="635000"/>
          </a:xfrm>
          <a:prstGeom prst="rect">
            <a:avLst/>
          </a:prstGeom>
          <a:noFill/>
          <a:ln/>
        </p:spPr>
        <p:txBody>
          <a:bodyPr wrap="square" lIns="0" tIns="0" rIns="0" bIns="0" rtlCol="0" anchor="t"/>
          <a:lstStyle/>
          <a:p>
            <a:pPr marL="0" indent="0" algn="ctr">
              <a:lnSpc>
                <a:spcPct val="100000"/>
              </a:lnSpc>
              <a:buNone/>
            </a:pPr>
            <a:endParaRPr lang="en-US" sz="3600" dirty="0"/>
          </a:p>
        </p:txBody>
      </p:sp>
      <p:graphicFrame>
        <p:nvGraphicFramePr>
          <p:cNvPr id="8" name="Chart 0"/>
          <p:cNvGraphicFramePr/>
          <p:nvPr>
            <p:extLst>
              <p:ext uri="{D42A27DB-BD31-4B8C-83A1-F6EECF244321}">
                <p14:modId xmlns:p14="http://schemas.microsoft.com/office/powerpoint/2010/main" val="1011986037"/>
              </p:ext>
            </p:extLst>
          </p:nvPr>
        </p:nvGraphicFramePr>
        <p:xfrm>
          <a:off x="762000" y="1778000"/>
          <a:ext cx="30988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
          <p:cNvGraphicFramePr/>
          <p:nvPr>
            <p:extLst>
              <p:ext uri="{D42A27DB-BD31-4B8C-83A1-F6EECF244321}">
                <p14:modId xmlns:p14="http://schemas.microsoft.com/office/powerpoint/2010/main" val="3687194561"/>
              </p:ext>
            </p:extLst>
          </p:nvPr>
        </p:nvGraphicFramePr>
        <p:xfrm>
          <a:off x="4508500" y="1778000"/>
          <a:ext cx="4000500" cy="2730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6"/>
          <p:cNvSpPr/>
          <p:nvPr/>
        </p:nvSpPr>
        <p:spPr>
          <a:xfrm>
            <a:off x="5080000" y="1460500"/>
            <a:ext cx="2921000" cy="317500"/>
          </a:xfrm>
          <a:prstGeom prst="rect">
            <a:avLst/>
          </a:prstGeom>
          <a:noFill/>
          <a:ln/>
        </p:spPr>
        <p:txBody>
          <a:bodyPr wrap="square" lIns="0" tIns="0" rIns="0" bIns="0" rtlCol="0" anchor="t"/>
          <a:lstStyle/>
          <a:p>
            <a:pPr marL="0" indent="0" algn="ctr">
              <a:lnSpc>
                <a:spcPct val="100000"/>
              </a:lnSpc>
              <a:buNone/>
            </a:pPr>
            <a:r>
              <a:rPr lang="en-US" sz="1400" b="1" dirty="0">
                <a:solidFill>
                  <a:srgbClr val="000000"/>
                </a:solidFill>
                <a:latin typeface="+mj-lt" pitchFamily="34" charset="0"/>
                <a:ea typeface="+mj-lt" pitchFamily="34" charset="-122"/>
                <a:cs typeface="+mj-lt" pitchFamily="34" charset="-120"/>
              </a:rPr>
              <a:t>COMPETITIVE ADVANTAGE</a:t>
            </a:r>
            <a:endParaRPr lang="en-US" sz="1400" dirty="0"/>
          </a:p>
        </p:txBody>
      </p:sp>
      <p:sp>
        <p:nvSpPr>
          <p:cNvPr id="11" name="Text 7"/>
          <p:cNvSpPr/>
          <p:nvPr/>
        </p:nvSpPr>
        <p:spPr>
          <a:xfrm>
            <a:off x="1727200" y="1492250"/>
            <a:ext cx="889000" cy="254000"/>
          </a:xfrm>
          <a:prstGeom prst="rect">
            <a:avLst/>
          </a:prstGeom>
          <a:noFill/>
          <a:ln/>
        </p:spPr>
        <p:txBody>
          <a:bodyPr wrap="square" lIns="0" tIns="0" rIns="0" bIns="0" rtlCol="0" anchor="t"/>
          <a:lstStyle/>
          <a:p>
            <a:pPr marL="0" indent="0" algn="l">
              <a:lnSpc>
                <a:spcPct val="120000"/>
              </a:lnSpc>
              <a:buNone/>
            </a:pPr>
            <a:r>
              <a:rPr lang="en-US" sz="1000" dirty="0">
                <a:solidFill>
                  <a:srgbClr val="000000"/>
                </a:solidFill>
                <a:latin typeface="+mn-lt" pitchFamily="34" charset="0"/>
                <a:ea typeface="+mn-lt" pitchFamily="34" charset="-122"/>
                <a:cs typeface="+mn-lt" pitchFamily="34" charset="-120"/>
              </a:rPr>
              <a:t>Other</a:t>
            </a:r>
            <a:endParaRPr lang="en-US" sz="1000" dirty="0"/>
          </a:p>
          <a:p>
            <a:pPr marL="0" indent="0" algn="l">
              <a:lnSpc>
                <a:spcPct val="120000"/>
              </a:lnSpc>
              <a:buNone/>
            </a:pPr>
            <a:r>
              <a:rPr lang="en-US" sz="1000" dirty="0">
                <a:solidFill>
                  <a:srgbClr val="000000"/>
                </a:solidFill>
                <a:latin typeface="+mn-lt" pitchFamily="34" charset="0"/>
                <a:ea typeface="+mn-lt" pitchFamily="34" charset="-122"/>
                <a:cs typeface="+mn-lt" pitchFamily="34" charset="-120"/>
              </a:rPr>
              <a:t>16%</a:t>
            </a:r>
            <a:endParaRPr lang="en-US" sz="1000" dirty="0"/>
          </a:p>
        </p:txBody>
      </p:sp>
      <p:sp>
        <p:nvSpPr>
          <p:cNvPr id="12" name="Text 8"/>
          <p:cNvSpPr/>
          <p:nvPr/>
        </p:nvSpPr>
        <p:spPr>
          <a:xfrm>
            <a:off x="752475" y="4124325"/>
            <a:ext cx="889000" cy="254000"/>
          </a:xfrm>
          <a:prstGeom prst="rect">
            <a:avLst/>
          </a:prstGeom>
          <a:noFill/>
          <a:ln/>
        </p:spPr>
        <p:txBody>
          <a:bodyPr wrap="square" lIns="0" tIns="0" rIns="0" bIns="0" rtlCol="0" anchor="t"/>
          <a:lstStyle/>
          <a:p>
            <a:pPr marL="0" indent="0" algn="r">
              <a:lnSpc>
                <a:spcPct val="120000"/>
              </a:lnSpc>
              <a:buNone/>
            </a:pPr>
            <a:r>
              <a:rPr lang="en-US" sz="1000" dirty="0">
                <a:solidFill>
                  <a:srgbClr val="000000"/>
                </a:solidFill>
                <a:latin typeface="+mn-lt" pitchFamily="34" charset="0"/>
                <a:ea typeface="+mn-lt" pitchFamily="34" charset="-122"/>
                <a:cs typeface="+mn-lt" pitchFamily="34" charset="-120"/>
              </a:rPr>
              <a:t>Market</a:t>
            </a:r>
            <a:endParaRPr lang="en-US" sz="1000" dirty="0"/>
          </a:p>
          <a:p>
            <a:pPr marL="0" indent="0" algn="r">
              <a:lnSpc>
                <a:spcPct val="120000"/>
              </a:lnSpc>
              <a:buNone/>
            </a:pPr>
            <a:r>
              <a:rPr lang="en-US" sz="1000" dirty="0">
                <a:solidFill>
                  <a:srgbClr val="000000"/>
                </a:solidFill>
                <a:latin typeface="+mn-lt" pitchFamily="34" charset="0"/>
                <a:ea typeface="+mn-lt" pitchFamily="34" charset="-122"/>
                <a:cs typeface="+mn-lt" pitchFamily="34" charset="-120"/>
              </a:rPr>
              <a:t>25%</a:t>
            </a:r>
            <a:endParaRPr lang="en-US" sz="1000" dirty="0"/>
          </a:p>
        </p:txBody>
      </p:sp>
      <p:sp>
        <p:nvSpPr>
          <p:cNvPr id="13" name="Text 9"/>
          <p:cNvSpPr/>
          <p:nvPr/>
        </p:nvSpPr>
        <p:spPr>
          <a:xfrm>
            <a:off x="165100" y="2448755"/>
            <a:ext cx="889000" cy="254000"/>
          </a:xfrm>
          <a:prstGeom prst="rect">
            <a:avLst/>
          </a:prstGeom>
          <a:noFill/>
          <a:ln/>
        </p:spPr>
        <p:txBody>
          <a:bodyPr wrap="square" lIns="0" tIns="0" rIns="0" bIns="0" rtlCol="0" anchor="t"/>
          <a:lstStyle/>
          <a:p>
            <a:pPr marL="0" indent="0" algn="r">
              <a:lnSpc>
                <a:spcPct val="120000"/>
              </a:lnSpc>
              <a:buNone/>
            </a:pPr>
            <a:r>
              <a:rPr lang="en-US" sz="1000" dirty="0">
                <a:solidFill>
                  <a:srgbClr val="000000"/>
                </a:solidFill>
                <a:latin typeface="+mn-lt" pitchFamily="34" charset="0"/>
                <a:ea typeface="+mn-lt" pitchFamily="34" charset="-122"/>
                <a:cs typeface="+mn-lt" pitchFamily="34" charset="-120"/>
              </a:rPr>
              <a:t>Trend</a:t>
            </a:r>
            <a:endParaRPr lang="en-US" sz="1000" dirty="0"/>
          </a:p>
          <a:p>
            <a:pPr marL="0" indent="0" algn="r">
              <a:lnSpc>
                <a:spcPct val="120000"/>
              </a:lnSpc>
              <a:buNone/>
            </a:pPr>
            <a:r>
              <a:rPr lang="en-US" sz="1000" dirty="0">
                <a:solidFill>
                  <a:srgbClr val="000000"/>
                </a:solidFill>
                <a:latin typeface="+mn-lt" pitchFamily="34" charset="0"/>
                <a:ea typeface="+mn-lt" pitchFamily="34" charset="-122"/>
                <a:cs typeface="+mn-lt" pitchFamily="34" charset="-120"/>
              </a:rPr>
              <a:t>10%</a:t>
            </a:r>
            <a:endParaRPr lang="en-US" sz="1000" dirty="0"/>
          </a:p>
        </p:txBody>
      </p:sp>
      <p:sp>
        <p:nvSpPr>
          <p:cNvPr id="14" name="Text 10"/>
          <p:cNvSpPr/>
          <p:nvPr/>
        </p:nvSpPr>
        <p:spPr>
          <a:xfrm>
            <a:off x="3143250" y="1714500"/>
            <a:ext cx="889000" cy="254000"/>
          </a:xfrm>
          <a:prstGeom prst="rect">
            <a:avLst/>
          </a:prstGeom>
          <a:noFill/>
          <a:ln/>
        </p:spPr>
        <p:txBody>
          <a:bodyPr wrap="square" lIns="0" tIns="0" rIns="0" bIns="0" rtlCol="0" anchor="t"/>
          <a:lstStyle/>
          <a:p>
            <a:pPr marL="0" indent="0" algn="l">
              <a:lnSpc>
                <a:spcPct val="120000"/>
              </a:lnSpc>
              <a:buNone/>
            </a:pPr>
            <a:r>
              <a:rPr lang="en-US" sz="1000" dirty="0">
                <a:solidFill>
                  <a:srgbClr val="000000"/>
                </a:solidFill>
                <a:latin typeface="+mn-lt" pitchFamily="34" charset="0"/>
                <a:ea typeface="+mn-lt" pitchFamily="34" charset="-122"/>
                <a:cs typeface="+mn-lt" pitchFamily="34" charset="-120"/>
              </a:rPr>
              <a:t>Market</a:t>
            </a:r>
            <a:endParaRPr lang="en-US" sz="1000" dirty="0"/>
          </a:p>
          <a:p>
            <a:pPr marL="0" indent="0" algn="l">
              <a:lnSpc>
                <a:spcPct val="120000"/>
              </a:lnSpc>
              <a:buNone/>
            </a:pPr>
            <a:r>
              <a:rPr lang="en-US" sz="1000" dirty="0">
                <a:solidFill>
                  <a:srgbClr val="000000"/>
                </a:solidFill>
                <a:latin typeface="+mn-lt" pitchFamily="34" charset="0"/>
                <a:ea typeface="+mn-lt" pitchFamily="34" charset="-122"/>
                <a:cs typeface="+mn-lt" pitchFamily="34" charset="-120"/>
              </a:rPr>
              <a:t>Share</a:t>
            </a:r>
            <a:endParaRPr lang="en-US" sz="1000" dirty="0"/>
          </a:p>
        </p:txBody>
      </p:sp>
      <p:sp>
        <p:nvSpPr>
          <p:cNvPr id="15" name="Text 11"/>
          <p:cNvSpPr/>
          <p:nvPr/>
        </p:nvSpPr>
        <p:spPr>
          <a:xfrm>
            <a:off x="3700682" y="3261556"/>
            <a:ext cx="889000" cy="254000"/>
          </a:xfrm>
          <a:prstGeom prst="rect">
            <a:avLst/>
          </a:prstGeom>
          <a:noFill/>
          <a:ln/>
        </p:spPr>
        <p:txBody>
          <a:bodyPr wrap="square" lIns="0" tIns="0" rIns="0" bIns="0" rtlCol="0" anchor="t"/>
          <a:lstStyle/>
          <a:p>
            <a:pPr marL="0" indent="0" algn="l">
              <a:lnSpc>
                <a:spcPct val="120000"/>
              </a:lnSpc>
              <a:buNone/>
            </a:pPr>
            <a:r>
              <a:rPr lang="en-US" sz="1000" dirty="0">
                <a:solidFill>
                  <a:srgbClr val="000000"/>
                </a:solidFill>
                <a:latin typeface="+mn-lt" pitchFamily="34" charset="0"/>
                <a:ea typeface="+mn-lt" pitchFamily="34" charset="-122"/>
                <a:cs typeface="+mn-lt" pitchFamily="34" charset="-120"/>
              </a:rPr>
              <a:t>Market</a:t>
            </a:r>
            <a:endParaRPr lang="en-US" sz="1000" dirty="0"/>
          </a:p>
          <a:p>
            <a:pPr marL="0" indent="0" algn="l">
              <a:lnSpc>
                <a:spcPct val="120000"/>
              </a:lnSpc>
              <a:buNone/>
            </a:pPr>
            <a:r>
              <a:rPr lang="en-US" sz="1000" dirty="0">
                <a:solidFill>
                  <a:srgbClr val="000000"/>
                </a:solidFill>
                <a:latin typeface="+mn-lt" pitchFamily="34" charset="0"/>
                <a:ea typeface="+mn-lt" pitchFamily="34" charset="-122"/>
                <a:cs typeface="+mn-lt" pitchFamily="34" charset="-120"/>
              </a:rPr>
              <a:t>Share</a:t>
            </a:r>
            <a:endParaRPr lang="en-US" sz="1000" dirty="0"/>
          </a:p>
        </p:txBody>
      </p:sp>
      <p:sp>
        <p:nvSpPr>
          <p:cNvPr id="16" name="Text 12"/>
          <p:cNvSpPr/>
          <p:nvPr/>
        </p:nvSpPr>
        <p:spPr>
          <a:xfrm>
            <a:off x="1676400" y="2881533"/>
            <a:ext cx="1270000" cy="635000"/>
          </a:xfrm>
          <a:prstGeom prst="rect">
            <a:avLst/>
          </a:prstGeom>
          <a:noFill/>
          <a:ln/>
        </p:spPr>
        <p:txBody>
          <a:bodyPr wrap="square" lIns="0" tIns="0" rIns="0" bIns="0" rtlCol="0" anchor="t"/>
          <a:lstStyle/>
          <a:p>
            <a:pPr marL="0" indent="0" algn="ctr">
              <a:lnSpc>
                <a:spcPct val="110000"/>
              </a:lnSpc>
              <a:buNone/>
            </a:pPr>
            <a:r>
              <a:rPr lang="en-US" sz="1400" b="1" dirty="0">
                <a:solidFill>
                  <a:srgbClr val="000000"/>
                </a:solidFill>
                <a:latin typeface="+mj-lt"/>
                <a:ea typeface="+mn-lt" pitchFamily="34" charset="-122"/>
                <a:cs typeface="+mn-lt" pitchFamily="34" charset="-120"/>
              </a:rPr>
              <a:t>Market</a:t>
            </a:r>
            <a:endParaRPr lang="en-US" sz="1400" dirty="0">
              <a:latin typeface="+mj-lt"/>
            </a:endParaRPr>
          </a:p>
          <a:p>
            <a:pPr marL="0" indent="0" algn="ctr">
              <a:lnSpc>
                <a:spcPct val="110000"/>
              </a:lnSpc>
              <a:buNone/>
            </a:pPr>
            <a:r>
              <a:rPr lang="en-US" sz="1400" b="1" dirty="0">
                <a:solidFill>
                  <a:srgbClr val="000000"/>
                </a:solidFill>
                <a:latin typeface="+mj-lt"/>
                <a:ea typeface="+mn-lt" pitchFamily="34" charset="-122"/>
                <a:cs typeface="+mn-lt" pitchFamily="34" charset="-120"/>
              </a:rPr>
              <a:t>Share</a:t>
            </a:r>
            <a:endParaRPr lang="en-US" sz="1400" dirty="0">
              <a:latin typeface="+mj-lt"/>
            </a:endParaRPr>
          </a:p>
        </p:txBody>
      </p:sp>
    </p:spTree>
    <p:extLst>
      <p:ext uri="{BB962C8B-B14F-4D97-AF65-F5344CB8AC3E}">
        <p14:creationId xmlns:p14="http://schemas.microsoft.com/office/powerpoint/2010/main" val="131189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0E46-1A63-9C48-5095-73DDAFD1290A}"/>
              </a:ext>
            </a:extLst>
          </p:cNvPr>
          <p:cNvSpPr>
            <a:spLocks noGrp="1"/>
          </p:cNvSpPr>
          <p:nvPr>
            <p:ph type="title" idx="10"/>
          </p:nvPr>
        </p:nvSpPr>
        <p:spPr>
          <a:xfrm>
            <a:off x="476250" y="392739"/>
            <a:ext cx="8191500" cy="685129"/>
          </a:xfrm>
        </p:spPr>
        <p:txBody>
          <a:bodyPr>
            <a:normAutofit/>
          </a:bodyPr>
          <a:lstStyle/>
          <a:p>
            <a:r>
              <a:rPr lang="en-US"/>
              <a:t>Financial Growth Projection</a:t>
            </a:r>
          </a:p>
        </p:txBody>
      </p:sp>
      <p:sp>
        <p:nvSpPr>
          <p:cNvPr id="3" name="Text Placeholder 2">
            <a:extLst>
              <a:ext uri="{FF2B5EF4-FFF2-40B4-BE49-F238E27FC236}">
                <a16:creationId xmlns:a16="http://schemas.microsoft.com/office/drawing/2014/main" id="{AD1D3EB8-E604-1460-4CDB-F5C93A95C414}"/>
              </a:ext>
            </a:extLst>
          </p:cNvPr>
          <p:cNvSpPr>
            <a:spLocks noGrp="1"/>
          </p:cNvSpPr>
          <p:nvPr>
            <p:ph type="body" idx="11"/>
          </p:nvPr>
        </p:nvSpPr>
        <p:spPr>
          <a:xfrm>
            <a:off x="508000" y="1371600"/>
            <a:ext cx="1778000" cy="381000"/>
          </a:xfrm>
        </p:spPr>
        <p:txBody>
          <a:bodyPr/>
          <a:lstStyle/>
          <a:p>
            <a:r>
              <a:rPr lang="en-US"/>
              <a:t>7,223</a:t>
            </a:r>
          </a:p>
        </p:txBody>
      </p:sp>
      <p:sp>
        <p:nvSpPr>
          <p:cNvPr id="4" name="Text Placeholder 3">
            <a:extLst>
              <a:ext uri="{FF2B5EF4-FFF2-40B4-BE49-F238E27FC236}">
                <a16:creationId xmlns:a16="http://schemas.microsoft.com/office/drawing/2014/main" id="{E477B1B8-CFA9-E928-2314-84C22C9A8414}"/>
              </a:ext>
            </a:extLst>
          </p:cNvPr>
          <p:cNvSpPr>
            <a:spLocks noGrp="1"/>
          </p:cNvSpPr>
          <p:nvPr>
            <p:ph type="body" sz="quarter" idx="12"/>
          </p:nvPr>
        </p:nvSpPr>
        <p:spPr>
          <a:xfrm>
            <a:off x="508000" y="1752600"/>
            <a:ext cx="1778000" cy="254000"/>
          </a:xfrm>
        </p:spPr>
        <p:txBody>
          <a:bodyPr/>
          <a:lstStyle/>
          <a:p>
            <a:r>
              <a:rPr lang="en-US"/>
              <a:t>Profecional description</a:t>
            </a:r>
          </a:p>
        </p:txBody>
      </p:sp>
      <p:sp>
        <p:nvSpPr>
          <p:cNvPr id="5" name="Text Placeholder 4">
            <a:extLst>
              <a:ext uri="{FF2B5EF4-FFF2-40B4-BE49-F238E27FC236}">
                <a16:creationId xmlns:a16="http://schemas.microsoft.com/office/drawing/2014/main" id="{EFFF89D2-DA0F-EA8F-3278-192A39C90919}"/>
              </a:ext>
            </a:extLst>
          </p:cNvPr>
          <p:cNvSpPr>
            <a:spLocks noGrp="1"/>
          </p:cNvSpPr>
          <p:nvPr>
            <p:ph type="body" sz="quarter" idx="13"/>
          </p:nvPr>
        </p:nvSpPr>
        <p:spPr>
          <a:xfrm>
            <a:off x="2603500" y="1371600"/>
            <a:ext cx="1778000" cy="381000"/>
          </a:xfrm>
        </p:spPr>
        <p:txBody>
          <a:bodyPr/>
          <a:lstStyle/>
          <a:p>
            <a:r>
              <a:rPr lang="en-US"/>
              <a:t>$50,000</a:t>
            </a:r>
          </a:p>
        </p:txBody>
      </p:sp>
      <p:sp>
        <p:nvSpPr>
          <p:cNvPr id="6" name="Text Placeholder 5">
            <a:extLst>
              <a:ext uri="{FF2B5EF4-FFF2-40B4-BE49-F238E27FC236}">
                <a16:creationId xmlns:a16="http://schemas.microsoft.com/office/drawing/2014/main" id="{9470B02D-E338-D7A1-F224-27C24FA61F67}"/>
              </a:ext>
            </a:extLst>
          </p:cNvPr>
          <p:cNvSpPr>
            <a:spLocks noGrp="1"/>
          </p:cNvSpPr>
          <p:nvPr>
            <p:ph type="body" sz="quarter" idx="14"/>
          </p:nvPr>
        </p:nvSpPr>
        <p:spPr>
          <a:xfrm>
            <a:off x="2603500" y="1752600"/>
            <a:ext cx="1778000" cy="254000"/>
          </a:xfrm>
        </p:spPr>
        <p:txBody>
          <a:bodyPr/>
          <a:lstStyle/>
          <a:p>
            <a:r>
              <a:rPr lang="en-US"/>
              <a:t>Kowsh Completion</a:t>
            </a:r>
          </a:p>
        </p:txBody>
      </p:sp>
      <p:sp>
        <p:nvSpPr>
          <p:cNvPr id="7" name="Text Placeholder 6">
            <a:extLst>
              <a:ext uri="{FF2B5EF4-FFF2-40B4-BE49-F238E27FC236}">
                <a16:creationId xmlns:a16="http://schemas.microsoft.com/office/drawing/2014/main" id="{62A1616F-6628-E364-0F5F-A6877FAF2F0F}"/>
              </a:ext>
            </a:extLst>
          </p:cNvPr>
          <p:cNvSpPr>
            <a:spLocks noGrp="1"/>
          </p:cNvSpPr>
          <p:nvPr>
            <p:ph type="body" sz="quarter" idx="15"/>
          </p:nvPr>
        </p:nvSpPr>
        <p:spPr>
          <a:xfrm>
            <a:off x="4762500" y="1371600"/>
            <a:ext cx="1778000" cy="381000"/>
          </a:xfrm>
        </p:spPr>
        <p:txBody>
          <a:bodyPr/>
          <a:lstStyle/>
          <a:p>
            <a:r>
              <a:rPr lang="en-US"/>
              <a:t>2023</a:t>
            </a:r>
          </a:p>
        </p:txBody>
      </p:sp>
      <p:sp>
        <p:nvSpPr>
          <p:cNvPr id="8" name="Text Placeholder 7">
            <a:extLst>
              <a:ext uri="{FF2B5EF4-FFF2-40B4-BE49-F238E27FC236}">
                <a16:creationId xmlns:a16="http://schemas.microsoft.com/office/drawing/2014/main" id="{AF8B09EC-C2B9-CAD4-E487-E33F743074A8}"/>
              </a:ext>
            </a:extLst>
          </p:cNvPr>
          <p:cNvSpPr>
            <a:spLocks noGrp="1"/>
          </p:cNvSpPr>
          <p:nvPr>
            <p:ph type="body" sz="quarter" idx="16"/>
          </p:nvPr>
        </p:nvSpPr>
        <p:spPr>
          <a:xfrm>
            <a:off x="4762500" y="1752600"/>
            <a:ext cx="1778000" cy="254000"/>
          </a:xfrm>
        </p:spPr>
        <p:txBody>
          <a:bodyPr/>
          <a:lstStyle/>
          <a:p>
            <a:r>
              <a:rPr lang="en-US"/>
              <a:t>Profecional Projection</a:t>
            </a:r>
          </a:p>
        </p:txBody>
      </p:sp>
      <p:sp>
        <p:nvSpPr>
          <p:cNvPr id="9" name="Text Placeholder 8">
            <a:extLst>
              <a:ext uri="{FF2B5EF4-FFF2-40B4-BE49-F238E27FC236}">
                <a16:creationId xmlns:a16="http://schemas.microsoft.com/office/drawing/2014/main" id="{0C73E6DB-44A6-7B5D-5C31-0AF90D0B4B91}"/>
              </a:ext>
            </a:extLst>
          </p:cNvPr>
          <p:cNvSpPr>
            <a:spLocks noGrp="1"/>
          </p:cNvSpPr>
          <p:nvPr>
            <p:ph type="body" sz="quarter" idx="17"/>
          </p:nvPr>
        </p:nvSpPr>
        <p:spPr>
          <a:xfrm>
            <a:off x="6921500" y="1371600"/>
            <a:ext cx="1778000" cy="381000"/>
          </a:xfrm>
        </p:spPr>
        <p:txBody>
          <a:bodyPr/>
          <a:lstStyle/>
          <a:p>
            <a:r>
              <a:rPr lang="en-US"/>
              <a:t>2026 - ↑</a:t>
            </a:r>
          </a:p>
        </p:txBody>
      </p:sp>
      <p:sp>
        <p:nvSpPr>
          <p:cNvPr id="10" name="Text Placeholder 9">
            <a:extLst>
              <a:ext uri="{FF2B5EF4-FFF2-40B4-BE49-F238E27FC236}">
                <a16:creationId xmlns:a16="http://schemas.microsoft.com/office/drawing/2014/main" id="{4A01D008-DAAF-3439-8A58-C9BBFC375C70}"/>
              </a:ext>
            </a:extLst>
          </p:cNvPr>
          <p:cNvSpPr>
            <a:spLocks noGrp="1"/>
          </p:cNvSpPr>
          <p:nvPr>
            <p:ph type="body" sz="quarter" idx="18"/>
          </p:nvPr>
        </p:nvSpPr>
        <p:spPr>
          <a:xfrm>
            <a:off x="6921500" y="1752600"/>
            <a:ext cx="1778000" cy="254000"/>
          </a:xfrm>
        </p:spPr>
        <p:txBody>
          <a:bodyPr/>
          <a:lstStyle/>
          <a:p>
            <a:r>
              <a:rPr lang="en-US"/>
              <a:t>Projected Propoction</a:t>
            </a:r>
          </a:p>
        </p:txBody>
      </p:sp>
      <p:graphicFrame>
        <p:nvGraphicFramePr>
          <p:cNvPr id="22" name="Chart 0">
            <a:extLst>
              <a:ext uri="{FF2B5EF4-FFF2-40B4-BE49-F238E27FC236}">
                <a16:creationId xmlns:a16="http://schemas.microsoft.com/office/drawing/2014/main" id="{62ECF343-7B88-AC74-808D-B8D3F4A2711E}"/>
              </a:ext>
            </a:extLst>
          </p:cNvPr>
          <p:cNvGraphicFramePr>
            <a:graphicFrameLocks noGrp="1"/>
          </p:cNvGraphicFramePr>
          <p:nvPr>
            <p:ph sz="quarter" idx="19"/>
            <p:extLst>
              <p:ext uri="{D42A27DB-BD31-4B8C-83A1-F6EECF244321}">
                <p14:modId xmlns:p14="http://schemas.microsoft.com/office/powerpoint/2010/main" val="3458666285"/>
              </p:ext>
            </p:extLst>
          </p:nvPr>
        </p:nvGraphicFramePr>
        <p:xfrm>
          <a:off x="508000" y="2327275"/>
          <a:ext cx="3873500" cy="2309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1">
            <a:extLst>
              <a:ext uri="{FF2B5EF4-FFF2-40B4-BE49-F238E27FC236}">
                <a16:creationId xmlns:a16="http://schemas.microsoft.com/office/drawing/2014/main" id="{3E2DD28C-40A1-4AD1-2ACC-AA1C7E359AEC}"/>
              </a:ext>
            </a:extLst>
          </p:cNvPr>
          <p:cNvGraphicFramePr>
            <a:graphicFrameLocks noGrp="1"/>
          </p:cNvGraphicFramePr>
          <p:nvPr>
            <p:ph sz="quarter" idx="20"/>
            <p:extLst>
              <p:ext uri="{D42A27DB-BD31-4B8C-83A1-F6EECF244321}">
                <p14:modId xmlns:p14="http://schemas.microsoft.com/office/powerpoint/2010/main" val="416568451"/>
              </p:ext>
            </p:extLst>
          </p:nvPr>
        </p:nvGraphicFramePr>
        <p:xfrm>
          <a:off x="4743450" y="2327275"/>
          <a:ext cx="3873500" cy="2309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339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B70E9-6144-273E-C53C-AAC7E91B2435}"/>
              </a:ext>
            </a:extLst>
          </p:cNvPr>
          <p:cNvSpPr>
            <a:spLocks noGrp="1"/>
          </p:cNvSpPr>
          <p:nvPr>
            <p:ph type="body" idx="10"/>
          </p:nvPr>
        </p:nvSpPr>
        <p:spPr/>
        <p:txBody>
          <a:bodyPr/>
          <a:lstStyle/>
          <a:p>
            <a:r>
              <a:rPr lang="en-US"/>
              <a:t>Follow up</a:t>
            </a:r>
          </a:p>
        </p:txBody>
      </p:sp>
      <p:sp>
        <p:nvSpPr>
          <p:cNvPr id="3" name="Text Placeholder 2">
            <a:extLst>
              <a:ext uri="{FF2B5EF4-FFF2-40B4-BE49-F238E27FC236}">
                <a16:creationId xmlns:a16="http://schemas.microsoft.com/office/drawing/2014/main" id="{7CF7FF3E-720B-3150-EA97-9B9E0ABA87BD}"/>
              </a:ext>
            </a:extLst>
          </p:cNvPr>
          <p:cNvSpPr>
            <a:spLocks noGrp="1"/>
          </p:cNvSpPr>
          <p:nvPr>
            <p:ph type="body" sz="quarter" idx="11"/>
          </p:nvPr>
        </p:nvSpPr>
        <p:spPr/>
        <p:txBody>
          <a:bodyPr/>
          <a:lstStyle/>
          <a:p>
            <a:r>
              <a:rPr lang="en-US"/>
              <a:t>Initial meeting</a:t>
            </a:r>
          </a:p>
        </p:txBody>
      </p:sp>
      <p:sp>
        <p:nvSpPr>
          <p:cNvPr id="4" name="Text Placeholder 3">
            <a:extLst>
              <a:ext uri="{FF2B5EF4-FFF2-40B4-BE49-F238E27FC236}">
                <a16:creationId xmlns:a16="http://schemas.microsoft.com/office/drawing/2014/main" id="{2FAB6EB1-6F1B-BAE9-F7D0-6D08B715E401}"/>
              </a:ext>
            </a:extLst>
          </p:cNvPr>
          <p:cNvSpPr>
            <a:spLocks noGrp="1"/>
          </p:cNvSpPr>
          <p:nvPr>
            <p:ph type="body" sz="quarter" idx="12"/>
          </p:nvPr>
        </p:nvSpPr>
        <p:spPr/>
        <p:txBody>
          <a:bodyPr/>
          <a:lstStyle/>
          <a:p>
            <a:r>
              <a:rPr lang="en-US"/>
              <a:t>Initial meeting</a:t>
            </a:r>
          </a:p>
        </p:txBody>
      </p:sp>
      <p:sp>
        <p:nvSpPr>
          <p:cNvPr id="5" name="Text Placeholder 4">
            <a:extLst>
              <a:ext uri="{FF2B5EF4-FFF2-40B4-BE49-F238E27FC236}">
                <a16:creationId xmlns:a16="http://schemas.microsoft.com/office/drawing/2014/main" id="{EBDC1643-955F-3529-68AB-99D6A7AE9732}"/>
              </a:ext>
            </a:extLst>
          </p:cNvPr>
          <p:cNvSpPr>
            <a:spLocks noGrp="1"/>
          </p:cNvSpPr>
          <p:nvPr>
            <p:ph type="body" sz="quarter" idx="13"/>
          </p:nvPr>
        </p:nvSpPr>
        <p:spPr/>
        <p:txBody>
          <a:bodyPr/>
          <a:lstStyle/>
          <a:p>
            <a:r>
              <a:rPr lang="en-US"/>
              <a:t>Follow actions</a:t>
            </a:r>
          </a:p>
        </p:txBody>
      </p:sp>
      <p:sp>
        <p:nvSpPr>
          <p:cNvPr id="6" name="Title 5">
            <a:extLst>
              <a:ext uri="{FF2B5EF4-FFF2-40B4-BE49-F238E27FC236}">
                <a16:creationId xmlns:a16="http://schemas.microsoft.com/office/drawing/2014/main" id="{FBFCFBB7-1A02-943F-BF29-BFE274131969}"/>
              </a:ext>
            </a:extLst>
          </p:cNvPr>
          <p:cNvSpPr>
            <a:spLocks noGrp="1"/>
          </p:cNvSpPr>
          <p:nvPr>
            <p:ph type="title" idx="14"/>
          </p:nvPr>
        </p:nvSpPr>
        <p:spPr/>
        <p:txBody>
          <a:bodyPr/>
          <a:lstStyle/>
          <a:p>
            <a:r>
              <a:rPr lang="en-US"/>
              <a:t>Next Steps &amp; Contact</a:t>
            </a:r>
          </a:p>
        </p:txBody>
      </p:sp>
      <p:sp>
        <p:nvSpPr>
          <p:cNvPr id="7" name="Text Placeholder 6">
            <a:extLst>
              <a:ext uri="{FF2B5EF4-FFF2-40B4-BE49-F238E27FC236}">
                <a16:creationId xmlns:a16="http://schemas.microsoft.com/office/drawing/2014/main" id="{634730A7-26A9-E86A-FC1E-4E685821116C}"/>
              </a:ext>
            </a:extLst>
          </p:cNvPr>
          <p:cNvSpPr>
            <a:spLocks noGrp="1"/>
          </p:cNvSpPr>
          <p:nvPr>
            <p:ph type="body" sz="quarter" idx="15"/>
          </p:nvPr>
        </p:nvSpPr>
        <p:spPr/>
        <p:txBody>
          <a:bodyPr/>
          <a:lstStyle/>
          <a:p>
            <a:r>
              <a:rPr lang="en-US"/>
              <a:t>Call to action or connect with us toyour communications and expectations.</a:t>
            </a:r>
          </a:p>
        </p:txBody>
      </p:sp>
      <p:sp>
        <p:nvSpPr>
          <p:cNvPr id="8" name="Text Placeholder 7">
            <a:extLst>
              <a:ext uri="{FF2B5EF4-FFF2-40B4-BE49-F238E27FC236}">
                <a16:creationId xmlns:a16="http://schemas.microsoft.com/office/drawing/2014/main" id="{3C6AAC20-365E-A0F4-5BCB-DDE5ADB38968}"/>
              </a:ext>
            </a:extLst>
          </p:cNvPr>
          <p:cNvSpPr>
            <a:spLocks noGrp="1"/>
          </p:cNvSpPr>
          <p:nvPr>
            <p:ph type="body" sz="quarter" idx="16"/>
          </p:nvPr>
        </p:nvSpPr>
        <p:spPr/>
        <p:txBody>
          <a:bodyPr/>
          <a:lstStyle/>
          <a:p>
            <a:r>
              <a:rPr lang="en-US"/>
              <a:t>COMPANY</a:t>
            </a:r>
          </a:p>
        </p:txBody>
      </p:sp>
      <p:sp>
        <p:nvSpPr>
          <p:cNvPr id="9" name="Text Placeholder 8">
            <a:extLst>
              <a:ext uri="{FF2B5EF4-FFF2-40B4-BE49-F238E27FC236}">
                <a16:creationId xmlns:a16="http://schemas.microsoft.com/office/drawing/2014/main" id="{42F39487-5DE3-3A72-5D4A-380E7FEB9260}"/>
              </a:ext>
            </a:extLst>
          </p:cNvPr>
          <p:cNvSpPr>
            <a:spLocks noGrp="1"/>
          </p:cNvSpPr>
          <p:nvPr>
            <p:ph type="body" sz="quarter" idx="17"/>
          </p:nvPr>
        </p:nvSpPr>
        <p:spPr/>
        <p:txBody>
          <a:bodyPr/>
          <a:lstStyle/>
          <a:p>
            <a:r>
              <a:rPr lang="en-US"/>
              <a:t>company here</a:t>
            </a:r>
          </a:p>
        </p:txBody>
      </p:sp>
      <p:sp>
        <p:nvSpPr>
          <p:cNvPr id="10" name="Text Placeholder 9">
            <a:extLst>
              <a:ext uri="{FF2B5EF4-FFF2-40B4-BE49-F238E27FC236}">
                <a16:creationId xmlns:a16="http://schemas.microsoft.com/office/drawing/2014/main" id="{2212750C-978C-EC2D-FD66-EFFA8CC590F0}"/>
              </a:ext>
            </a:extLst>
          </p:cNvPr>
          <p:cNvSpPr>
            <a:spLocks noGrp="1"/>
          </p:cNvSpPr>
          <p:nvPr>
            <p:ph type="body" sz="quarter" idx="18"/>
          </p:nvPr>
        </p:nvSpPr>
        <p:spPr/>
        <p:txBody>
          <a:bodyPr/>
          <a:lstStyle/>
          <a:p>
            <a:r>
              <a:rPr lang="en-US"/>
              <a:t>info@company.com</a:t>
            </a:r>
          </a:p>
        </p:txBody>
      </p:sp>
      <p:sp>
        <p:nvSpPr>
          <p:cNvPr id="11" name="Text Placeholder 10">
            <a:extLst>
              <a:ext uri="{FF2B5EF4-FFF2-40B4-BE49-F238E27FC236}">
                <a16:creationId xmlns:a16="http://schemas.microsoft.com/office/drawing/2014/main" id="{BA0DD20B-68F5-87B0-F58A-E1885225BADB}"/>
              </a:ext>
            </a:extLst>
          </p:cNvPr>
          <p:cNvSpPr>
            <a:spLocks noGrp="1"/>
          </p:cNvSpPr>
          <p:nvPr>
            <p:ph type="body" sz="quarter" idx="19"/>
          </p:nvPr>
        </p:nvSpPr>
        <p:spPr/>
        <p:txBody>
          <a:bodyPr/>
          <a:lstStyle/>
          <a:p>
            <a:r>
              <a:rPr lang="en-US"/>
              <a:t>+123 456 7890</a:t>
            </a:r>
          </a:p>
        </p:txBody>
      </p:sp>
      <p:sp>
        <p:nvSpPr>
          <p:cNvPr id="12" name="Text Placeholder 11">
            <a:extLst>
              <a:ext uri="{FF2B5EF4-FFF2-40B4-BE49-F238E27FC236}">
                <a16:creationId xmlns:a16="http://schemas.microsoft.com/office/drawing/2014/main" id="{0F2284B3-7A1D-6F72-5F50-DF6354ADD566}"/>
              </a:ext>
            </a:extLst>
          </p:cNvPr>
          <p:cNvSpPr>
            <a:spLocks noGrp="1"/>
          </p:cNvSpPr>
          <p:nvPr>
            <p:ph type="body" sz="quarter" idx="20"/>
          </p:nvPr>
        </p:nvSpPr>
        <p:spPr/>
        <p:txBody>
          <a:bodyPr/>
          <a:lstStyle/>
          <a:p>
            <a:r>
              <a:rPr lang="en-US"/>
              <a:t>info@company.com</a:t>
            </a:r>
          </a:p>
        </p:txBody>
      </p:sp>
      <p:sp>
        <p:nvSpPr>
          <p:cNvPr id="13" name="Text Placeholder 12">
            <a:extLst>
              <a:ext uri="{FF2B5EF4-FFF2-40B4-BE49-F238E27FC236}">
                <a16:creationId xmlns:a16="http://schemas.microsoft.com/office/drawing/2014/main" id="{D04D2AAD-6DCE-3DF5-A6E7-D49D08B6C713}"/>
              </a:ext>
            </a:extLst>
          </p:cNvPr>
          <p:cNvSpPr>
            <a:spLocks noGrp="1"/>
          </p:cNvSpPr>
          <p:nvPr>
            <p:ph type="body" sz="quarter" idx="21"/>
          </p:nvPr>
        </p:nvSpPr>
        <p:spPr/>
        <p:txBody>
          <a:bodyPr/>
          <a:lstStyle/>
          <a:p>
            <a:r>
              <a:rPr lang="en-US"/>
              <a:t>www.company.com</a:t>
            </a:r>
          </a:p>
        </p:txBody>
      </p:sp>
    </p:spTree>
    <p:extLst>
      <p:ext uri="{BB962C8B-B14F-4D97-AF65-F5344CB8AC3E}">
        <p14:creationId xmlns:p14="http://schemas.microsoft.com/office/powerpoint/2010/main" val="3725566149"/>
      </p:ext>
    </p:extLst>
  </p:cSld>
  <p:clrMapOvr>
    <a:masterClrMapping/>
  </p:clrMapOvr>
</p:sld>
</file>

<file path=ppt/theme/theme1.xml><?xml version="1.0" encoding="utf-8"?>
<a:theme xmlns:a="http://schemas.openxmlformats.org/drawingml/2006/main" name="Office Theme">
  <a:themeElements>
    <a:clrScheme name="Office">
      <a:dk1>
        <a:srgbClr val="222222"/>
      </a:dk1>
      <a:lt1>
        <a:sysClr val="window" lastClr="FFFFFF"/>
      </a:lt1>
      <a:dk2>
        <a:srgbClr val="44546A"/>
      </a:dk2>
      <a:lt2>
        <a:srgbClr val="E7E6E6"/>
      </a:lt2>
      <a:accent1>
        <a:srgbClr val="3A757C"/>
      </a:accent1>
      <a:accent2>
        <a:srgbClr val="C1A572"/>
      </a:accent2>
      <a:accent3>
        <a:srgbClr val="1E344A"/>
      </a:accent3>
      <a:accent4>
        <a:srgbClr val="8C98A5"/>
      </a:accent4>
      <a:accent5>
        <a:srgbClr val="DBCEAC"/>
      </a:accent5>
      <a:accent6>
        <a:srgbClr val="70AD47"/>
      </a:accent6>
      <a:hlink>
        <a:srgbClr val="0563C1"/>
      </a:hlink>
      <a:folHlink>
        <a:srgbClr val="954F72"/>
      </a:folHlink>
    </a:clrScheme>
    <a:fontScheme name="Custom 20">
      <a:majorFont>
        <a:latin typeface="Montserrat Extra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342D8F1-2341-423D-B943-4E53F12791A0}">
  <we:reference id="d141a1c7-3de9-45b8-8b91-c89db8ccdfc4"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350</TotalTime>
  <Words>439</Words>
  <Application>Microsoft Office PowerPoint</Application>
  <PresentationFormat>On-screen Show (16:9)</PresentationFormat>
  <Paragraphs>121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Montserrat ExtraBold</vt:lpstr>
      <vt:lpstr>Roboto</vt:lpstr>
      <vt:lpstr>Office Theme</vt:lpstr>
      <vt:lpstr>INNOVATION &amp; GROWTH STRATEGY</vt:lpstr>
      <vt:lpstr>Agenda</vt:lpstr>
      <vt:lpstr>Our Mission &amp; Vision</vt:lpstr>
      <vt:lpstr>Key Services</vt:lpstr>
      <vt:lpstr>Case Study: Success Story</vt:lpstr>
      <vt:lpstr>Meet Our Team</vt:lpstr>
      <vt:lpstr>Market Landscape</vt:lpstr>
      <vt:lpstr>Financial Growth Projection</vt:lpstr>
      <vt:lpstr>Next Steps &amp; Contact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Sampath Warnakula</cp:lastModifiedBy>
  <cp:revision>35</cp:revision>
  <dcterms:created xsi:type="dcterms:W3CDTF">2026-05-12T03:44:43Z</dcterms:created>
  <dcterms:modified xsi:type="dcterms:W3CDTF">2026-05-22T10:39:33Z</dcterms:modified>
</cp:coreProperties>
</file>